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94" r:id="rId3"/>
    <p:sldMasterId id="2147483707" r:id="rId4"/>
  </p:sldMasterIdLst>
  <p:notesMasterIdLst>
    <p:notesMasterId r:id="rId37"/>
  </p:notesMasterIdLst>
  <p:sldIdLst>
    <p:sldId id="288"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4C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C32C49-BF4A-4C30-BB57-464BA3FCEC84}" type="datetimeFigureOut">
              <a:rPr lang="zh-CN" altLang="en-US" smtClean="0"/>
              <a:t>2018/1/24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DA9FDB-E168-4D47-8791-0F3D24976EB1}" type="slidenum">
              <a:rPr lang="zh-CN" altLang="en-US" smtClean="0"/>
              <a:t>‹#›</a:t>
            </a:fld>
            <a:endParaRPr lang="zh-CN" altLang="en-US"/>
          </a:p>
        </p:txBody>
      </p:sp>
    </p:spTree>
    <p:extLst>
      <p:ext uri="{BB962C8B-B14F-4D97-AF65-F5344CB8AC3E}">
        <p14:creationId xmlns:p14="http://schemas.microsoft.com/office/powerpoint/2010/main" val="1519579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6BE02D-20C0-F840-AFAC-BEA99C74FDC2}" type="slidenum">
              <a:rPr lang="en-US">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848230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solidFill>
                  <a:prstClr val="black"/>
                </a:solidFill>
              </a:rPr>
              <a:pPr/>
              <a:t>32</a:t>
            </a:fld>
            <a:endParaRPr lang="zh-CN" altLang="en-US">
              <a:solidFill>
                <a:prstClr val="black"/>
              </a:solidFill>
            </a:endParaRPr>
          </a:p>
        </p:txBody>
      </p:sp>
    </p:spTree>
    <p:extLst>
      <p:ext uri="{BB962C8B-B14F-4D97-AF65-F5344CB8AC3E}">
        <p14:creationId xmlns:p14="http://schemas.microsoft.com/office/powerpoint/2010/main" val="925076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64A460E-B970-4CF7-A9E8-32F77C35A149}" type="datetimeFigureOut">
              <a:rPr lang="zh-CN" altLang="en-US" smtClean="0">
                <a:solidFill>
                  <a:prstClr val="black">
                    <a:tint val="75000"/>
                  </a:prstClr>
                </a:solidFill>
              </a:rPr>
              <a:pPr/>
              <a:t>2018/1/24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15E9FFA-C1AE-458A-8D8B-943D0FF7FB5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87855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64A460E-B970-4CF7-A9E8-32F77C35A149}" type="datetimeFigureOut">
              <a:rPr lang="zh-CN" altLang="en-US" smtClean="0">
                <a:solidFill>
                  <a:prstClr val="black">
                    <a:tint val="75000"/>
                  </a:prstClr>
                </a:solidFill>
              </a:rPr>
              <a:pPr/>
              <a:t>2018/1/24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15E9FFA-C1AE-458A-8D8B-943D0FF7FB5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28386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64A460E-B970-4CF7-A9E8-32F77C35A149}" type="datetimeFigureOut">
              <a:rPr lang="zh-CN" altLang="en-US" smtClean="0">
                <a:solidFill>
                  <a:prstClr val="black">
                    <a:tint val="75000"/>
                  </a:prstClr>
                </a:solidFill>
              </a:rPr>
              <a:pPr/>
              <a:t>2018/1/24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15E9FFA-C1AE-458A-8D8B-943D0FF7FB5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62753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9"/>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AAD347D-5ACD-4C99-B74B-A9C85AD731AF}" type="datetimeFigureOut">
              <a:rPr lang="en-US" smtClean="0">
                <a:solidFill>
                  <a:prstClr val="black">
                    <a:tint val="75000"/>
                  </a:prstClr>
                </a:solidFill>
              </a:rPr>
              <a:pPr/>
              <a:t>1/24/2018</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p>
            <a:endParaRPr lang="en-US" dirty="0">
              <a:solidFill>
                <a:prstClr val="black">
                  <a:tint val="75000"/>
                </a:prstClr>
              </a:solidFill>
            </a:endParaRPr>
          </a:p>
        </p:txBody>
      </p:sp>
      <p:sp>
        <p:nvSpPr>
          <p:cNvPr id="6" name="灯片编号占位符 5"/>
          <p:cNvSpPr>
            <a:spLocks noGrp="1"/>
          </p:cNvSpPr>
          <p:nvPr>
            <p:ph type="sldNum" sz="quarter" idx="12"/>
          </p:nvPr>
        </p:nvSpPr>
        <p:spPr/>
        <p:txBody>
          <a:bodyPr/>
          <a:lstStyle/>
          <a:p>
            <a:fld id="{D57F1E4F-1CFF-5643-939E-02111984F56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69269466"/>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509A250-FF31-4206-8172-F9D3106AACB1}" type="datetimeFigureOut">
              <a:rPr lang="en-US" smtClean="0">
                <a:solidFill>
                  <a:prstClr val="black">
                    <a:tint val="75000"/>
                  </a:prstClr>
                </a:solidFill>
              </a:rPr>
              <a:pPr/>
              <a:t>1/24/2018</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p>
            <a:endParaRPr lang="en-US" dirty="0">
              <a:solidFill>
                <a:prstClr val="black">
                  <a:tint val="75000"/>
                </a:prstClr>
              </a:solidFill>
            </a:endParaRPr>
          </a:p>
        </p:txBody>
      </p:sp>
      <p:sp>
        <p:nvSpPr>
          <p:cNvPr id="6" name="灯片编号占位符 5"/>
          <p:cNvSpPr>
            <a:spLocks noGrp="1"/>
          </p:cNvSpPr>
          <p:nvPr>
            <p:ph type="sldNum" sz="quarter" idx="12"/>
          </p:nvPr>
        </p:nvSpPr>
        <p:spPr/>
        <p:txBody>
          <a:bodyPr/>
          <a:lstStyle/>
          <a:p>
            <a:fld id="{D57F1E4F-1CFF-5643-939E-02111984F56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92611246"/>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1" y="4589463"/>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796027F-7875-4030-9381-8BD8C4F21935}" type="datetimeFigureOut">
              <a:rPr lang="en-US" smtClean="0">
                <a:solidFill>
                  <a:prstClr val="black">
                    <a:tint val="75000"/>
                  </a:prstClr>
                </a:solidFill>
              </a:rPr>
              <a:pPr/>
              <a:t>1/24/2018</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p>
            <a:endParaRPr lang="en-US" dirty="0">
              <a:solidFill>
                <a:prstClr val="black">
                  <a:tint val="75000"/>
                </a:prstClr>
              </a:solidFill>
            </a:endParaRPr>
          </a:p>
        </p:txBody>
      </p:sp>
      <p:sp>
        <p:nvSpPr>
          <p:cNvPr id="6" name="灯片编号占位符 5"/>
          <p:cNvSpPr>
            <a:spLocks noGrp="1"/>
          </p:cNvSpPr>
          <p:nvPr>
            <p:ph type="sldNum" sz="quarter" idx="12"/>
          </p:nvPr>
        </p:nvSpPr>
        <p:spPr/>
        <p:txBody>
          <a:bodyPr/>
          <a:lstStyle/>
          <a:p>
            <a:fld id="{D57F1E4F-1CFF-5643-939E-02111984F56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96894970"/>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796027F-7875-4030-9381-8BD8C4F21935}" type="datetimeFigureOut">
              <a:rPr lang="en-US" smtClean="0">
                <a:solidFill>
                  <a:prstClr val="black">
                    <a:tint val="75000"/>
                  </a:prstClr>
                </a:solidFill>
              </a:rPr>
              <a:pPr/>
              <a:t>1/24/2018</a:t>
            </a:fld>
            <a:endParaRPr lang="en-US" dirty="0">
              <a:solidFill>
                <a:prstClr val="black">
                  <a:tint val="75000"/>
                </a:prstClr>
              </a:solidFill>
            </a:endParaRPr>
          </a:p>
        </p:txBody>
      </p:sp>
      <p:sp>
        <p:nvSpPr>
          <p:cNvPr id="6" name="页脚占位符 5"/>
          <p:cNvSpPr>
            <a:spLocks noGrp="1"/>
          </p:cNvSpPr>
          <p:nvPr>
            <p:ph type="ftr" sz="quarter" idx="11"/>
          </p:nvPr>
        </p:nvSpPr>
        <p:spPr/>
        <p:txBody>
          <a:bodyPr/>
          <a:lstStyle/>
          <a:p>
            <a:endParaRPr lang="en-US" dirty="0">
              <a:solidFill>
                <a:prstClr val="black">
                  <a:tint val="75000"/>
                </a:prstClr>
              </a:solidFill>
            </a:endParaRPr>
          </a:p>
        </p:txBody>
      </p:sp>
      <p:sp>
        <p:nvSpPr>
          <p:cNvPr id="7" name="灯片编号占位符 6"/>
          <p:cNvSpPr>
            <a:spLocks noGrp="1"/>
          </p:cNvSpPr>
          <p:nvPr>
            <p:ph type="sldNum" sz="quarter" idx="12"/>
          </p:nvPr>
        </p:nvSpPr>
        <p:spPr/>
        <p:txBody>
          <a:bodyPr/>
          <a:lstStyle/>
          <a:p>
            <a:fld id="{D57F1E4F-1CFF-5643-939E-02111984F56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65269144"/>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796027F-7875-4030-9381-8BD8C4F21935}" type="datetimeFigureOut">
              <a:rPr lang="en-US" smtClean="0">
                <a:solidFill>
                  <a:prstClr val="black">
                    <a:tint val="75000"/>
                  </a:prstClr>
                </a:solidFill>
              </a:rPr>
              <a:pPr/>
              <a:t>1/24/2018</a:t>
            </a:fld>
            <a:endParaRPr lang="en-US" dirty="0">
              <a:solidFill>
                <a:prstClr val="black">
                  <a:tint val="75000"/>
                </a:prstClr>
              </a:solidFill>
            </a:endParaRPr>
          </a:p>
        </p:txBody>
      </p:sp>
      <p:sp>
        <p:nvSpPr>
          <p:cNvPr id="8" name="页脚占位符 7"/>
          <p:cNvSpPr>
            <a:spLocks noGrp="1"/>
          </p:cNvSpPr>
          <p:nvPr>
            <p:ph type="ftr" sz="quarter" idx="11"/>
          </p:nvPr>
        </p:nvSpPr>
        <p:spPr/>
        <p:txBody>
          <a:bodyPr/>
          <a:lstStyle/>
          <a:p>
            <a:endParaRPr lang="en-US" dirty="0">
              <a:solidFill>
                <a:prstClr val="black">
                  <a:tint val="75000"/>
                </a:prstClr>
              </a:solidFill>
            </a:endParaRPr>
          </a:p>
        </p:txBody>
      </p:sp>
      <p:sp>
        <p:nvSpPr>
          <p:cNvPr id="9" name="灯片编号占位符 8"/>
          <p:cNvSpPr>
            <a:spLocks noGrp="1"/>
          </p:cNvSpPr>
          <p:nvPr>
            <p:ph type="sldNum" sz="quarter" idx="12"/>
          </p:nvPr>
        </p:nvSpPr>
        <p:spPr/>
        <p:txBody>
          <a:bodyPr/>
          <a:lstStyle/>
          <a:p>
            <a:fld id="{D57F1E4F-1CFF-5643-939E-02111984F56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10358274"/>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509A250-FF31-4206-8172-F9D3106AACB1}" type="datetimeFigureOut">
              <a:rPr lang="en-US" smtClean="0">
                <a:solidFill>
                  <a:prstClr val="black">
                    <a:tint val="75000"/>
                  </a:prstClr>
                </a:solidFill>
              </a:rPr>
              <a:pPr/>
              <a:t>1/24/2018</a:t>
            </a:fld>
            <a:endParaRPr 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D57F1E4F-1CFF-5643-939E-02111984F56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926190754"/>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509A250-FF31-4206-8172-F9D3106AACB1}" type="datetimeFigureOut">
              <a:rPr lang="en-US" smtClean="0">
                <a:solidFill>
                  <a:prstClr val="black">
                    <a:tint val="75000"/>
                  </a:prstClr>
                </a:solidFill>
              </a:rPr>
              <a:pPr/>
              <a:t>1/24/2018</a:t>
            </a:fld>
            <a:endParaRPr lang="en-US" dirty="0">
              <a:solidFill>
                <a:prstClr val="black">
                  <a:tint val="75000"/>
                </a:prstClr>
              </a:solidFill>
            </a:endParaRPr>
          </a:p>
        </p:txBody>
      </p:sp>
      <p:sp>
        <p:nvSpPr>
          <p:cNvPr id="3" name="页脚占位符 2"/>
          <p:cNvSpPr>
            <a:spLocks noGrp="1"/>
          </p:cNvSpPr>
          <p:nvPr>
            <p:ph type="ftr" sz="quarter" idx="11"/>
          </p:nvPr>
        </p:nvSpPr>
        <p:spPr/>
        <p:txBody>
          <a:bodyPr/>
          <a:lstStyle/>
          <a:p>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fld id="{D57F1E4F-1CFF-5643-939E-02111984F56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4555924"/>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509A250-FF31-4206-8172-F9D3106AACB1}" type="datetimeFigureOut">
              <a:rPr lang="en-US" smtClean="0">
                <a:solidFill>
                  <a:prstClr val="black">
                    <a:tint val="75000"/>
                  </a:prstClr>
                </a:solidFill>
              </a:rPr>
              <a:pPr/>
              <a:t>1/24/2018</a:t>
            </a:fld>
            <a:endParaRPr lang="en-US" dirty="0">
              <a:solidFill>
                <a:prstClr val="black">
                  <a:tint val="75000"/>
                </a:prstClr>
              </a:solidFill>
            </a:endParaRPr>
          </a:p>
        </p:txBody>
      </p:sp>
      <p:sp>
        <p:nvSpPr>
          <p:cNvPr id="6" name="页脚占位符 5"/>
          <p:cNvSpPr>
            <a:spLocks noGrp="1"/>
          </p:cNvSpPr>
          <p:nvPr>
            <p:ph type="ftr" sz="quarter" idx="11"/>
          </p:nvPr>
        </p:nvSpPr>
        <p:spPr/>
        <p:txBody>
          <a:bodyPr/>
          <a:lstStyle/>
          <a:p>
            <a:endParaRPr lang="en-US" dirty="0">
              <a:solidFill>
                <a:prstClr val="black">
                  <a:tint val="75000"/>
                </a:prstClr>
              </a:solidFill>
            </a:endParaRPr>
          </a:p>
        </p:txBody>
      </p:sp>
      <p:sp>
        <p:nvSpPr>
          <p:cNvPr id="7" name="灯片编号占位符 6"/>
          <p:cNvSpPr>
            <a:spLocks noGrp="1"/>
          </p:cNvSpPr>
          <p:nvPr>
            <p:ph type="sldNum" sz="quarter" idx="12"/>
          </p:nvPr>
        </p:nvSpPr>
        <p:spPr/>
        <p:txBody>
          <a:bodyPr/>
          <a:lstStyle/>
          <a:p>
            <a:fld id="{D57F1E4F-1CFF-5643-939E-02111984F56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45097407"/>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64A460E-B970-4CF7-A9E8-32F77C35A149}" type="datetimeFigureOut">
              <a:rPr lang="zh-CN" altLang="en-US" smtClean="0">
                <a:solidFill>
                  <a:prstClr val="black">
                    <a:tint val="75000"/>
                  </a:prstClr>
                </a:solidFill>
              </a:rPr>
              <a:pPr/>
              <a:t>2018/1/24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15E9FFA-C1AE-458A-8D8B-943D0FF7FB5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4910010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p:cNvSpPr>
            <a:spLocks noGrp="1"/>
          </p:cNvSpPr>
          <p:nvPr>
            <p:ph type="body" sz="half" idx="2" hasCustomPrompt="1"/>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509A250-FF31-4206-8172-F9D3106AACB1}" type="datetimeFigureOut">
              <a:rPr lang="en-US" smtClean="0">
                <a:solidFill>
                  <a:prstClr val="black">
                    <a:tint val="75000"/>
                  </a:prstClr>
                </a:solidFill>
              </a:rPr>
              <a:pPr/>
              <a:t>1/24/2018</a:t>
            </a:fld>
            <a:endParaRPr lang="en-US" dirty="0">
              <a:solidFill>
                <a:prstClr val="black">
                  <a:tint val="75000"/>
                </a:prstClr>
              </a:solidFill>
            </a:endParaRPr>
          </a:p>
        </p:txBody>
      </p:sp>
      <p:sp>
        <p:nvSpPr>
          <p:cNvPr id="6" name="页脚占位符 5"/>
          <p:cNvSpPr>
            <a:spLocks noGrp="1"/>
          </p:cNvSpPr>
          <p:nvPr>
            <p:ph type="ftr" sz="quarter" idx="11"/>
          </p:nvPr>
        </p:nvSpPr>
        <p:spPr/>
        <p:txBody>
          <a:bodyPr/>
          <a:lstStyle/>
          <a:p>
            <a:endParaRPr lang="en-US" dirty="0">
              <a:solidFill>
                <a:prstClr val="black">
                  <a:tint val="75000"/>
                </a:prstClr>
              </a:solidFill>
            </a:endParaRPr>
          </a:p>
        </p:txBody>
      </p:sp>
      <p:sp>
        <p:nvSpPr>
          <p:cNvPr id="7" name="灯片编号占位符 6"/>
          <p:cNvSpPr>
            <a:spLocks noGrp="1"/>
          </p:cNvSpPr>
          <p:nvPr>
            <p:ph type="sldNum" sz="quarter" idx="12"/>
          </p:nvPr>
        </p:nvSpPr>
        <p:spPr/>
        <p:txBody>
          <a:bodyPr/>
          <a:lstStyle/>
          <a:p>
            <a:fld id="{D57F1E4F-1CFF-5643-939E-02111984F56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42598008"/>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509A250-FF31-4206-8172-F9D3106AACB1}" type="datetimeFigureOut">
              <a:rPr lang="en-US" smtClean="0">
                <a:solidFill>
                  <a:prstClr val="black">
                    <a:tint val="75000"/>
                  </a:prstClr>
                </a:solidFill>
              </a:rPr>
              <a:pPr/>
              <a:t>1/24/2018</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p>
            <a:endParaRPr lang="en-US" dirty="0">
              <a:solidFill>
                <a:prstClr val="black">
                  <a:tint val="75000"/>
                </a:prstClr>
              </a:solidFill>
            </a:endParaRPr>
          </a:p>
        </p:txBody>
      </p:sp>
      <p:sp>
        <p:nvSpPr>
          <p:cNvPr id="6" name="灯片编号占位符 5"/>
          <p:cNvSpPr>
            <a:spLocks noGrp="1"/>
          </p:cNvSpPr>
          <p:nvPr>
            <p:ph type="sldNum" sz="quarter" idx="12"/>
          </p:nvPr>
        </p:nvSpPr>
        <p:spPr/>
        <p:txBody>
          <a:bodyPr/>
          <a:lstStyle/>
          <a:p>
            <a:fld id="{D57F1E4F-1CFF-5643-939E-02111984F56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2941211"/>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6"/>
            <a:ext cx="2628900" cy="5811839"/>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509A250-FF31-4206-8172-F9D3106AACB1}" type="datetimeFigureOut">
              <a:rPr lang="en-US" smtClean="0">
                <a:solidFill>
                  <a:prstClr val="black">
                    <a:tint val="75000"/>
                  </a:prstClr>
                </a:solidFill>
              </a:rPr>
              <a:pPr/>
              <a:t>1/24/2018</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p>
            <a:endParaRPr lang="en-US" dirty="0">
              <a:solidFill>
                <a:prstClr val="black">
                  <a:tint val="75000"/>
                </a:prstClr>
              </a:solidFill>
            </a:endParaRPr>
          </a:p>
        </p:txBody>
      </p:sp>
      <p:sp>
        <p:nvSpPr>
          <p:cNvPr id="6" name="灯片编号占位符 5"/>
          <p:cNvSpPr>
            <a:spLocks noGrp="1"/>
          </p:cNvSpPr>
          <p:nvPr>
            <p:ph type="sldNum" sz="quarter" idx="12"/>
          </p:nvPr>
        </p:nvSpPr>
        <p:spPr/>
        <p:txBody>
          <a:bodyPr/>
          <a:lstStyle/>
          <a:p>
            <a:fld id="{D57F1E4F-1CFF-5643-939E-02111984F56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9410501"/>
      </p:ext>
    </p:extLst>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4236928"/>
      </p:ext>
    </p:extLst>
  </p:cSld>
  <p:clrMapOvr>
    <a:masterClrMapping/>
  </p:clrMapOvr>
  <p:transition spd="slow" advTm="0">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9665616"/>
      </p:ext>
    </p:extLst>
  </p:cSld>
  <p:clrMapOvr>
    <a:masterClrMapping/>
  </p:clrMapOvr>
  <p:transition spd="slow">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686404"/>
      </p:ext>
    </p:extLst>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052170"/>
      </p:ext>
    </p:extLst>
  </p:cSld>
  <p:clrMapOvr>
    <a:masterClrMapping/>
  </p:clrMapOvr>
  <p:transition spd="slow">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237748"/>
      </p:ext>
    </p:extLst>
  </p:cSld>
  <p:clrMapOvr>
    <a:masterClrMapping/>
  </p:clrMapOvr>
  <p:transition spd="slow">
    <p:push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0910819"/>
      </p:ext>
    </p:extLst>
  </p:cSld>
  <p:clrMapOvr>
    <a:masterClrMapping/>
  </p:clrMapOvr>
  <p:transition spd="slow">
    <p:push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9819330"/>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64A460E-B970-4CF7-A9E8-32F77C35A149}" type="datetimeFigureOut">
              <a:rPr lang="zh-CN" altLang="en-US" smtClean="0">
                <a:solidFill>
                  <a:prstClr val="black">
                    <a:tint val="75000"/>
                  </a:prstClr>
                </a:solidFill>
              </a:rPr>
              <a:pPr/>
              <a:t>2018/1/24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15E9FFA-C1AE-458A-8D8B-943D0FF7FB5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524204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0319683"/>
      </p:ext>
    </p:extLst>
  </p:cSld>
  <p:clrMapOvr>
    <a:masterClrMapping/>
  </p:clrMapOvr>
  <p:transition spd="slow">
    <p:push di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标题和竖排文字">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945933"/>
      </p:ext>
    </p:extLst>
  </p:cSld>
  <p:clrMapOvr>
    <a:masterClrMapping/>
  </p:clrMapOvr>
  <p:transition spd="slow">
    <p:push di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竖排标题与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430887780"/>
      </p:ext>
    </p:extLst>
  </p:cSld>
  <p:clrMapOvr>
    <a:masterClrMapping/>
  </p:clrMapOvr>
  <p:transition spd="slow">
    <p:push di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pPr/>
              <a:t>2018/1/24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23177265"/>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pPr/>
              <a:t>2018/1/24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95442589"/>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pPr/>
              <a:t>2018/1/24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60541800"/>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pPr/>
              <a:t>2018/1/24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33234789"/>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pPr/>
              <a:t>2018/1/24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13767952"/>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pPr/>
              <a:t>2018/1/24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56554673"/>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pPr/>
              <a:t>2018/1/24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39088335"/>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64A460E-B970-4CF7-A9E8-32F77C35A149}" type="datetimeFigureOut">
              <a:rPr lang="zh-CN" altLang="en-US" smtClean="0">
                <a:solidFill>
                  <a:prstClr val="black">
                    <a:tint val="75000"/>
                  </a:prstClr>
                </a:solidFill>
              </a:rPr>
              <a:pPr/>
              <a:t>2018/1/24</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15E9FFA-C1AE-458A-8D8B-943D0FF7FB5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62585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pPr/>
              <a:t>2018/1/24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66395382"/>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pPr/>
              <a:t>2018/1/24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05314317"/>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pPr/>
              <a:t>2018/1/24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63411039"/>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pPr/>
              <a:t>2018/1/24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0349403"/>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5867458"/>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5_Free Blank With Footer">
    <p:spTree>
      <p:nvGrpSpPr>
        <p:cNvPr id="1" name=""/>
        <p:cNvGrpSpPr/>
        <p:nvPr/>
      </p:nvGrpSpPr>
      <p:grpSpPr>
        <a:xfrm>
          <a:off x="0" y="0"/>
          <a:ext cx="0" cy="0"/>
          <a:chOff x="0" y="0"/>
          <a:chExt cx="0" cy="0"/>
        </a:xfrm>
      </p:grpSpPr>
      <p:sp>
        <p:nvSpPr>
          <p:cNvPr id="6" name="Round Same Side Corner Rectangle 5"/>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7"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Tree>
    <p:extLst>
      <p:ext uri="{BB962C8B-B14F-4D97-AF65-F5344CB8AC3E}">
        <p14:creationId xmlns:p14="http://schemas.microsoft.com/office/powerpoint/2010/main" val="1636089896"/>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Main Title+ SubTitle+Number">
    <p:spTree>
      <p:nvGrpSpPr>
        <p:cNvPr id="1" name=""/>
        <p:cNvGrpSpPr/>
        <p:nvPr/>
      </p:nvGrpSpPr>
      <p:grpSpPr>
        <a:xfrm>
          <a:off x="0" y="0"/>
          <a:ext cx="0" cy="0"/>
          <a:chOff x="0" y="0"/>
          <a:chExt cx="0" cy="0"/>
        </a:xfrm>
      </p:grpSpPr>
      <p:grpSp>
        <p:nvGrpSpPr>
          <p:cNvPr id="8" name="Group 7"/>
          <p:cNvGrpSpPr/>
          <p:nvPr userDrawn="1"/>
        </p:nvGrpSpPr>
        <p:grpSpPr>
          <a:xfrm rot="16200000">
            <a:off x="5602819" y="-315384"/>
            <a:ext cx="986368" cy="12192000"/>
            <a:chOff x="727075" y="1098550"/>
            <a:chExt cx="1177925" cy="3389313"/>
          </a:xfrm>
        </p:grpSpPr>
        <p:sp>
          <p:nvSpPr>
            <p:cNvPr id="9" name="Rectangle 7"/>
            <p:cNvSpPr>
              <a:spLocks noChangeArrowheads="1"/>
            </p:cNvSpPr>
            <p:nvPr/>
          </p:nvSpPr>
          <p:spPr bwMode="auto">
            <a:xfrm>
              <a:off x="727075" y="1098550"/>
              <a:ext cx="1177925" cy="563563"/>
            </a:xfrm>
            <a:prstGeom prst="rect">
              <a:avLst/>
            </a:prstGeom>
            <a:solidFill>
              <a:schemeClr val="accent1"/>
            </a:solidFill>
            <a:ln w="9525">
              <a:noFill/>
              <a:miter lim="800000"/>
            </a:ln>
          </p:spPr>
          <p:txBody>
            <a:bodyPr vert="horz" wrap="square" lIns="91440" tIns="45720" rIns="91440" bIns="45720" numCol="1" anchor="t" anchorCtr="0" compatLnSpc="1"/>
            <a:lstStyle/>
            <a:p>
              <a:pPr defTabSz="1373694"/>
              <a:endParaRPr lang="en-US" sz="2664" dirty="0">
                <a:solidFill>
                  <a:srgbClr val="262626"/>
                </a:solidFill>
              </a:endParaRPr>
            </a:p>
          </p:txBody>
        </p:sp>
        <p:sp>
          <p:nvSpPr>
            <p:cNvPr id="10" name="Rectangle 7"/>
            <p:cNvSpPr>
              <a:spLocks noChangeArrowheads="1"/>
            </p:cNvSpPr>
            <p:nvPr/>
          </p:nvSpPr>
          <p:spPr bwMode="auto">
            <a:xfrm>
              <a:off x="727075" y="1662113"/>
              <a:ext cx="1177925" cy="563563"/>
            </a:xfrm>
            <a:prstGeom prst="rect">
              <a:avLst/>
            </a:prstGeom>
            <a:solidFill>
              <a:schemeClr val="accent2"/>
            </a:solidFill>
            <a:ln w="9525">
              <a:noFill/>
              <a:miter lim="800000"/>
            </a:ln>
          </p:spPr>
          <p:txBody>
            <a:bodyPr vert="horz" wrap="square" lIns="91440" tIns="45720" rIns="91440" bIns="45720" numCol="1" anchor="t" anchorCtr="0" compatLnSpc="1"/>
            <a:lstStyle/>
            <a:p>
              <a:pPr defTabSz="1373694"/>
              <a:endParaRPr lang="en-US" sz="2664">
                <a:solidFill>
                  <a:srgbClr val="262626"/>
                </a:solidFill>
              </a:endParaRPr>
            </a:p>
          </p:txBody>
        </p:sp>
        <p:sp>
          <p:nvSpPr>
            <p:cNvPr id="11" name="Rectangle 8"/>
            <p:cNvSpPr>
              <a:spLocks noChangeArrowheads="1"/>
            </p:cNvSpPr>
            <p:nvPr/>
          </p:nvSpPr>
          <p:spPr bwMode="auto">
            <a:xfrm>
              <a:off x="727075" y="2225675"/>
              <a:ext cx="1177925" cy="565150"/>
            </a:xfrm>
            <a:prstGeom prst="rect">
              <a:avLst/>
            </a:prstGeom>
            <a:solidFill>
              <a:schemeClr val="accent3"/>
            </a:solidFill>
            <a:ln w="9525">
              <a:noFill/>
              <a:miter lim="800000"/>
            </a:ln>
          </p:spPr>
          <p:txBody>
            <a:bodyPr vert="horz" wrap="square" lIns="91440" tIns="45720" rIns="91440" bIns="45720" numCol="1" anchor="t" anchorCtr="0" compatLnSpc="1"/>
            <a:lstStyle/>
            <a:p>
              <a:pPr defTabSz="1373694"/>
              <a:endParaRPr lang="en-US" sz="2664">
                <a:solidFill>
                  <a:srgbClr val="262626"/>
                </a:solidFill>
              </a:endParaRPr>
            </a:p>
          </p:txBody>
        </p:sp>
        <p:sp>
          <p:nvSpPr>
            <p:cNvPr id="12" name="Rectangle 9"/>
            <p:cNvSpPr>
              <a:spLocks noChangeArrowheads="1"/>
            </p:cNvSpPr>
            <p:nvPr/>
          </p:nvSpPr>
          <p:spPr bwMode="auto">
            <a:xfrm>
              <a:off x="727075" y="2790825"/>
              <a:ext cx="1177925" cy="563563"/>
            </a:xfrm>
            <a:prstGeom prst="rect">
              <a:avLst/>
            </a:prstGeom>
            <a:solidFill>
              <a:schemeClr val="accent4"/>
            </a:solidFill>
            <a:ln w="9525">
              <a:noFill/>
              <a:miter lim="800000"/>
            </a:ln>
          </p:spPr>
          <p:txBody>
            <a:bodyPr vert="horz" wrap="square" lIns="91440" tIns="45720" rIns="91440" bIns="45720" numCol="1" anchor="t" anchorCtr="0" compatLnSpc="1"/>
            <a:lstStyle/>
            <a:p>
              <a:pPr defTabSz="1373694"/>
              <a:endParaRPr lang="en-US" sz="2664">
                <a:solidFill>
                  <a:srgbClr val="262626"/>
                </a:solidFill>
              </a:endParaRPr>
            </a:p>
          </p:txBody>
        </p:sp>
        <p:sp>
          <p:nvSpPr>
            <p:cNvPr id="13" name="Rectangle 10"/>
            <p:cNvSpPr>
              <a:spLocks noChangeArrowheads="1"/>
            </p:cNvSpPr>
            <p:nvPr/>
          </p:nvSpPr>
          <p:spPr bwMode="auto">
            <a:xfrm>
              <a:off x="727075" y="3354388"/>
              <a:ext cx="1177925" cy="566738"/>
            </a:xfrm>
            <a:prstGeom prst="rect">
              <a:avLst/>
            </a:prstGeom>
            <a:solidFill>
              <a:schemeClr val="accent5"/>
            </a:solidFill>
            <a:ln w="9525">
              <a:noFill/>
              <a:miter lim="800000"/>
            </a:ln>
          </p:spPr>
          <p:txBody>
            <a:bodyPr vert="horz" wrap="square" lIns="91440" tIns="45720" rIns="91440" bIns="45720" numCol="1" anchor="t" anchorCtr="0" compatLnSpc="1"/>
            <a:lstStyle/>
            <a:p>
              <a:pPr defTabSz="1373694"/>
              <a:endParaRPr lang="en-US" sz="2664">
                <a:solidFill>
                  <a:srgbClr val="262626"/>
                </a:solidFill>
              </a:endParaRPr>
            </a:p>
          </p:txBody>
        </p:sp>
        <p:sp>
          <p:nvSpPr>
            <p:cNvPr id="14" name="Rectangle 11"/>
            <p:cNvSpPr>
              <a:spLocks noChangeArrowheads="1"/>
            </p:cNvSpPr>
            <p:nvPr/>
          </p:nvSpPr>
          <p:spPr bwMode="auto">
            <a:xfrm>
              <a:off x="727075" y="3921125"/>
              <a:ext cx="1177925" cy="566738"/>
            </a:xfrm>
            <a:prstGeom prst="rect">
              <a:avLst/>
            </a:prstGeom>
            <a:solidFill>
              <a:schemeClr val="accent6"/>
            </a:solidFill>
            <a:ln w="9525">
              <a:noFill/>
              <a:miter lim="800000"/>
            </a:ln>
          </p:spPr>
          <p:txBody>
            <a:bodyPr vert="horz" wrap="square" lIns="91440" tIns="45720" rIns="91440" bIns="45720" numCol="1" anchor="t" anchorCtr="0" compatLnSpc="1"/>
            <a:lstStyle/>
            <a:p>
              <a:pPr defTabSz="1373694"/>
              <a:endParaRPr lang="en-US" sz="2664">
                <a:solidFill>
                  <a:srgbClr val="262626"/>
                </a:solidFill>
              </a:endParaRPr>
            </a:p>
          </p:txBody>
        </p:sp>
      </p:grpSp>
      <p:sp>
        <p:nvSpPr>
          <p:cNvPr id="17" name="Isosceles Triangle 16"/>
          <p:cNvSpPr/>
          <p:nvPr userDrawn="1"/>
        </p:nvSpPr>
        <p:spPr>
          <a:xfrm rot="10800000">
            <a:off x="5585623" y="1"/>
            <a:ext cx="1020759" cy="711200"/>
          </a:xfrm>
          <a:prstGeom prst="triangle">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18" name="Title 1"/>
          <p:cNvSpPr>
            <a:spLocks noGrp="1"/>
          </p:cNvSpPr>
          <p:nvPr>
            <p:ph type="title" hasCustomPrompt="1"/>
          </p:nvPr>
        </p:nvSpPr>
        <p:spPr>
          <a:xfrm>
            <a:off x="3080232" y="2288095"/>
            <a:ext cx="6031539" cy="851984"/>
          </a:xfrm>
          <a:prstGeom prst="rect">
            <a:avLst/>
          </a:prstGeom>
        </p:spPr>
        <p:txBody>
          <a:bodyPr wrap="none" lIns="0" tIns="0" rIns="0" bIns="0" anchor="ctr">
            <a:noAutofit/>
          </a:bodyPr>
          <a:lstStyle>
            <a:lvl1pPr algn="ctr">
              <a:defRPr sz="3333" b="1" baseline="0">
                <a:solidFill>
                  <a:schemeClr val="tx1">
                    <a:lumMod val="50000"/>
                    <a:lumOff val="50000"/>
                  </a:schemeClr>
                </a:solidFill>
              </a:defRPr>
            </a:lvl1pPr>
          </a:lstStyle>
          <a:p>
            <a:r>
              <a:rPr lang="en-US" dirty="0"/>
              <a:t>Main Title Here</a:t>
            </a:r>
          </a:p>
        </p:txBody>
      </p:sp>
      <p:sp>
        <p:nvSpPr>
          <p:cNvPr id="19" name="Text Placeholder 3"/>
          <p:cNvSpPr>
            <a:spLocks noGrp="1"/>
          </p:cNvSpPr>
          <p:nvPr>
            <p:ph type="body" sz="half" idx="2" hasCustomPrompt="1"/>
          </p:nvPr>
        </p:nvSpPr>
        <p:spPr>
          <a:xfrm>
            <a:off x="3352802" y="3254206"/>
            <a:ext cx="5486401" cy="674063"/>
          </a:xfrm>
          <a:prstGeom prst="rect">
            <a:avLst/>
          </a:prstGeom>
        </p:spPr>
        <p:txBody>
          <a:bodyPr wrap="none" lIns="0" tIns="0" rIns="0" bIns="0" anchor="ctr">
            <a:noAutofit/>
          </a:bodyPr>
          <a:lstStyle>
            <a:lvl1pPr marL="0" indent="0" algn="ctr">
              <a:buNone/>
              <a:defRPr sz="1865" b="1" baseline="0">
                <a:solidFill>
                  <a:schemeClr val="bg1">
                    <a:lumMod val="6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r>
              <a:rPr lang="en-US" sz="2135" b="1" cap="all" dirty="0">
                <a:solidFill>
                  <a:schemeClr val="tx1">
                    <a:lumMod val="50000"/>
                    <a:lumOff val="50000"/>
                  </a:schemeClr>
                </a:solidFill>
              </a:rPr>
              <a:t>OFFERING IDEAS THAT RAISE YOUR BUSINESS </a:t>
            </a:r>
            <a:r>
              <a:rPr lang="en-US" sz="2135" b="1" dirty="0">
                <a:solidFill>
                  <a:schemeClr val="tx1">
                    <a:lumMod val="50000"/>
                    <a:lumOff val="50000"/>
                  </a:schemeClr>
                </a:solidFill>
              </a:rPr>
              <a:t/>
            </a:r>
            <a:br>
              <a:rPr lang="en-US" sz="2135" b="1" dirty="0">
                <a:solidFill>
                  <a:schemeClr val="tx1">
                    <a:lumMod val="50000"/>
                    <a:lumOff val="50000"/>
                  </a:schemeClr>
                </a:solidFill>
              </a:rPr>
            </a:br>
            <a:r>
              <a:rPr lang="en-US" sz="2135" b="1" cap="all" dirty="0">
                <a:solidFill>
                  <a:schemeClr val="tx1">
                    <a:lumMod val="50000"/>
                    <a:lumOff val="50000"/>
                  </a:schemeClr>
                </a:solidFill>
              </a:rPr>
              <a:t>ABOVE THE EXPECTED</a:t>
            </a:r>
            <a:endParaRPr lang="en-US" sz="2135" b="1" dirty="0">
              <a:solidFill>
                <a:schemeClr val="tx1">
                  <a:lumMod val="50000"/>
                  <a:lumOff val="50000"/>
                </a:schemeClr>
              </a:solidFill>
            </a:endParaRPr>
          </a:p>
        </p:txBody>
      </p:sp>
      <p:grpSp>
        <p:nvGrpSpPr>
          <p:cNvPr id="20" name="Group 19"/>
          <p:cNvGrpSpPr/>
          <p:nvPr userDrawn="1"/>
        </p:nvGrpSpPr>
        <p:grpSpPr>
          <a:xfrm>
            <a:off x="1" y="2022612"/>
            <a:ext cx="12192000" cy="2237045"/>
            <a:chOff x="0" y="1732858"/>
            <a:chExt cx="9144000" cy="1677784"/>
          </a:xfrm>
        </p:grpSpPr>
        <p:grpSp>
          <p:nvGrpSpPr>
            <p:cNvPr id="21" name="Group 52"/>
            <p:cNvGrpSpPr/>
            <p:nvPr/>
          </p:nvGrpSpPr>
          <p:grpSpPr>
            <a:xfrm>
              <a:off x="2362200" y="1732858"/>
              <a:ext cx="4419600" cy="1677784"/>
              <a:chOff x="2362200" y="1657350"/>
              <a:chExt cx="4419600" cy="1677784"/>
            </a:xfrm>
          </p:grpSpPr>
          <p:grpSp>
            <p:nvGrpSpPr>
              <p:cNvPr id="30" name="Group 37"/>
              <p:cNvGrpSpPr/>
              <p:nvPr/>
            </p:nvGrpSpPr>
            <p:grpSpPr>
              <a:xfrm>
                <a:off x="2362200" y="1657350"/>
                <a:ext cx="4419600" cy="306184"/>
                <a:chOff x="2209006" y="1732960"/>
                <a:chExt cx="3658394" cy="306184"/>
              </a:xfrm>
            </p:grpSpPr>
            <p:cxnSp>
              <p:nvCxnSpPr>
                <p:cNvPr id="35" name="Straight Connector 34"/>
                <p:cNvCxnSpPr/>
                <p:nvPr/>
              </p:nvCxnSpPr>
              <p:spPr>
                <a:xfrm>
                  <a:off x="2209800" y="1732960"/>
                  <a:ext cx="3657600" cy="217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2058194" y="1886744"/>
                  <a:ext cx="303212" cy="158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5715000" y="1886744"/>
                  <a:ext cx="303212" cy="158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31" name="Group 38"/>
              <p:cNvGrpSpPr/>
              <p:nvPr/>
            </p:nvGrpSpPr>
            <p:grpSpPr>
              <a:xfrm flipV="1">
                <a:off x="2362200" y="3028950"/>
                <a:ext cx="4419600" cy="306184"/>
                <a:chOff x="2209006" y="1732960"/>
                <a:chExt cx="3658394" cy="306184"/>
              </a:xfrm>
            </p:grpSpPr>
            <p:cxnSp>
              <p:nvCxnSpPr>
                <p:cNvPr id="32" name="Straight Connector 31"/>
                <p:cNvCxnSpPr/>
                <p:nvPr/>
              </p:nvCxnSpPr>
              <p:spPr>
                <a:xfrm>
                  <a:off x="2209800" y="1732960"/>
                  <a:ext cx="3657600" cy="217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058194" y="1886744"/>
                  <a:ext cx="303212" cy="158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5715000" y="1886744"/>
                  <a:ext cx="303212" cy="158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24" name="Group 48"/>
            <p:cNvGrpSpPr/>
            <p:nvPr/>
          </p:nvGrpSpPr>
          <p:grpSpPr>
            <a:xfrm>
              <a:off x="0" y="2443523"/>
              <a:ext cx="2438400" cy="256454"/>
              <a:chOff x="0" y="2343150"/>
              <a:chExt cx="2438400" cy="256454"/>
            </a:xfrm>
          </p:grpSpPr>
          <p:sp>
            <p:nvSpPr>
              <p:cNvPr id="28" name="Oval 27"/>
              <p:cNvSpPr/>
              <p:nvPr/>
            </p:nvSpPr>
            <p:spPr bwMode="auto">
              <a:xfrm>
                <a:off x="2181946" y="2343150"/>
                <a:ext cx="256454" cy="256454"/>
              </a:xfrm>
              <a:prstGeom prst="ellipse">
                <a:avLst/>
              </a:prstGeom>
              <a:solidFill>
                <a:schemeClr val="tx1">
                  <a:lumMod val="25000"/>
                  <a:lumOff val="75000"/>
                </a:schemeClr>
              </a:solidFill>
              <a:ln w="9525">
                <a:noFill/>
                <a:round/>
              </a:ln>
            </p:spPr>
            <p:txBody>
              <a:bodyPr vert="horz" wrap="square" lIns="91440" tIns="45720" rIns="91440" bIns="45720" numCol="1" rtlCol="0" anchor="t" anchorCtr="0" compatLnSpc="1"/>
              <a:lstStyle/>
              <a:p>
                <a:pPr algn="ctr" defTabSz="1373694"/>
                <a:endParaRPr lang="en-US" sz="2664" dirty="0">
                  <a:solidFill>
                    <a:srgbClr val="262626"/>
                  </a:solidFill>
                </a:endParaRPr>
              </a:p>
            </p:txBody>
          </p:sp>
          <p:cxnSp>
            <p:nvCxnSpPr>
              <p:cNvPr id="29" name="Straight Connector 28"/>
              <p:cNvCxnSpPr/>
              <p:nvPr/>
            </p:nvCxnSpPr>
            <p:spPr>
              <a:xfrm>
                <a:off x="0" y="2470583"/>
                <a:ext cx="2209800" cy="158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5" name="Group 49"/>
            <p:cNvGrpSpPr/>
            <p:nvPr/>
          </p:nvGrpSpPr>
          <p:grpSpPr>
            <a:xfrm flipH="1">
              <a:off x="6705600" y="2443523"/>
              <a:ext cx="2438400" cy="256454"/>
              <a:chOff x="0" y="2343150"/>
              <a:chExt cx="2438400" cy="256454"/>
            </a:xfrm>
          </p:grpSpPr>
          <p:sp>
            <p:nvSpPr>
              <p:cNvPr id="26" name="Oval 25"/>
              <p:cNvSpPr/>
              <p:nvPr/>
            </p:nvSpPr>
            <p:spPr bwMode="auto">
              <a:xfrm>
                <a:off x="2181946" y="2343150"/>
                <a:ext cx="256454" cy="256454"/>
              </a:xfrm>
              <a:prstGeom prst="ellipse">
                <a:avLst/>
              </a:prstGeom>
              <a:solidFill>
                <a:schemeClr val="tx1">
                  <a:lumMod val="25000"/>
                  <a:lumOff val="75000"/>
                </a:schemeClr>
              </a:solidFill>
              <a:ln w="9525">
                <a:noFill/>
                <a:round/>
              </a:ln>
            </p:spPr>
            <p:txBody>
              <a:bodyPr vert="horz" wrap="square" lIns="91440" tIns="45720" rIns="91440" bIns="45720" numCol="1" rtlCol="0" anchor="t" anchorCtr="0" compatLnSpc="1"/>
              <a:lstStyle/>
              <a:p>
                <a:pPr algn="ctr" defTabSz="1373694"/>
                <a:endParaRPr lang="en-US" sz="2664" dirty="0">
                  <a:solidFill>
                    <a:srgbClr val="262626"/>
                  </a:solidFill>
                </a:endParaRPr>
              </a:p>
            </p:txBody>
          </p:sp>
          <p:cxnSp>
            <p:nvCxnSpPr>
              <p:cNvPr id="27" name="Straight Connector 26"/>
              <p:cNvCxnSpPr/>
              <p:nvPr/>
            </p:nvCxnSpPr>
            <p:spPr>
              <a:xfrm>
                <a:off x="0" y="2470583"/>
                <a:ext cx="2209800" cy="158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671962955"/>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outVertical)">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9">
                                            <p:txEl>
                                              <p:pRg st="0" end="0"/>
                                            </p:txEl>
                                          </p:spTgt>
                                        </p:tgtEl>
                                        <p:attrNameLst>
                                          <p:attrName>style.visibility</p:attrName>
                                        </p:attrNameLst>
                                      </p:cBhvr>
                                      <p:to>
                                        <p:strVal val="visible"/>
                                      </p:to>
                                    </p:set>
                                    <p:animEffect transition="in" filter="fade">
                                      <p:cBhvr>
                                        <p:cTn id="15"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ic1">
    <p:spTree>
      <p:nvGrpSpPr>
        <p:cNvPr id="1" name=""/>
        <p:cNvGrpSpPr/>
        <p:nvPr/>
      </p:nvGrpSpPr>
      <p:grpSpPr>
        <a:xfrm>
          <a:off x="0" y="0"/>
          <a:ext cx="0" cy="0"/>
          <a:chOff x="0" y="0"/>
          <a:chExt cx="0" cy="0"/>
        </a:xfrm>
      </p:grpSpPr>
      <p:sp>
        <p:nvSpPr>
          <p:cNvPr id="24" name="Rectangle 23"/>
          <p:cNvSpPr/>
          <p:nvPr userDrawn="1"/>
        </p:nvSpPr>
        <p:spPr>
          <a:xfrm>
            <a:off x="863600" y="1546945"/>
            <a:ext cx="5283200" cy="1501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8" name="Picture Placeholder 7"/>
          <p:cNvSpPr>
            <a:spLocks noGrp="1"/>
          </p:cNvSpPr>
          <p:nvPr>
            <p:ph type="pic" sz="quarter" idx="10" hasCustomPrompt="1"/>
          </p:nvPr>
        </p:nvSpPr>
        <p:spPr>
          <a:xfrm>
            <a:off x="6297447" y="1574141"/>
            <a:ext cx="5030956" cy="1473860"/>
          </a:xfrm>
          <a:prstGeom prst="rect">
            <a:avLst/>
          </a:prstGeom>
          <a:ln w="19050">
            <a:solidFill>
              <a:schemeClr val="accent1"/>
            </a:solidFill>
          </a:ln>
        </p:spPr>
        <p:txBody>
          <a:bodyPr tIns="0" bIns="182880" anchor="b"/>
          <a:lstStyle>
            <a:lvl1pPr algn="ctr">
              <a:buNone/>
              <a:defRPr sz="1600">
                <a:solidFill>
                  <a:schemeClr val="tx1">
                    <a:lumMod val="50000"/>
                    <a:lumOff val="50000"/>
                  </a:schemeClr>
                </a:solidFill>
              </a:defRPr>
            </a:lvl1pPr>
          </a:lstStyle>
          <a:p>
            <a:r>
              <a:rPr lang="en-US" dirty="0"/>
              <a:t>Image Holder</a:t>
            </a:r>
          </a:p>
        </p:txBody>
      </p:sp>
      <p:sp>
        <p:nvSpPr>
          <p:cNvPr id="9" name="Text Placeholder 3"/>
          <p:cNvSpPr>
            <a:spLocks noGrp="1"/>
          </p:cNvSpPr>
          <p:nvPr>
            <p:ph type="body" sz="half" idx="15"/>
          </p:nvPr>
        </p:nvSpPr>
        <p:spPr>
          <a:xfrm>
            <a:off x="1006907" y="1926096"/>
            <a:ext cx="5016911" cy="1033088"/>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10" name="Text Placeholder 3"/>
          <p:cNvSpPr>
            <a:spLocks noGrp="1"/>
          </p:cNvSpPr>
          <p:nvPr>
            <p:ph type="body" sz="half" idx="17"/>
          </p:nvPr>
        </p:nvSpPr>
        <p:spPr>
          <a:xfrm>
            <a:off x="999883" y="1651495"/>
            <a:ext cx="5030957"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25" name="Rectangle 24"/>
          <p:cNvSpPr/>
          <p:nvPr userDrawn="1"/>
        </p:nvSpPr>
        <p:spPr>
          <a:xfrm>
            <a:off x="863600" y="3196149"/>
            <a:ext cx="5283200" cy="15010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6" name="Picture Placeholder 7"/>
          <p:cNvSpPr>
            <a:spLocks noGrp="1"/>
          </p:cNvSpPr>
          <p:nvPr>
            <p:ph type="pic" sz="quarter" idx="18" hasCustomPrompt="1"/>
          </p:nvPr>
        </p:nvSpPr>
        <p:spPr>
          <a:xfrm>
            <a:off x="6297447" y="3223345"/>
            <a:ext cx="5030956" cy="1473860"/>
          </a:xfrm>
          <a:prstGeom prst="rect">
            <a:avLst/>
          </a:prstGeom>
          <a:ln w="19050">
            <a:solidFill>
              <a:schemeClr val="accent2"/>
            </a:solidFill>
          </a:ln>
        </p:spPr>
        <p:txBody>
          <a:bodyPr tIns="0" bIns="182880" anchor="b"/>
          <a:lstStyle>
            <a:lvl1pPr algn="ctr">
              <a:buNone/>
              <a:defRPr sz="1600">
                <a:solidFill>
                  <a:schemeClr val="tx1">
                    <a:lumMod val="50000"/>
                    <a:lumOff val="50000"/>
                  </a:schemeClr>
                </a:solidFill>
              </a:defRPr>
            </a:lvl1pPr>
          </a:lstStyle>
          <a:p>
            <a:r>
              <a:rPr lang="en-US" dirty="0"/>
              <a:t>Image Holder</a:t>
            </a:r>
          </a:p>
        </p:txBody>
      </p:sp>
      <p:sp>
        <p:nvSpPr>
          <p:cNvPr id="27" name="Text Placeholder 3"/>
          <p:cNvSpPr>
            <a:spLocks noGrp="1"/>
          </p:cNvSpPr>
          <p:nvPr>
            <p:ph type="body" sz="half" idx="19"/>
          </p:nvPr>
        </p:nvSpPr>
        <p:spPr>
          <a:xfrm>
            <a:off x="1006907" y="3575301"/>
            <a:ext cx="5016911" cy="1033088"/>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28" name="Text Placeholder 3"/>
          <p:cNvSpPr>
            <a:spLocks noGrp="1"/>
          </p:cNvSpPr>
          <p:nvPr>
            <p:ph type="body" sz="half" idx="20"/>
          </p:nvPr>
        </p:nvSpPr>
        <p:spPr>
          <a:xfrm>
            <a:off x="999883" y="3300699"/>
            <a:ext cx="5030957"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29" name="Rectangle 28"/>
          <p:cNvSpPr/>
          <p:nvPr userDrawn="1"/>
        </p:nvSpPr>
        <p:spPr>
          <a:xfrm>
            <a:off x="863600" y="4874344"/>
            <a:ext cx="5283200" cy="15010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30" name="Picture Placeholder 7"/>
          <p:cNvSpPr>
            <a:spLocks noGrp="1"/>
          </p:cNvSpPr>
          <p:nvPr>
            <p:ph type="pic" sz="quarter" idx="21" hasCustomPrompt="1"/>
          </p:nvPr>
        </p:nvSpPr>
        <p:spPr>
          <a:xfrm>
            <a:off x="6297447" y="4901541"/>
            <a:ext cx="5030956" cy="1473860"/>
          </a:xfrm>
          <a:prstGeom prst="rect">
            <a:avLst/>
          </a:prstGeom>
          <a:ln w="19050">
            <a:solidFill>
              <a:schemeClr val="accent3"/>
            </a:solidFill>
          </a:ln>
        </p:spPr>
        <p:txBody>
          <a:bodyPr tIns="0" bIns="182880" anchor="b"/>
          <a:lstStyle>
            <a:lvl1pPr algn="ctr">
              <a:buNone/>
              <a:defRPr sz="1600">
                <a:solidFill>
                  <a:schemeClr val="tx1">
                    <a:lumMod val="50000"/>
                    <a:lumOff val="50000"/>
                  </a:schemeClr>
                </a:solidFill>
              </a:defRPr>
            </a:lvl1pPr>
          </a:lstStyle>
          <a:p>
            <a:r>
              <a:rPr lang="en-US" dirty="0"/>
              <a:t>Image Holder</a:t>
            </a:r>
          </a:p>
        </p:txBody>
      </p:sp>
      <p:sp>
        <p:nvSpPr>
          <p:cNvPr id="31" name="Text Placeholder 3"/>
          <p:cNvSpPr>
            <a:spLocks noGrp="1"/>
          </p:cNvSpPr>
          <p:nvPr>
            <p:ph type="body" sz="half" idx="22"/>
          </p:nvPr>
        </p:nvSpPr>
        <p:spPr>
          <a:xfrm>
            <a:off x="1006907" y="5253496"/>
            <a:ext cx="5016911" cy="1033088"/>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32" name="Text Placeholder 3"/>
          <p:cNvSpPr>
            <a:spLocks noGrp="1"/>
          </p:cNvSpPr>
          <p:nvPr>
            <p:ph type="body" sz="half" idx="23"/>
          </p:nvPr>
        </p:nvSpPr>
        <p:spPr>
          <a:xfrm>
            <a:off x="999883" y="4978892"/>
            <a:ext cx="5030957"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18" name="Round Same Side Corner Rectangle 17"/>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19"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20"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21"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73876992"/>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2" presetClass="entr" presetSubtype="8" fill="hold" grpId="0" nodeType="afterEffect" nodePh="1">
                                  <p:stCondLst>
                                    <p:cond delay="0"/>
                                  </p:stCondLst>
                                  <p:endCondLst>
                                    <p:cond evt="begin" delay="0">
                                      <p:tn val="10"/>
                                    </p:cond>
                                  </p:end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wipe(left)">
                                      <p:cBhvr>
                                        <p:cTn id="12" dur="500"/>
                                        <p:tgtEl>
                                          <p:spTgt spid="10">
                                            <p:txEl>
                                              <p:pRg st="0" end="0"/>
                                            </p:txEl>
                                          </p:spTgt>
                                        </p:tgtEl>
                                      </p:cBhvr>
                                    </p:animEffect>
                                  </p:childTnLst>
                                </p:cTn>
                              </p:par>
                            </p:childTnLst>
                          </p:cTn>
                        </p:par>
                        <p:par>
                          <p:cTn id="13" fill="hold">
                            <p:stCondLst>
                              <p:cond delay="1500"/>
                            </p:stCondLst>
                            <p:childTnLst>
                              <p:par>
                                <p:cTn id="14" presetID="22" presetClass="entr" presetSubtype="8" fill="hold" grpId="0" nodeType="afterEffect" nodePh="1">
                                  <p:stCondLst>
                                    <p:cond delay="0"/>
                                  </p:stCondLst>
                                  <p:endCondLst>
                                    <p:cond evt="begin" delay="0">
                                      <p:tn val="14"/>
                                    </p:cond>
                                  </p:end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wipe(left)">
                                      <p:cBhvr>
                                        <p:cTn id="16" dur="500"/>
                                        <p:tgtEl>
                                          <p:spTgt spid="9">
                                            <p:txEl>
                                              <p:pRg st="0" end="0"/>
                                            </p:txEl>
                                          </p:spTgt>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2500"/>
                            </p:stCondLst>
                            <p:childTnLst>
                              <p:par>
                                <p:cTn id="22" presetID="2" presetClass="entr" presetSubtype="4" accel="50000" decel="50000"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additive="base">
                                        <p:cTn id="24" dur="1000" fill="hold"/>
                                        <p:tgtEl>
                                          <p:spTgt spid="26"/>
                                        </p:tgtEl>
                                        <p:attrNameLst>
                                          <p:attrName>ppt_x</p:attrName>
                                        </p:attrNameLst>
                                      </p:cBhvr>
                                      <p:tavLst>
                                        <p:tav tm="0">
                                          <p:val>
                                            <p:strVal val="#ppt_x"/>
                                          </p:val>
                                        </p:tav>
                                        <p:tav tm="100000">
                                          <p:val>
                                            <p:strVal val="#ppt_x"/>
                                          </p:val>
                                        </p:tav>
                                      </p:tavLst>
                                    </p:anim>
                                    <p:anim calcmode="lin" valueType="num">
                                      <p:cBhvr additive="base">
                                        <p:cTn id="25" dur="1000" fill="hold"/>
                                        <p:tgtEl>
                                          <p:spTgt spid="26"/>
                                        </p:tgtEl>
                                        <p:attrNameLst>
                                          <p:attrName>ppt_y</p:attrName>
                                        </p:attrNameLst>
                                      </p:cBhvr>
                                      <p:tavLst>
                                        <p:tav tm="0">
                                          <p:val>
                                            <p:strVal val="1+#ppt_h/2"/>
                                          </p:val>
                                        </p:tav>
                                        <p:tav tm="100000">
                                          <p:val>
                                            <p:strVal val="#ppt_y"/>
                                          </p:val>
                                        </p:tav>
                                      </p:tavLst>
                                    </p:anim>
                                  </p:childTnLst>
                                </p:cTn>
                              </p:par>
                            </p:childTnLst>
                          </p:cTn>
                        </p:par>
                        <p:par>
                          <p:cTn id="26" fill="hold">
                            <p:stCondLst>
                              <p:cond delay="3500"/>
                            </p:stCondLst>
                            <p:childTnLst>
                              <p:par>
                                <p:cTn id="27" presetID="22" presetClass="entr" presetSubtype="8" fill="hold" grpId="0" nodeType="afterEffect" nodePh="1">
                                  <p:stCondLst>
                                    <p:cond delay="0"/>
                                  </p:stCondLst>
                                  <p:endCondLst>
                                    <p:cond evt="begin" delay="0">
                                      <p:tn val="27"/>
                                    </p:cond>
                                  </p:endCondLst>
                                  <p:childTnLst>
                                    <p:set>
                                      <p:cBhvr>
                                        <p:cTn id="28" dur="1" fill="hold">
                                          <p:stCondLst>
                                            <p:cond delay="0"/>
                                          </p:stCondLst>
                                        </p:cTn>
                                        <p:tgtEl>
                                          <p:spTgt spid="28">
                                            <p:txEl>
                                              <p:pRg st="0" end="0"/>
                                            </p:txEl>
                                          </p:spTgt>
                                        </p:tgtEl>
                                        <p:attrNameLst>
                                          <p:attrName>style.visibility</p:attrName>
                                        </p:attrNameLst>
                                      </p:cBhvr>
                                      <p:to>
                                        <p:strVal val="visible"/>
                                      </p:to>
                                    </p:set>
                                    <p:animEffect transition="in" filter="wipe(left)">
                                      <p:cBhvr>
                                        <p:cTn id="29" dur="500"/>
                                        <p:tgtEl>
                                          <p:spTgt spid="28">
                                            <p:txEl>
                                              <p:pRg st="0" end="0"/>
                                            </p:txEl>
                                          </p:spTgt>
                                        </p:tgtEl>
                                      </p:cBhvr>
                                    </p:animEffect>
                                  </p:childTnLst>
                                </p:cTn>
                              </p:par>
                            </p:childTnLst>
                          </p:cTn>
                        </p:par>
                        <p:par>
                          <p:cTn id="30" fill="hold">
                            <p:stCondLst>
                              <p:cond delay="4000"/>
                            </p:stCondLst>
                            <p:childTnLst>
                              <p:par>
                                <p:cTn id="31" presetID="22" presetClass="entr" presetSubtype="8" fill="hold" grpId="0" nodeType="afterEffect" nodePh="1">
                                  <p:stCondLst>
                                    <p:cond delay="0"/>
                                  </p:stCondLst>
                                  <p:endCondLst>
                                    <p:cond evt="begin" delay="0">
                                      <p:tn val="31"/>
                                    </p:cond>
                                  </p:endCondLst>
                                  <p:childTnLst>
                                    <p:set>
                                      <p:cBhvr>
                                        <p:cTn id="32" dur="1" fill="hold">
                                          <p:stCondLst>
                                            <p:cond delay="0"/>
                                          </p:stCondLst>
                                        </p:cTn>
                                        <p:tgtEl>
                                          <p:spTgt spid="27">
                                            <p:txEl>
                                              <p:pRg st="0" end="0"/>
                                            </p:txEl>
                                          </p:spTgt>
                                        </p:tgtEl>
                                        <p:attrNameLst>
                                          <p:attrName>style.visibility</p:attrName>
                                        </p:attrNameLst>
                                      </p:cBhvr>
                                      <p:to>
                                        <p:strVal val="visible"/>
                                      </p:to>
                                    </p:set>
                                    <p:animEffect transition="in" filter="wipe(left)">
                                      <p:cBhvr>
                                        <p:cTn id="33" dur="500"/>
                                        <p:tgtEl>
                                          <p:spTgt spid="27">
                                            <p:txEl>
                                              <p:pRg st="0" end="0"/>
                                            </p:txEl>
                                          </p:spTgt>
                                        </p:tgtEl>
                                      </p:cBhvr>
                                    </p:animEffect>
                                  </p:childTnLst>
                                </p:cTn>
                              </p:par>
                            </p:childTnLst>
                          </p:cTn>
                        </p:par>
                        <p:par>
                          <p:cTn id="34" fill="hold">
                            <p:stCondLst>
                              <p:cond delay="4500"/>
                            </p:stCondLst>
                            <p:childTnLst>
                              <p:par>
                                <p:cTn id="35" presetID="22" presetClass="entr" presetSubtype="8"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500"/>
                                        <p:tgtEl>
                                          <p:spTgt spid="25"/>
                                        </p:tgtEl>
                                      </p:cBhvr>
                                    </p:animEffect>
                                  </p:childTnLst>
                                </p:cTn>
                              </p:par>
                            </p:childTnLst>
                          </p:cTn>
                        </p:par>
                        <p:par>
                          <p:cTn id="38" fill="hold">
                            <p:stCondLst>
                              <p:cond delay="5000"/>
                            </p:stCondLst>
                            <p:childTnLst>
                              <p:par>
                                <p:cTn id="39" presetID="2" presetClass="entr" presetSubtype="4" accel="50000" decel="50000" fill="hold" grpId="0" nodeType="afterEffect">
                                  <p:stCondLst>
                                    <p:cond delay="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1000" fill="hold"/>
                                        <p:tgtEl>
                                          <p:spTgt spid="30"/>
                                        </p:tgtEl>
                                        <p:attrNameLst>
                                          <p:attrName>ppt_x</p:attrName>
                                        </p:attrNameLst>
                                      </p:cBhvr>
                                      <p:tavLst>
                                        <p:tav tm="0">
                                          <p:val>
                                            <p:strVal val="#ppt_x"/>
                                          </p:val>
                                        </p:tav>
                                        <p:tav tm="100000">
                                          <p:val>
                                            <p:strVal val="#ppt_x"/>
                                          </p:val>
                                        </p:tav>
                                      </p:tavLst>
                                    </p:anim>
                                    <p:anim calcmode="lin" valueType="num">
                                      <p:cBhvr additive="base">
                                        <p:cTn id="42" dur="1000" fill="hold"/>
                                        <p:tgtEl>
                                          <p:spTgt spid="30"/>
                                        </p:tgtEl>
                                        <p:attrNameLst>
                                          <p:attrName>ppt_y</p:attrName>
                                        </p:attrNameLst>
                                      </p:cBhvr>
                                      <p:tavLst>
                                        <p:tav tm="0">
                                          <p:val>
                                            <p:strVal val="1+#ppt_h/2"/>
                                          </p:val>
                                        </p:tav>
                                        <p:tav tm="100000">
                                          <p:val>
                                            <p:strVal val="#ppt_y"/>
                                          </p:val>
                                        </p:tav>
                                      </p:tavLst>
                                    </p:anim>
                                  </p:childTnLst>
                                </p:cTn>
                              </p:par>
                            </p:childTnLst>
                          </p:cTn>
                        </p:par>
                        <p:par>
                          <p:cTn id="43" fill="hold">
                            <p:stCondLst>
                              <p:cond delay="6000"/>
                            </p:stCondLst>
                            <p:childTnLst>
                              <p:par>
                                <p:cTn id="44" presetID="22" presetClass="entr" presetSubtype="8" fill="hold" grpId="0" nodeType="afterEffect" nodePh="1">
                                  <p:stCondLst>
                                    <p:cond delay="0"/>
                                  </p:stCondLst>
                                  <p:endCondLst>
                                    <p:cond evt="begin" delay="0">
                                      <p:tn val="44"/>
                                    </p:cond>
                                  </p:endCondLst>
                                  <p:childTnLst>
                                    <p:set>
                                      <p:cBhvr>
                                        <p:cTn id="45" dur="1" fill="hold">
                                          <p:stCondLst>
                                            <p:cond delay="0"/>
                                          </p:stCondLst>
                                        </p:cTn>
                                        <p:tgtEl>
                                          <p:spTgt spid="32">
                                            <p:txEl>
                                              <p:pRg st="0" end="0"/>
                                            </p:txEl>
                                          </p:spTgt>
                                        </p:tgtEl>
                                        <p:attrNameLst>
                                          <p:attrName>style.visibility</p:attrName>
                                        </p:attrNameLst>
                                      </p:cBhvr>
                                      <p:to>
                                        <p:strVal val="visible"/>
                                      </p:to>
                                    </p:set>
                                    <p:animEffect transition="in" filter="wipe(left)">
                                      <p:cBhvr>
                                        <p:cTn id="46" dur="500"/>
                                        <p:tgtEl>
                                          <p:spTgt spid="32">
                                            <p:txEl>
                                              <p:pRg st="0" end="0"/>
                                            </p:txEl>
                                          </p:spTgt>
                                        </p:tgtEl>
                                      </p:cBhvr>
                                    </p:animEffect>
                                  </p:childTnLst>
                                </p:cTn>
                              </p:par>
                            </p:childTnLst>
                          </p:cTn>
                        </p:par>
                        <p:par>
                          <p:cTn id="47" fill="hold">
                            <p:stCondLst>
                              <p:cond delay="6500"/>
                            </p:stCondLst>
                            <p:childTnLst>
                              <p:par>
                                <p:cTn id="48" presetID="22" presetClass="entr" presetSubtype="8" fill="hold" grpId="0" nodeType="afterEffect" nodePh="1">
                                  <p:stCondLst>
                                    <p:cond delay="0"/>
                                  </p:stCondLst>
                                  <p:endCondLst>
                                    <p:cond evt="begin" delay="0">
                                      <p:tn val="48"/>
                                    </p:cond>
                                  </p:endCondLst>
                                  <p:childTnLst>
                                    <p:set>
                                      <p:cBhvr>
                                        <p:cTn id="49" dur="1" fill="hold">
                                          <p:stCondLst>
                                            <p:cond delay="0"/>
                                          </p:stCondLst>
                                        </p:cTn>
                                        <p:tgtEl>
                                          <p:spTgt spid="31">
                                            <p:txEl>
                                              <p:pRg st="0" end="0"/>
                                            </p:txEl>
                                          </p:spTgt>
                                        </p:tgtEl>
                                        <p:attrNameLst>
                                          <p:attrName>style.visibility</p:attrName>
                                        </p:attrNameLst>
                                      </p:cBhvr>
                                      <p:to>
                                        <p:strVal val="visible"/>
                                      </p:to>
                                    </p:set>
                                    <p:animEffect transition="in" filter="wipe(left)">
                                      <p:cBhvr>
                                        <p:cTn id="50" dur="500"/>
                                        <p:tgtEl>
                                          <p:spTgt spid="31">
                                            <p:txEl>
                                              <p:pRg st="0" end="0"/>
                                            </p:txEl>
                                          </p:spTgt>
                                        </p:tgtEl>
                                      </p:cBhvr>
                                    </p:animEffect>
                                  </p:childTnLst>
                                </p:cTn>
                              </p:par>
                            </p:childTnLst>
                          </p:cTn>
                        </p:par>
                        <p:par>
                          <p:cTn id="51" fill="hold">
                            <p:stCondLst>
                              <p:cond delay="7000"/>
                            </p:stCondLst>
                            <p:childTnLst>
                              <p:par>
                                <p:cTn id="52" presetID="22" presetClass="entr" presetSubtype="8" fill="hold" grpId="0"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left)">
                                      <p:cBhvr>
                                        <p:cTn id="54" dur="500"/>
                                        <p:tgtEl>
                                          <p:spTgt spid="2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par>
                          <p:cTn id="58" fill="hold">
                            <p:stCondLst>
                              <p:cond delay="7500"/>
                            </p:stCondLst>
                            <p:childTnLst>
                              <p:par>
                                <p:cTn id="59" presetID="10" presetClass="entr" presetSubtype="0" fill="hold" grpId="0" nodeType="afterEffect">
                                  <p:stCondLst>
                                    <p:cond delay="0"/>
                                  </p:stCondLst>
                                  <p:childTnLst>
                                    <p:set>
                                      <p:cBhvr>
                                        <p:cTn id="60" dur="1" fill="hold">
                                          <p:stCondLst>
                                            <p:cond delay="0"/>
                                          </p:stCondLst>
                                        </p:cTn>
                                        <p:tgtEl>
                                          <p:spTgt spid="21">
                                            <p:txEl>
                                              <p:pRg st="0" end="0"/>
                                            </p:txEl>
                                          </p:spTgt>
                                        </p:tgtEl>
                                        <p:attrNameLst>
                                          <p:attrName>style.visibility</p:attrName>
                                        </p:attrNameLst>
                                      </p:cBhvr>
                                      <p:to>
                                        <p:strVal val="visible"/>
                                      </p:to>
                                    </p:set>
                                    <p:animEffect transition="in" filter="fade">
                                      <p:cBhvr>
                                        <p:cTn id="61"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8" grpId="0" bldLvl="0" animBg="1"/>
      <p:bldP spid="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25" grpId="0" bldLvl="0" animBg="1"/>
      <p:bldP spid="26" grpId="0" bldLvl="0" animBg="1"/>
      <p:bldP spid="27"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29" grpId="0" bldLvl="0" animBg="1"/>
      <p:bldP spid="30" grpId="0" bldLvl="0" animBg="1"/>
      <p:bldP spid="31"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ic2">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6246647" y="1580974"/>
            <a:ext cx="5030956" cy="2309604"/>
          </a:xfrm>
          <a:prstGeom prst="rect">
            <a:avLst/>
          </a:prstGeom>
          <a:ln w="19050">
            <a:solidFill>
              <a:schemeClr val="accent1"/>
            </a:solidFill>
          </a:ln>
        </p:spPr>
        <p:txBody>
          <a:bodyPr tIns="0" bIns="182880" anchor="b"/>
          <a:lstStyle>
            <a:lvl1pPr algn="ctr">
              <a:buNone/>
              <a:defRPr sz="1600">
                <a:solidFill>
                  <a:schemeClr val="tx1">
                    <a:lumMod val="50000"/>
                    <a:lumOff val="50000"/>
                  </a:schemeClr>
                </a:solidFill>
              </a:defRPr>
            </a:lvl1pPr>
          </a:lstStyle>
          <a:p>
            <a:r>
              <a:rPr lang="en-US" dirty="0"/>
              <a:t>Image Holder</a:t>
            </a:r>
          </a:p>
        </p:txBody>
      </p:sp>
      <p:sp>
        <p:nvSpPr>
          <p:cNvPr id="15" name="Picture Placeholder 7"/>
          <p:cNvSpPr>
            <a:spLocks noGrp="1"/>
          </p:cNvSpPr>
          <p:nvPr>
            <p:ph type="pic" sz="quarter" idx="11" hasCustomPrompt="1"/>
          </p:nvPr>
        </p:nvSpPr>
        <p:spPr>
          <a:xfrm>
            <a:off x="888185" y="4154289"/>
            <a:ext cx="5030956" cy="2309604"/>
          </a:xfrm>
          <a:prstGeom prst="rect">
            <a:avLst/>
          </a:prstGeom>
          <a:ln w="19050">
            <a:solidFill>
              <a:schemeClr val="accent3"/>
            </a:solidFill>
          </a:ln>
        </p:spPr>
        <p:txBody>
          <a:bodyPr tIns="0" bIns="182880" anchor="b"/>
          <a:lstStyle>
            <a:lvl1pPr algn="ctr">
              <a:buNone/>
              <a:defRPr sz="1600">
                <a:solidFill>
                  <a:schemeClr val="tx1">
                    <a:lumMod val="50000"/>
                    <a:lumOff val="50000"/>
                  </a:schemeClr>
                </a:solidFill>
              </a:defRPr>
            </a:lvl1pPr>
          </a:lstStyle>
          <a:p>
            <a:r>
              <a:rPr lang="en-US" dirty="0"/>
              <a:t>Image Holder</a:t>
            </a:r>
          </a:p>
        </p:txBody>
      </p:sp>
      <p:sp>
        <p:nvSpPr>
          <p:cNvPr id="16" name="Rectangle 15"/>
          <p:cNvSpPr/>
          <p:nvPr userDrawn="1"/>
        </p:nvSpPr>
        <p:spPr>
          <a:xfrm>
            <a:off x="876967" y="1580973"/>
            <a:ext cx="5042171" cy="23096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3" name="Rectangle 22"/>
          <p:cNvSpPr/>
          <p:nvPr userDrawn="1"/>
        </p:nvSpPr>
        <p:spPr>
          <a:xfrm>
            <a:off x="6235431" y="4154289"/>
            <a:ext cx="5042171" cy="23096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4" name="Freeform 45"/>
          <p:cNvSpPr>
            <a:spLocks noEditPoints="1"/>
          </p:cNvSpPr>
          <p:nvPr userDrawn="1"/>
        </p:nvSpPr>
        <p:spPr bwMode="auto">
          <a:xfrm>
            <a:off x="1089057" y="2176176"/>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dirty="0">
              <a:solidFill>
                <a:srgbClr val="FFFFFF"/>
              </a:solidFill>
            </a:endParaRPr>
          </a:p>
        </p:txBody>
      </p:sp>
      <p:sp>
        <p:nvSpPr>
          <p:cNvPr id="25" name="Text Placeholder 3"/>
          <p:cNvSpPr>
            <a:spLocks noGrp="1"/>
          </p:cNvSpPr>
          <p:nvPr>
            <p:ph type="body" sz="half" idx="15"/>
          </p:nvPr>
        </p:nvSpPr>
        <p:spPr>
          <a:xfrm>
            <a:off x="1605283" y="2155928"/>
            <a:ext cx="4165600" cy="434875"/>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26" name="Freeform 45"/>
          <p:cNvSpPr>
            <a:spLocks noEditPoints="1"/>
          </p:cNvSpPr>
          <p:nvPr userDrawn="1"/>
        </p:nvSpPr>
        <p:spPr bwMode="auto">
          <a:xfrm>
            <a:off x="1089057" y="2722276"/>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dirty="0">
              <a:solidFill>
                <a:srgbClr val="FFFFFF"/>
              </a:solidFill>
            </a:endParaRPr>
          </a:p>
        </p:txBody>
      </p:sp>
      <p:sp>
        <p:nvSpPr>
          <p:cNvPr id="27" name="Text Placeholder 3"/>
          <p:cNvSpPr>
            <a:spLocks noGrp="1"/>
          </p:cNvSpPr>
          <p:nvPr>
            <p:ph type="body" sz="half" idx="16"/>
          </p:nvPr>
        </p:nvSpPr>
        <p:spPr>
          <a:xfrm>
            <a:off x="1605283" y="2702028"/>
            <a:ext cx="4165600" cy="434875"/>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28" name="Freeform 45"/>
          <p:cNvSpPr>
            <a:spLocks noEditPoints="1"/>
          </p:cNvSpPr>
          <p:nvPr userDrawn="1"/>
        </p:nvSpPr>
        <p:spPr bwMode="auto">
          <a:xfrm>
            <a:off x="1089057" y="3268376"/>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dirty="0">
              <a:solidFill>
                <a:srgbClr val="FFFFFF"/>
              </a:solidFill>
            </a:endParaRPr>
          </a:p>
        </p:txBody>
      </p:sp>
      <p:sp>
        <p:nvSpPr>
          <p:cNvPr id="29" name="Text Placeholder 3"/>
          <p:cNvSpPr>
            <a:spLocks noGrp="1"/>
          </p:cNvSpPr>
          <p:nvPr>
            <p:ph type="body" sz="half" idx="17"/>
          </p:nvPr>
        </p:nvSpPr>
        <p:spPr>
          <a:xfrm>
            <a:off x="1605283" y="3248129"/>
            <a:ext cx="4165600" cy="434875"/>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30" name="Freeform 45"/>
          <p:cNvSpPr>
            <a:spLocks noEditPoints="1"/>
          </p:cNvSpPr>
          <p:nvPr userDrawn="1"/>
        </p:nvSpPr>
        <p:spPr bwMode="auto">
          <a:xfrm>
            <a:off x="6468775" y="4749888"/>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dirty="0">
              <a:solidFill>
                <a:srgbClr val="FFFFFF"/>
              </a:solidFill>
            </a:endParaRPr>
          </a:p>
        </p:txBody>
      </p:sp>
      <p:sp>
        <p:nvSpPr>
          <p:cNvPr id="31" name="Text Placeholder 3"/>
          <p:cNvSpPr>
            <a:spLocks noGrp="1"/>
          </p:cNvSpPr>
          <p:nvPr>
            <p:ph type="body" sz="half" idx="18"/>
          </p:nvPr>
        </p:nvSpPr>
        <p:spPr>
          <a:xfrm>
            <a:off x="6985000" y="4729640"/>
            <a:ext cx="4165600" cy="434875"/>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32" name="Freeform 45"/>
          <p:cNvSpPr>
            <a:spLocks noEditPoints="1"/>
          </p:cNvSpPr>
          <p:nvPr userDrawn="1"/>
        </p:nvSpPr>
        <p:spPr bwMode="auto">
          <a:xfrm>
            <a:off x="6468775" y="5310881"/>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dirty="0">
              <a:solidFill>
                <a:srgbClr val="FFFFFF"/>
              </a:solidFill>
            </a:endParaRPr>
          </a:p>
        </p:txBody>
      </p:sp>
      <p:sp>
        <p:nvSpPr>
          <p:cNvPr id="33" name="Text Placeholder 3"/>
          <p:cNvSpPr>
            <a:spLocks noGrp="1"/>
          </p:cNvSpPr>
          <p:nvPr>
            <p:ph type="body" sz="half" idx="19"/>
          </p:nvPr>
        </p:nvSpPr>
        <p:spPr>
          <a:xfrm>
            <a:off x="6985000" y="5290633"/>
            <a:ext cx="4165600" cy="434875"/>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34" name="Freeform 45"/>
          <p:cNvSpPr>
            <a:spLocks noEditPoints="1"/>
          </p:cNvSpPr>
          <p:nvPr userDrawn="1"/>
        </p:nvSpPr>
        <p:spPr bwMode="auto">
          <a:xfrm>
            <a:off x="6468775" y="5871876"/>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dirty="0">
              <a:solidFill>
                <a:srgbClr val="FFFFFF"/>
              </a:solidFill>
            </a:endParaRPr>
          </a:p>
        </p:txBody>
      </p:sp>
      <p:sp>
        <p:nvSpPr>
          <p:cNvPr id="35" name="Text Placeholder 3"/>
          <p:cNvSpPr>
            <a:spLocks noGrp="1"/>
          </p:cNvSpPr>
          <p:nvPr>
            <p:ph type="body" sz="half" idx="20"/>
          </p:nvPr>
        </p:nvSpPr>
        <p:spPr>
          <a:xfrm>
            <a:off x="6985000" y="5851629"/>
            <a:ext cx="4165600" cy="434875"/>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36" name="Text Placeholder 3"/>
          <p:cNvSpPr>
            <a:spLocks noGrp="1"/>
          </p:cNvSpPr>
          <p:nvPr>
            <p:ph type="body" sz="half" idx="21"/>
          </p:nvPr>
        </p:nvSpPr>
        <p:spPr>
          <a:xfrm>
            <a:off x="1166647" y="1762260"/>
            <a:ext cx="4604239"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38" name="Text Placeholder 3"/>
          <p:cNvSpPr>
            <a:spLocks noGrp="1"/>
          </p:cNvSpPr>
          <p:nvPr>
            <p:ph type="body" sz="half" idx="23"/>
          </p:nvPr>
        </p:nvSpPr>
        <p:spPr>
          <a:xfrm>
            <a:off x="6468779" y="4319387"/>
            <a:ext cx="4604239"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37" name="Round Same Side Corner Rectangle 36"/>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41"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42"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3340918781"/>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wipe(left)">
                                      <p:cBhvr>
                                        <p:cTn id="7" dur="500"/>
                                        <p:tgtEl>
                                          <p:spTgt spid="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anim calcmode="lin" valueType="num">
                                      <p:cBhvr>
                                        <p:cTn id="14" dur="500" fill="hold"/>
                                        <p:tgtEl>
                                          <p:spTgt spid="30"/>
                                        </p:tgtEl>
                                        <p:attrNameLst>
                                          <p:attrName>ppt_w</p:attrName>
                                        </p:attrNameLst>
                                      </p:cBhvr>
                                      <p:tavLst>
                                        <p:tav tm="0">
                                          <p:val>
                                            <p:fltVal val="0"/>
                                          </p:val>
                                        </p:tav>
                                        <p:tav tm="100000">
                                          <p:val>
                                            <p:strVal val="#ppt_w"/>
                                          </p:val>
                                        </p:tav>
                                      </p:tavLst>
                                    </p:anim>
                                    <p:anim calcmode="lin" valueType="num">
                                      <p:cBhvr>
                                        <p:cTn id="15" dur="500" fill="hold"/>
                                        <p:tgtEl>
                                          <p:spTgt spid="30"/>
                                        </p:tgtEl>
                                        <p:attrNameLst>
                                          <p:attrName>ppt_h</p:attrName>
                                        </p:attrNameLst>
                                      </p:cBhvr>
                                      <p:tavLst>
                                        <p:tav tm="0">
                                          <p:val>
                                            <p:fltVal val="0"/>
                                          </p:val>
                                        </p:tav>
                                        <p:tav tm="100000">
                                          <p:val>
                                            <p:strVal val="#ppt_h"/>
                                          </p:val>
                                        </p:tav>
                                      </p:tavLst>
                                    </p:anim>
                                    <p:animEffect transition="in" filter="fade">
                                      <p:cBhvr>
                                        <p:cTn id="16" dur="500"/>
                                        <p:tgtEl>
                                          <p:spTgt spid="30"/>
                                        </p:tgtEl>
                                      </p:cBhvr>
                                    </p:animEffect>
                                  </p:childTnLst>
                                </p:cTn>
                              </p:par>
                              <p:par>
                                <p:cTn id="17" presetID="22" presetClass="entr" presetSubtype="8" fill="hold" grpId="0" nodeType="withEffect" nodePh="1">
                                  <p:stCondLst>
                                    <p:cond delay="0"/>
                                  </p:stCondLst>
                                  <p:endCondLst>
                                    <p:cond evt="begin" delay="0">
                                      <p:tn val="17"/>
                                    </p:cond>
                                  </p:endCondLst>
                                  <p:childTnLst>
                                    <p:set>
                                      <p:cBhvr>
                                        <p:cTn id="18" dur="1" fill="hold">
                                          <p:stCondLst>
                                            <p:cond delay="0"/>
                                          </p:stCondLst>
                                        </p:cTn>
                                        <p:tgtEl>
                                          <p:spTgt spid="31">
                                            <p:txEl>
                                              <p:pRg st="0" end="0"/>
                                            </p:txEl>
                                          </p:spTgt>
                                        </p:tgtEl>
                                        <p:attrNameLst>
                                          <p:attrName>style.visibility</p:attrName>
                                        </p:attrNameLst>
                                      </p:cBhvr>
                                      <p:to>
                                        <p:strVal val="visible"/>
                                      </p:to>
                                    </p:set>
                                    <p:animEffect transition="in" filter="wipe(left)">
                                      <p:cBhvr>
                                        <p:cTn id="19" dur="500"/>
                                        <p:tgtEl>
                                          <p:spTgt spid="31">
                                            <p:txEl>
                                              <p:pRg st="0" end="0"/>
                                            </p:txEl>
                                          </p:spTgt>
                                        </p:tgtEl>
                                      </p:cBhvr>
                                    </p:animEffect>
                                  </p:childTnLst>
                                </p:cTn>
                              </p:par>
                            </p:childTnLst>
                          </p:cTn>
                        </p:par>
                        <p:par>
                          <p:cTn id="20" fill="hold">
                            <p:stCondLst>
                              <p:cond delay="1000"/>
                            </p:stCondLst>
                            <p:childTnLst>
                              <p:par>
                                <p:cTn id="21" presetID="22" presetClass="entr" presetSubtype="2"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par>
                          <p:cTn id="28" fill="hold">
                            <p:stCondLst>
                              <p:cond delay="2000"/>
                            </p:stCondLst>
                            <p:childTnLst>
                              <p:par>
                                <p:cTn id="29" presetID="22" presetClass="entr" presetSubtype="8" fill="hold" grpId="0" nodeType="afterEffect" nodePh="1">
                                  <p:stCondLst>
                                    <p:cond delay="0"/>
                                  </p:stCondLst>
                                  <p:endCondLst>
                                    <p:cond evt="begin" delay="0">
                                      <p:tn val="29"/>
                                    </p:cond>
                                  </p:endCondLst>
                                  <p:childTnLst>
                                    <p:set>
                                      <p:cBhvr>
                                        <p:cTn id="30" dur="1" fill="hold">
                                          <p:stCondLst>
                                            <p:cond delay="0"/>
                                          </p:stCondLst>
                                        </p:cTn>
                                        <p:tgtEl>
                                          <p:spTgt spid="36">
                                            <p:txEl>
                                              <p:pRg st="0" end="0"/>
                                            </p:txEl>
                                          </p:spTgt>
                                        </p:tgtEl>
                                        <p:attrNameLst>
                                          <p:attrName>style.visibility</p:attrName>
                                        </p:attrNameLst>
                                      </p:cBhvr>
                                      <p:to>
                                        <p:strVal val="visible"/>
                                      </p:to>
                                    </p:set>
                                    <p:animEffect transition="in" filter="wipe(left)">
                                      <p:cBhvr>
                                        <p:cTn id="31" dur="500"/>
                                        <p:tgtEl>
                                          <p:spTgt spid="36">
                                            <p:txEl>
                                              <p:pRg st="0" end="0"/>
                                            </p:txEl>
                                          </p:spTgt>
                                        </p:tgtEl>
                                      </p:cBhvr>
                                    </p:animEffect>
                                  </p:childTnLst>
                                </p:cTn>
                              </p:par>
                            </p:childTnLst>
                          </p:cTn>
                        </p:par>
                        <p:par>
                          <p:cTn id="32" fill="hold">
                            <p:stCondLst>
                              <p:cond delay="2500"/>
                            </p:stCondLst>
                            <p:childTnLst>
                              <p:par>
                                <p:cTn id="33" presetID="53" presetClass="entr" presetSubtype="16"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p:cTn id="35" dur="500" fill="hold"/>
                                        <p:tgtEl>
                                          <p:spTgt spid="24"/>
                                        </p:tgtEl>
                                        <p:attrNameLst>
                                          <p:attrName>ppt_w</p:attrName>
                                        </p:attrNameLst>
                                      </p:cBhvr>
                                      <p:tavLst>
                                        <p:tav tm="0">
                                          <p:val>
                                            <p:fltVal val="0"/>
                                          </p:val>
                                        </p:tav>
                                        <p:tav tm="100000">
                                          <p:val>
                                            <p:strVal val="#ppt_w"/>
                                          </p:val>
                                        </p:tav>
                                      </p:tavLst>
                                    </p:anim>
                                    <p:anim calcmode="lin" valueType="num">
                                      <p:cBhvr>
                                        <p:cTn id="36" dur="500" fill="hold"/>
                                        <p:tgtEl>
                                          <p:spTgt spid="24"/>
                                        </p:tgtEl>
                                        <p:attrNameLst>
                                          <p:attrName>ppt_h</p:attrName>
                                        </p:attrNameLst>
                                      </p:cBhvr>
                                      <p:tavLst>
                                        <p:tav tm="0">
                                          <p:val>
                                            <p:fltVal val="0"/>
                                          </p:val>
                                        </p:tav>
                                        <p:tav tm="100000">
                                          <p:val>
                                            <p:strVal val="#ppt_h"/>
                                          </p:val>
                                        </p:tav>
                                      </p:tavLst>
                                    </p:anim>
                                    <p:animEffect transition="in" filter="fade">
                                      <p:cBhvr>
                                        <p:cTn id="37" dur="500"/>
                                        <p:tgtEl>
                                          <p:spTgt spid="24"/>
                                        </p:tgtEl>
                                      </p:cBhvr>
                                    </p:animEffect>
                                  </p:childTnLst>
                                </p:cTn>
                              </p:par>
                              <p:par>
                                <p:cTn id="38" presetID="22" presetClass="entr" presetSubtype="8" fill="hold" grpId="0" nodeType="withEffect" nodePh="1">
                                  <p:stCondLst>
                                    <p:cond delay="0"/>
                                  </p:stCondLst>
                                  <p:endCondLst>
                                    <p:cond evt="begin" delay="0">
                                      <p:tn val="38"/>
                                    </p:cond>
                                  </p:endCondLst>
                                  <p:childTnLst>
                                    <p:set>
                                      <p:cBhvr>
                                        <p:cTn id="39" dur="1" fill="hold">
                                          <p:stCondLst>
                                            <p:cond delay="0"/>
                                          </p:stCondLst>
                                        </p:cTn>
                                        <p:tgtEl>
                                          <p:spTgt spid="25">
                                            <p:txEl>
                                              <p:pRg st="0" end="0"/>
                                            </p:txEl>
                                          </p:spTgt>
                                        </p:tgtEl>
                                        <p:attrNameLst>
                                          <p:attrName>style.visibility</p:attrName>
                                        </p:attrNameLst>
                                      </p:cBhvr>
                                      <p:to>
                                        <p:strVal val="visible"/>
                                      </p:to>
                                    </p:set>
                                    <p:animEffect transition="in" filter="wipe(left)">
                                      <p:cBhvr>
                                        <p:cTn id="40" dur="500"/>
                                        <p:tgtEl>
                                          <p:spTgt spid="25">
                                            <p:txEl>
                                              <p:pRg st="0" end="0"/>
                                            </p:txEl>
                                          </p:spTgt>
                                        </p:tgtEl>
                                      </p:cBhvr>
                                    </p:animEffect>
                                  </p:childTnLst>
                                </p:cTn>
                              </p:par>
                            </p:childTnLst>
                          </p:cTn>
                        </p:par>
                        <p:par>
                          <p:cTn id="41" fill="hold">
                            <p:stCondLst>
                              <p:cond delay="3000"/>
                            </p:stCondLst>
                            <p:childTnLst>
                              <p:par>
                                <p:cTn id="42" presetID="53" presetClass="entr" presetSubtype="16" fill="hold" grpId="0" nodeType="afterEffect">
                                  <p:stCondLst>
                                    <p:cond delay="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Effect transition="in" filter="fade">
                                      <p:cBhvr>
                                        <p:cTn id="46" dur="500"/>
                                        <p:tgtEl>
                                          <p:spTgt spid="26"/>
                                        </p:tgtEl>
                                      </p:cBhvr>
                                    </p:animEffect>
                                  </p:childTnLst>
                                </p:cTn>
                              </p:par>
                              <p:par>
                                <p:cTn id="47" presetID="22" presetClass="entr" presetSubtype="8" fill="hold" grpId="0" nodeType="withEffect" nodePh="1">
                                  <p:stCondLst>
                                    <p:cond delay="0"/>
                                  </p:stCondLst>
                                  <p:endCondLst>
                                    <p:cond evt="begin" delay="0">
                                      <p:tn val="47"/>
                                    </p:cond>
                                  </p:endCondLst>
                                  <p:childTnLst>
                                    <p:set>
                                      <p:cBhvr>
                                        <p:cTn id="48" dur="1" fill="hold">
                                          <p:stCondLst>
                                            <p:cond delay="0"/>
                                          </p:stCondLst>
                                        </p:cTn>
                                        <p:tgtEl>
                                          <p:spTgt spid="27">
                                            <p:txEl>
                                              <p:pRg st="0" end="0"/>
                                            </p:txEl>
                                          </p:spTgt>
                                        </p:tgtEl>
                                        <p:attrNameLst>
                                          <p:attrName>style.visibility</p:attrName>
                                        </p:attrNameLst>
                                      </p:cBhvr>
                                      <p:to>
                                        <p:strVal val="visible"/>
                                      </p:to>
                                    </p:set>
                                    <p:animEffect transition="in" filter="wipe(left)">
                                      <p:cBhvr>
                                        <p:cTn id="49" dur="500"/>
                                        <p:tgtEl>
                                          <p:spTgt spid="27">
                                            <p:txEl>
                                              <p:pRg st="0" end="0"/>
                                            </p:txEl>
                                          </p:spTgt>
                                        </p:tgtEl>
                                      </p:cBhvr>
                                    </p:animEffect>
                                  </p:childTnLst>
                                </p:cTn>
                              </p:par>
                            </p:childTnLst>
                          </p:cTn>
                        </p:par>
                        <p:par>
                          <p:cTn id="50" fill="hold">
                            <p:stCondLst>
                              <p:cond delay="3500"/>
                            </p:stCondLst>
                            <p:childTnLst>
                              <p:par>
                                <p:cTn id="51" presetID="53" presetClass="entr" presetSubtype="16" fill="hold" grpId="0" nodeType="after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p:cTn id="53" dur="500" fill="hold"/>
                                        <p:tgtEl>
                                          <p:spTgt spid="28"/>
                                        </p:tgtEl>
                                        <p:attrNameLst>
                                          <p:attrName>ppt_w</p:attrName>
                                        </p:attrNameLst>
                                      </p:cBhvr>
                                      <p:tavLst>
                                        <p:tav tm="0">
                                          <p:val>
                                            <p:fltVal val="0"/>
                                          </p:val>
                                        </p:tav>
                                        <p:tav tm="100000">
                                          <p:val>
                                            <p:strVal val="#ppt_w"/>
                                          </p:val>
                                        </p:tav>
                                      </p:tavLst>
                                    </p:anim>
                                    <p:anim calcmode="lin" valueType="num">
                                      <p:cBhvr>
                                        <p:cTn id="54" dur="500" fill="hold"/>
                                        <p:tgtEl>
                                          <p:spTgt spid="28"/>
                                        </p:tgtEl>
                                        <p:attrNameLst>
                                          <p:attrName>ppt_h</p:attrName>
                                        </p:attrNameLst>
                                      </p:cBhvr>
                                      <p:tavLst>
                                        <p:tav tm="0">
                                          <p:val>
                                            <p:fltVal val="0"/>
                                          </p:val>
                                        </p:tav>
                                        <p:tav tm="100000">
                                          <p:val>
                                            <p:strVal val="#ppt_h"/>
                                          </p:val>
                                        </p:tav>
                                      </p:tavLst>
                                    </p:anim>
                                    <p:animEffect transition="in" filter="fade">
                                      <p:cBhvr>
                                        <p:cTn id="55" dur="500"/>
                                        <p:tgtEl>
                                          <p:spTgt spid="28"/>
                                        </p:tgtEl>
                                      </p:cBhvr>
                                    </p:animEffect>
                                  </p:childTnLst>
                                </p:cTn>
                              </p:par>
                              <p:par>
                                <p:cTn id="56" presetID="22" presetClass="entr" presetSubtype="8" fill="hold" grpId="0" nodeType="withEffect" nodePh="1">
                                  <p:stCondLst>
                                    <p:cond delay="0"/>
                                  </p:stCondLst>
                                  <p:endCondLst>
                                    <p:cond evt="begin" delay="0">
                                      <p:tn val="56"/>
                                    </p:cond>
                                  </p:endCondLst>
                                  <p:childTnLst>
                                    <p:set>
                                      <p:cBhvr>
                                        <p:cTn id="57" dur="1" fill="hold">
                                          <p:stCondLst>
                                            <p:cond delay="0"/>
                                          </p:stCondLst>
                                        </p:cTn>
                                        <p:tgtEl>
                                          <p:spTgt spid="29">
                                            <p:txEl>
                                              <p:pRg st="0" end="0"/>
                                            </p:txEl>
                                          </p:spTgt>
                                        </p:tgtEl>
                                        <p:attrNameLst>
                                          <p:attrName>style.visibility</p:attrName>
                                        </p:attrNameLst>
                                      </p:cBhvr>
                                      <p:to>
                                        <p:strVal val="visible"/>
                                      </p:to>
                                    </p:set>
                                    <p:animEffect transition="in" filter="wipe(left)">
                                      <p:cBhvr>
                                        <p:cTn id="58" dur="500"/>
                                        <p:tgtEl>
                                          <p:spTgt spid="29">
                                            <p:txEl>
                                              <p:pRg st="0" end="0"/>
                                            </p:txEl>
                                          </p:spTgt>
                                        </p:tgtEl>
                                      </p:cBhvr>
                                    </p:animEffect>
                                  </p:childTnLst>
                                </p:cTn>
                              </p:par>
                            </p:childTnLst>
                          </p:cTn>
                        </p:par>
                        <p:par>
                          <p:cTn id="59" fill="hold">
                            <p:stCondLst>
                              <p:cond delay="4000"/>
                            </p:stCondLst>
                            <p:childTnLst>
                              <p:par>
                                <p:cTn id="60" presetID="22" presetClass="entr" presetSubtype="8" fill="hold" grpId="0" nodeType="after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left)">
                                      <p:cBhvr>
                                        <p:cTn id="62" dur="500"/>
                                        <p:tgtEl>
                                          <p:spTgt spid="15"/>
                                        </p:tgtEl>
                                      </p:cBhvr>
                                    </p:animEffect>
                                  </p:childTnLst>
                                </p:cTn>
                              </p:par>
                            </p:childTnLst>
                          </p:cTn>
                        </p:par>
                        <p:par>
                          <p:cTn id="63" fill="hold">
                            <p:stCondLst>
                              <p:cond delay="4500"/>
                            </p:stCondLst>
                            <p:childTnLst>
                              <p:par>
                                <p:cTn id="64" presetID="22" presetClass="entr" presetSubtype="8" fill="hold" grpId="0"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par>
                          <p:cTn id="67" fill="hold">
                            <p:stCondLst>
                              <p:cond delay="5000"/>
                            </p:stCondLst>
                            <p:childTnLst>
                              <p:par>
                                <p:cTn id="68" presetID="22" presetClass="entr" presetSubtype="8" fill="hold" grpId="0" nodeType="afterEffect" nodePh="1">
                                  <p:stCondLst>
                                    <p:cond delay="0"/>
                                  </p:stCondLst>
                                  <p:endCondLst>
                                    <p:cond evt="begin" delay="0">
                                      <p:tn val="68"/>
                                    </p:cond>
                                  </p:endCondLst>
                                  <p:childTnLst>
                                    <p:set>
                                      <p:cBhvr>
                                        <p:cTn id="69" dur="1" fill="hold">
                                          <p:stCondLst>
                                            <p:cond delay="0"/>
                                          </p:stCondLst>
                                        </p:cTn>
                                        <p:tgtEl>
                                          <p:spTgt spid="38">
                                            <p:txEl>
                                              <p:pRg st="0" end="0"/>
                                            </p:txEl>
                                          </p:spTgt>
                                        </p:tgtEl>
                                        <p:attrNameLst>
                                          <p:attrName>style.visibility</p:attrName>
                                        </p:attrNameLst>
                                      </p:cBhvr>
                                      <p:to>
                                        <p:strVal val="visible"/>
                                      </p:to>
                                    </p:set>
                                    <p:animEffect transition="in" filter="wipe(left)">
                                      <p:cBhvr>
                                        <p:cTn id="70" dur="500"/>
                                        <p:tgtEl>
                                          <p:spTgt spid="38">
                                            <p:txEl>
                                              <p:pRg st="0" end="0"/>
                                            </p:txEl>
                                          </p:spTgt>
                                        </p:tgtEl>
                                      </p:cBhvr>
                                    </p:animEffect>
                                  </p:childTnLst>
                                </p:cTn>
                              </p:par>
                            </p:childTnLst>
                          </p:cTn>
                        </p:par>
                        <p:par>
                          <p:cTn id="71" fill="hold">
                            <p:stCondLst>
                              <p:cond delay="5500"/>
                            </p:stCondLst>
                            <p:childTnLst>
                              <p:par>
                                <p:cTn id="72" presetID="53" presetClass="entr" presetSubtype="16" fill="hold" grpId="0" nodeType="after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p:cTn id="74" dur="500" fill="hold"/>
                                        <p:tgtEl>
                                          <p:spTgt spid="32"/>
                                        </p:tgtEl>
                                        <p:attrNameLst>
                                          <p:attrName>ppt_w</p:attrName>
                                        </p:attrNameLst>
                                      </p:cBhvr>
                                      <p:tavLst>
                                        <p:tav tm="0">
                                          <p:val>
                                            <p:fltVal val="0"/>
                                          </p:val>
                                        </p:tav>
                                        <p:tav tm="100000">
                                          <p:val>
                                            <p:strVal val="#ppt_w"/>
                                          </p:val>
                                        </p:tav>
                                      </p:tavLst>
                                    </p:anim>
                                    <p:anim calcmode="lin" valueType="num">
                                      <p:cBhvr>
                                        <p:cTn id="75" dur="500" fill="hold"/>
                                        <p:tgtEl>
                                          <p:spTgt spid="32"/>
                                        </p:tgtEl>
                                        <p:attrNameLst>
                                          <p:attrName>ppt_h</p:attrName>
                                        </p:attrNameLst>
                                      </p:cBhvr>
                                      <p:tavLst>
                                        <p:tav tm="0">
                                          <p:val>
                                            <p:fltVal val="0"/>
                                          </p:val>
                                        </p:tav>
                                        <p:tav tm="100000">
                                          <p:val>
                                            <p:strVal val="#ppt_h"/>
                                          </p:val>
                                        </p:tav>
                                      </p:tavLst>
                                    </p:anim>
                                    <p:animEffect transition="in" filter="fade">
                                      <p:cBhvr>
                                        <p:cTn id="76" dur="500"/>
                                        <p:tgtEl>
                                          <p:spTgt spid="32"/>
                                        </p:tgtEl>
                                      </p:cBhvr>
                                    </p:animEffect>
                                  </p:childTnLst>
                                </p:cTn>
                              </p:par>
                              <p:par>
                                <p:cTn id="77" presetID="22" presetClass="entr" presetSubtype="8" fill="hold" grpId="0" nodeType="withEffect" nodePh="1">
                                  <p:stCondLst>
                                    <p:cond delay="0"/>
                                  </p:stCondLst>
                                  <p:endCondLst>
                                    <p:cond evt="begin" delay="0">
                                      <p:tn val="77"/>
                                    </p:cond>
                                  </p:endCondLst>
                                  <p:childTnLst>
                                    <p:set>
                                      <p:cBhvr>
                                        <p:cTn id="78" dur="1" fill="hold">
                                          <p:stCondLst>
                                            <p:cond delay="0"/>
                                          </p:stCondLst>
                                        </p:cTn>
                                        <p:tgtEl>
                                          <p:spTgt spid="33">
                                            <p:txEl>
                                              <p:pRg st="0" end="0"/>
                                            </p:txEl>
                                          </p:spTgt>
                                        </p:tgtEl>
                                        <p:attrNameLst>
                                          <p:attrName>style.visibility</p:attrName>
                                        </p:attrNameLst>
                                      </p:cBhvr>
                                      <p:to>
                                        <p:strVal val="visible"/>
                                      </p:to>
                                    </p:set>
                                    <p:animEffect transition="in" filter="wipe(left)">
                                      <p:cBhvr>
                                        <p:cTn id="79" dur="500"/>
                                        <p:tgtEl>
                                          <p:spTgt spid="33">
                                            <p:txEl>
                                              <p:pRg st="0" end="0"/>
                                            </p:txEl>
                                          </p:spTgt>
                                        </p:tgtEl>
                                      </p:cBhvr>
                                    </p:animEffect>
                                  </p:childTnLst>
                                </p:cTn>
                              </p:par>
                            </p:childTnLst>
                          </p:cTn>
                        </p:par>
                        <p:par>
                          <p:cTn id="80" fill="hold">
                            <p:stCondLst>
                              <p:cond delay="6000"/>
                            </p:stCondLst>
                            <p:childTnLst>
                              <p:par>
                                <p:cTn id="81" presetID="53" presetClass="entr" presetSubtype="16" fill="hold" grpId="0" nodeType="afterEffect">
                                  <p:stCondLst>
                                    <p:cond delay="0"/>
                                  </p:stCondLst>
                                  <p:childTnLst>
                                    <p:set>
                                      <p:cBhvr>
                                        <p:cTn id="82" dur="1" fill="hold">
                                          <p:stCondLst>
                                            <p:cond delay="0"/>
                                          </p:stCondLst>
                                        </p:cTn>
                                        <p:tgtEl>
                                          <p:spTgt spid="34"/>
                                        </p:tgtEl>
                                        <p:attrNameLst>
                                          <p:attrName>style.visibility</p:attrName>
                                        </p:attrNameLst>
                                      </p:cBhvr>
                                      <p:to>
                                        <p:strVal val="visible"/>
                                      </p:to>
                                    </p:set>
                                    <p:anim calcmode="lin" valueType="num">
                                      <p:cBhvr>
                                        <p:cTn id="83" dur="500" fill="hold"/>
                                        <p:tgtEl>
                                          <p:spTgt spid="34"/>
                                        </p:tgtEl>
                                        <p:attrNameLst>
                                          <p:attrName>ppt_w</p:attrName>
                                        </p:attrNameLst>
                                      </p:cBhvr>
                                      <p:tavLst>
                                        <p:tav tm="0">
                                          <p:val>
                                            <p:fltVal val="0"/>
                                          </p:val>
                                        </p:tav>
                                        <p:tav tm="100000">
                                          <p:val>
                                            <p:strVal val="#ppt_w"/>
                                          </p:val>
                                        </p:tav>
                                      </p:tavLst>
                                    </p:anim>
                                    <p:anim calcmode="lin" valueType="num">
                                      <p:cBhvr>
                                        <p:cTn id="84" dur="500" fill="hold"/>
                                        <p:tgtEl>
                                          <p:spTgt spid="34"/>
                                        </p:tgtEl>
                                        <p:attrNameLst>
                                          <p:attrName>ppt_h</p:attrName>
                                        </p:attrNameLst>
                                      </p:cBhvr>
                                      <p:tavLst>
                                        <p:tav tm="0">
                                          <p:val>
                                            <p:fltVal val="0"/>
                                          </p:val>
                                        </p:tav>
                                        <p:tav tm="100000">
                                          <p:val>
                                            <p:strVal val="#ppt_h"/>
                                          </p:val>
                                        </p:tav>
                                      </p:tavLst>
                                    </p:anim>
                                    <p:animEffect transition="in" filter="fade">
                                      <p:cBhvr>
                                        <p:cTn id="85" dur="500"/>
                                        <p:tgtEl>
                                          <p:spTgt spid="34"/>
                                        </p:tgtEl>
                                      </p:cBhvr>
                                    </p:animEffect>
                                  </p:childTnLst>
                                </p:cTn>
                              </p:par>
                            </p:childTnLst>
                          </p:cTn>
                        </p:par>
                        <p:par>
                          <p:cTn id="86" fill="hold">
                            <p:stCondLst>
                              <p:cond delay="6500"/>
                            </p:stCondLst>
                            <p:childTnLst>
                              <p:par>
                                <p:cTn id="87" presetID="10" presetClass="entr" presetSubtype="0" fill="hold" grpId="0" nodeType="afterEffect">
                                  <p:stCondLst>
                                    <p:cond delay="0"/>
                                  </p:stCondLst>
                                  <p:childTnLst>
                                    <p:set>
                                      <p:cBhvr>
                                        <p:cTn id="88" dur="1" fill="hold">
                                          <p:stCondLst>
                                            <p:cond delay="0"/>
                                          </p:stCondLst>
                                        </p:cTn>
                                        <p:tgtEl>
                                          <p:spTgt spid="43">
                                            <p:txEl>
                                              <p:pRg st="0" end="0"/>
                                            </p:txEl>
                                          </p:spTgt>
                                        </p:tgtEl>
                                        <p:attrNameLst>
                                          <p:attrName>style.visibility</p:attrName>
                                        </p:attrNameLst>
                                      </p:cBhvr>
                                      <p:to>
                                        <p:strVal val="visible"/>
                                      </p:to>
                                    </p:set>
                                    <p:animEffect transition="in" filter="fade">
                                      <p:cBhvr>
                                        <p:cTn id="89"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5" grpId="0" bldLvl="0" animBg="1"/>
      <p:bldP spid="16" grpId="0" bldLvl="0" animBg="1"/>
      <p:bldP spid="23" grpId="0" bldLvl="0" animBg="1"/>
      <p:bldP spid="24" grpId="0" bldLvl="0" animBg="1"/>
      <p:bldP spid="25"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ldLvl="0" animBg="1"/>
      <p:bldP spid="27"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ldLvl="0" animBg="1"/>
      <p:bldP spid="29"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ldLvl="0" animBg="1"/>
      <p:bldP spid="31"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ldLvl="0" animBg="1"/>
      <p:bldP spid="33"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ldLvl="0" animBg="1"/>
      <p:bldP spid="35"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8"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ic3">
    <p:spTree>
      <p:nvGrpSpPr>
        <p:cNvPr id="1" name=""/>
        <p:cNvGrpSpPr/>
        <p:nvPr/>
      </p:nvGrpSpPr>
      <p:grpSpPr>
        <a:xfrm>
          <a:off x="0" y="0"/>
          <a:ext cx="0" cy="0"/>
          <a:chOff x="0" y="0"/>
          <a:chExt cx="0" cy="0"/>
        </a:xfrm>
      </p:grpSpPr>
      <p:sp>
        <p:nvSpPr>
          <p:cNvPr id="15" name="Rectangle 14"/>
          <p:cNvSpPr/>
          <p:nvPr userDrawn="1"/>
        </p:nvSpPr>
        <p:spPr>
          <a:xfrm>
            <a:off x="5946024" y="1549812"/>
            <a:ext cx="5369677" cy="14879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8" name="Picture Placeholder 7"/>
          <p:cNvSpPr>
            <a:spLocks noGrp="1"/>
          </p:cNvSpPr>
          <p:nvPr>
            <p:ph type="pic" sz="quarter" idx="10" hasCustomPrompt="1"/>
          </p:nvPr>
        </p:nvSpPr>
        <p:spPr>
          <a:xfrm>
            <a:off x="864270" y="1563898"/>
            <a:ext cx="4812633" cy="1473860"/>
          </a:xfrm>
          <a:prstGeom prst="rect">
            <a:avLst/>
          </a:prstGeom>
          <a:ln w="19050">
            <a:solidFill>
              <a:schemeClr val="accent1"/>
            </a:solidFill>
          </a:ln>
        </p:spPr>
        <p:txBody>
          <a:bodyPr tIns="0" bIns="182880" anchor="b"/>
          <a:lstStyle>
            <a:lvl1pPr algn="ctr">
              <a:buNone/>
              <a:defRPr sz="1600">
                <a:solidFill>
                  <a:schemeClr val="tx1">
                    <a:lumMod val="50000"/>
                    <a:lumOff val="50000"/>
                  </a:schemeClr>
                </a:solidFill>
              </a:defRPr>
            </a:lvl1pPr>
          </a:lstStyle>
          <a:p>
            <a:r>
              <a:rPr lang="en-US" dirty="0"/>
              <a:t>Image Holder</a:t>
            </a:r>
          </a:p>
        </p:txBody>
      </p:sp>
      <p:sp>
        <p:nvSpPr>
          <p:cNvPr id="9" name="Text Placeholder 3"/>
          <p:cNvSpPr>
            <a:spLocks noGrp="1"/>
          </p:cNvSpPr>
          <p:nvPr>
            <p:ph type="body" sz="half" idx="15"/>
          </p:nvPr>
        </p:nvSpPr>
        <p:spPr>
          <a:xfrm>
            <a:off x="6146990" y="1928553"/>
            <a:ext cx="5016911" cy="1033088"/>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10" name="Text Placeholder 3"/>
          <p:cNvSpPr>
            <a:spLocks noGrp="1"/>
          </p:cNvSpPr>
          <p:nvPr>
            <p:ph type="body" sz="half" idx="17"/>
          </p:nvPr>
        </p:nvSpPr>
        <p:spPr>
          <a:xfrm>
            <a:off x="6139964" y="1653949"/>
            <a:ext cx="5030957"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16" name="Isosceles Triangle 15"/>
          <p:cNvSpPr/>
          <p:nvPr userDrawn="1"/>
        </p:nvSpPr>
        <p:spPr>
          <a:xfrm rot="5400000">
            <a:off x="5598075" y="2176455"/>
            <a:ext cx="406400" cy="24874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6" name="Rectangle 25"/>
          <p:cNvSpPr/>
          <p:nvPr userDrawn="1"/>
        </p:nvSpPr>
        <p:spPr>
          <a:xfrm>
            <a:off x="5946024" y="3175003"/>
            <a:ext cx="5369677" cy="14879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7" name="Picture Placeholder 7"/>
          <p:cNvSpPr>
            <a:spLocks noGrp="1"/>
          </p:cNvSpPr>
          <p:nvPr>
            <p:ph type="pic" sz="quarter" idx="18" hasCustomPrompt="1"/>
          </p:nvPr>
        </p:nvSpPr>
        <p:spPr>
          <a:xfrm>
            <a:off x="864270" y="3189089"/>
            <a:ext cx="4812633" cy="1473860"/>
          </a:xfrm>
          <a:prstGeom prst="rect">
            <a:avLst/>
          </a:prstGeom>
          <a:ln w="19050">
            <a:solidFill>
              <a:schemeClr val="accent2"/>
            </a:solidFill>
          </a:ln>
        </p:spPr>
        <p:txBody>
          <a:bodyPr tIns="0" bIns="182880" anchor="b"/>
          <a:lstStyle>
            <a:lvl1pPr algn="ctr">
              <a:buNone/>
              <a:defRPr sz="1600">
                <a:solidFill>
                  <a:schemeClr val="tx1">
                    <a:lumMod val="50000"/>
                    <a:lumOff val="50000"/>
                  </a:schemeClr>
                </a:solidFill>
              </a:defRPr>
            </a:lvl1pPr>
          </a:lstStyle>
          <a:p>
            <a:r>
              <a:rPr lang="en-US" dirty="0"/>
              <a:t>Image Holder</a:t>
            </a:r>
          </a:p>
        </p:txBody>
      </p:sp>
      <p:sp>
        <p:nvSpPr>
          <p:cNvPr id="28" name="Text Placeholder 3"/>
          <p:cNvSpPr>
            <a:spLocks noGrp="1"/>
          </p:cNvSpPr>
          <p:nvPr>
            <p:ph type="body" sz="half" idx="19"/>
          </p:nvPr>
        </p:nvSpPr>
        <p:spPr>
          <a:xfrm>
            <a:off x="6146990" y="3553744"/>
            <a:ext cx="5016911" cy="1033088"/>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29" name="Text Placeholder 3"/>
          <p:cNvSpPr>
            <a:spLocks noGrp="1"/>
          </p:cNvSpPr>
          <p:nvPr>
            <p:ph type="body" sz="half" idx="20"/>
          </p:nvPr>
        </p:nvSpPr>
        <p:spPr>
          <a:xfrm>
            <a:off x="6139964" y="3279140"/>
            <a:ext cx="5030957"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30" name="Isosceles Triangle 29"/>
          <p:cNvSpPr/>
          <p:nvPr userDrawn="1"/>
        </p:nvSpPr>
        <p:spPr>
          <a:xfrm rot="5400000">
            <a:off x="5598075" y="3801645"/>
            <a:ext cx="406400" cy="24874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31" name="Rectangle 30"/>
          <p:cNvSpPr/>
          <p:nvPr userDrawn="1"/>
        </p:nvSpPr>
        <p:spPr>
          <a:xfrm>
            <a:off x="5946024" y="4787903"/>
            <a:ext cx="5369677" cy="148794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32" name="Picture Placeholder 7"/>
          <p:cNvSpPr>
            <a:spLocks noGrp="1"/>
          </p:cNvSpPr>
          <p:nvPr>
            <p:ph type="pic" sz="quarter" idx="21" hasCustomPrompt="1"/>
          </p:nvPr>
        </p:nvSpPr>
        <p:spPr>
          <a:xfrm>
            <a:off x="864270" y="4801989"/>
            <a:ext cx="4812633" cy="1473860"/>
          </a:xfrm>
          <a:prstGeom prst="rect">
            <a:avLst/>
          </a:prstGeom>
          <a:ln w="19050">
            <a:solidFill>
              <a:schemeClr val="accent3"/>
            </a:solidFill>
          </a:ln>
        </p:spPr>
        <p:txBody>
          <a:bodyPr tIns="0" bIns="182880" anchor="b"/>
          <a:lstStyle>
            <a:lvl1pPr algn="ctr">
              <a:buNone/>
              <a:defRPr sz="1600">
                <a:solidFill>
                  <a:schemeClr val="tx1">
                    <a:lumMod val="50000"/>
                    <a:lumOff val="50000"/>
                  </a:schemeClr>
                </a:solidFill>
              </a:defRPr>
            </a:lvl1pPr>
          </a:lstStyle>
          <a:p>
            <a:r>
              <a:rPr lang="en-US" dirty="0"/>
              <a:t>Image Holder</a:t>
            </a:r>
          </a:p>
        </p:txBody>
      </p:sp>
      <p:sp>
        <p:nvSpPr>
          <p:cNvPr id="33" name="Text Placeholder 3"/>
          <p:cNvSpPr>
            <a:spLocks noGrp="1"/>
          </p:cNvSpPr>
          <p:nvPr>
            <p:ph type="body" sz="half" idx="22"/>
          </p:nvPr>
        </p:nvSpPr>
        <p:spPr>
          <a:xfrm>
            <a:off x="6146990" y="5166644"/>
            <a:ext cx="5016911" cy="1033088"/>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34" name="Text Placeholder 3"/>
          <p:cNvSpPr>
            <a:spLocks noGrp="1"/>
          </p:cNvSpPr>
          <p:nvPr>
            <p:ph type="body" sz="half" idx="23"/>
          </p:nvPr>
        </p:nvSpPr>
        <p:spPr>
          <a:xfrm>
            <a:off x="6139964" y="4892040"/>
            <a:ext cx="5030957"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35" name="Isosceles Triangle 34"/>
          <p:cNvSpPr/>
          <p:nvPr userDrawn="1"/>
        </p:nvSpPr>
        <p:spPr>
          <a:xfrm rot="5400000">
            <a:off x="5598075" y="5414544"/>
            <a:ext cx="406400" cy="248747"/>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1" name="Round Same Side Corner Rectangle 20"/>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22"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23"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24"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2663236265"/>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4">
                                            <p:txEl>
                                              <p:pRg st="0" end="0"/>
                                            </p:txEl>
                                          </p:spTgt>
                                        </p:tgtEl>
                                        <p:attrNameLst>
                                          <p:attrName>style.visibility</p:attrName>
                                        </p:attrNameLst>
                                      </p:cBhvr>
                                      <p:to>
                                        <p:strVal val="visible"/>
                                      </p:to>
                                    </p:set>
                                    <p:animEffect transition="in" filter="fade">
                                      <p:cBhvr>
                                        <p:cTn id="11" dur="500"/>
                                        <p:tgtEl>
                                          <p:spTgt spid="24">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par>
                          <p:cTn id="24" fill="hold">
                            <p:stCondLst>
                              <p:cond delay="2500"/>
                            </p:stCondLst>
                            <p:childTnLst>
                              <p:par>
                                <p:cTn id="25" presetID="22" presetClass="entr" presetSubtype="8" fill="hold" grpId="0" nodeType="afterEffect" nodePh="1">
                                  <p:stCondLst>
                                    <p:cond delay="0"/>
                                  </p:stCondLst>
                                  <p:endCondLst>
                                    <p:cond evt="begin" delay="0">
                                      <p:tn val="25"/>
                                    </p:cond>
                                  </p:end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500"/>
                                        <p:tgtEl>
                                          <p:spTgt spid="10">
                                            <p:txEl>
                                              <p:pRg st="0" end="0"/>
                                            </p:txEl>
                                          </p:spTgt>
                                        </p:tgtEl>
                                      </p:cBhvr>
                                    </p:animEffect>
                                  </p:childTnLst>
                                </p:cTn>
                              </p:par>
                            </p:childTnLst>
                          </p:cTn>
                        </p:par>
                        <p:par>
                          <p:cTn id="28" fill="hold">
                            <p:stCondLst>
                              <p:cond delay="3000"/>
                            </p:stCondLst>
                            <p:childTnLst>
                              <p:par>
                                <p:cTn id="29" presetID="22" presetClass="entr" presetSubtype="8" fill="hold" grpId="0" nodeType="afterEffect" nodePh="1">
                                  <p:stCondLst>
                                    <p:cond delay="0"/>
                                  </p:stCondLst>
                                  <p:endCondLst>
                                    <p:cond evt="begin" delay="0">
                                      <p:tn val="29"/>
                                    </p:cond>
                                  </p:endCondLst>
                                  <p:childTnLst>
                                    <p:set>
                                      <p:cBhvr>
                                        <p:cTn id="30" dur="1" fill="hold">
                                          <p:stCondLst>
                                            <p:cond delay="0"/>
                                          </p:stCondLst>
                                        </p:cTn>
                                        <p:tgtEl>
                                          <p:spTgt spid="9">
                                            <p:txEl>
                                              <p:pRg st="0" end="0"/>
                                            </p:txEl>
                                          </p:spTgt>
                                        </p:tgtEl>
                                        <p:attrNameLst>
                                          <p:attrName>style.visibility</p:attrName>
                                        </p:attrNameLst>
                                      </p:cBhvr>
                                      <p:to>
                                        <p:strVal val="visible"/>
                                      </p:to>
                                    </p:set>
                                    <p:animEffect transition="in" filter="wipe(left)">
                                      <p:cBhvr>
                                        <p:cTn id="31" dur="500"/>
                                        <p:tgtEl>
                                          <p:spTgt spid="9">
                                            <p:txEl>
                                              <p:pRg st="0" end="0"/>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left)">
                                      <p:cBhvr>
                                        <p:cTn id="35" dur="500"/>
                                        <p:tgtEl>
                                          <p:spTgt spid="27"/>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left)">
                                      <p:cBhvr>
                                        <p:cTn id="39" dur="500"/>
                                        <p:tgtEl>
                                          <p:spTgt spid="30"/>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left)">
                                      <p:cBhvr>
                                        <p:cTn id="43" dur="500"/>
                                        <p:tgtEl>
                                          <p:spTgt spid="26"/>
                                        </p:tgtEl>
                                      </p:cBhvr>
                                    </p:animEffect>
                                  </p:childTnLst>
                                </p:cTn>
                              </p:par>
                            </p:childTnLst>
                          </p:cTn>
                        </p:par>
                        <p:par>
                          <p:cTn id="44" fill="hold">
                            <p:stCondLst>
                              <p:cond delay="5000"/>
                            </p:stCondLst>
                            <p:childTnLst>
                              <p:par>
                                <p:cTn id="45" presetID="22" presetClass="entr" presetSubtype="8" fill="hold" grpId="0" nodeType="afterEffect" nodePh="1">
                                  <p:stCondLst>
                                    <p:cond delay="0"/>
                                  </p:stCondLst>
                                  <p:endCondLst>
                                    <p:cond evt="begin" delay="0">
                                      <p:tn val="45"/>
                                    </p:cond>
                                  </p:endCondLst>
                                  <p:childTnLst>
                                    <p:set>
                                      <p:cBhvr>
                                        <p:cTn id="46" dur="1" fill="hold">
                                          <p:stCondLst>
                                            <p:cond delay="0"/>
                                          </p:stCondLst>
                                        </p:cTn>
                                        <p:tgtEl>
                                          <p:spTgt spid="29">
                                            <p:txEl>
                                              <p:pRg st="0" end="0"/>
                                            </p:txEl>
                                          </p:spTgt>
                                        </p:tgtEl>
                                        <p:attrNameLst>
                                          <p:attrName>style.visibility</p:attrName>
                                        </p:attrNameLst>
                                      </p:cBhvr>
                                      <p:to>
                                        <p:strVal val="visible"/>
                                      </p:to>
                                    </p:set>
                                    <p:animEffect transition="in" filter="wipe(left)">
                                      <p:cBhvr>
                                        <p:cTn id="47" dur="500"/>
                                        <p:tgtEl>
                                          <p:spTgt spid="29">
                                            <p:txEl>
                                              <p:pRg st="0" end="0"/>
                                            </p:txEl>
                                          </p:spTgt>
                                        </p:tgtEl>
                                      </p:cBhvr>
                                    </p:animEffect>
                                  </p:childTnLst>
                                </p:cTn>
                              </p:par>
                            </p:childTnLst>
                          </p:cTn>
                        </p:par>
                        <p:par>
                          <p:cTn id="48" fill="hold">
                            <p:stCondLst>
                              <p:cond delay="5500"/>
                            </p:stCondLst>
                            <p:childTnLst>
                              <p:par>
                                <p:cTn id="49" presetID="22" presetClass="entr" presetSubtype="8" fill="hold" grpId="0" nodeType="afterEffect" nodePh="1">
                                  <p:stCondLst>
                                    <p:cond delay="0"/>
                                  </p:stCondLst>
                                  <p:endCondLst>
                                    <p:cond evt="begin" delay="0">
                                      <p:tn val="49"/>
                                    </p:cond>
                                  </p:endCondLst>
                                  <p:childTnLst>
                                    <p:set>
                                      <p:cBhvr>
                                        <p:cTn id="50" dur="1" fill="hold">
                                          <p:stCondLst>
                                            <p:cond delay="0"/>
                                          </p:stCondLst>
                                        </p:cTn>
                                        <p:tgtEl>
                                          <p:spTgt spid="28">
                                            <p:txEl>
                                              <p:pRg st="0" end="0"/>
                                            </p:txEl>
                                          </p:spTgt>
                                        </p:tgtEl>
                                        <p:attrNameLst>
                                          <p:attrName>style.visibility</p:attrName>
                                        </p:attrNameLst>
                                      </p:cBhvr>
                                      <p:to>
                                        <p:strVal val="visible"/>
                                      </p:to>
                                    </p:set>
                                    <p:animEffect transition="in" filter="wipe(left)">
                                      <p:cBhvr>
                                        <p:cTn id="51" dur="500"/>
                                        <p:tgtEl>
                                          <p:spTgt spid="28">
                                            <p:txEl>
                                              <p:pRg st="0" end="0"/>
                                            </p:txEl>
                                          </p:spTgt>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left)">
                                      <p:cBhvr>
                                        <p:cTn id="55" dur="500"/>
                                        <p:tgtEl>
                                          <p:spTgt spid="32"/>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wipe(left)">
                                      <p:cBhvr>
                                        <p:cTn id="59" dur="500"/>
                                        <p:tgtEl>
                                          <p:spTgt spid="35"/>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left)">
                                      <p:cBhvr>
                                        <p:cTn id="63" dur="500"/>
                                        <p:tgtEl>
                                          <p:spTgt spid="31"/>
                                        </p:tgtEl>
                                      </p:cBhvr>
                                    </p:animEffect>
                                  </p:childTnLst>
                                </p:cTn>
                              </p:par>
                            </p:childTnLst>
                          </p:cTn>
                        </p:par>
                        <p:par>
                          <p:cTn id="64" fill="hold">
                            <p:stCondLst>
                              <p:cond delay="7500"/>
                            </p:stCondLst>
                            <p:childTnLst>
                              <p:par>
                                <p:cTn id="65" presetID="22" presetClass="entr" presetSubtype="8" fill="hold" grpId="0" nodeType="afterEffect" nodePh="1">
                                  <p:stCondLst>
                                    <p:cond delay="0"/>
                                  </p:stCondLst>
                                  <p:endCondLst>
                                    <p:cond evt="begin" delay="0">
                                      <p:tn val="65"/>
                                    </p:cond>
                                  </p:endCondLst>
                                  <p:childTnLst>
                                    <p:set>
                                      <p:cBhvr>
                                        <p:cTn id="66" dur="1" fill="hold">
                                          <p:stCondLst>
                                            <p:cond delay="0"/>
                                          </p:stCondLst>
                                        </p:cTn>
                                        <p:tgtEl>
                                          <p:spTgt spid="34">
                                            <p:txEl>
                                              <p:pRg st="0" end="0"/>
                                            </p:txEl>
                                          </p:spTgt>
                                        </p:tgtEl>
                                        <p:attrNameLst>
                                          <p:attrName>style.visibility</p:attrName>
                                        </p:attrNameLst>
                                      </p:cBhvr>
                                      <p:to>
                                        <p:strVal val="visible"/>
                                      </p:to>
                                    </p:set>
                                    <p:animEffect transition="in" filter="wipe(left)">
                                      <p:cBhvr>
                                        <p:cTn id="67" dur="500"/>
                                        <p:tgtEl>
                                          <p:spTgt spid="34">
                                            <p:txEl>
                                              <p:pRg st="0" end="0"/>
                                            </p:txEl>
                                          </p:spTgt>
                                        </p:tgtEl>
                                      </p:cBhvr>
                                    </p:animEffect>
                                  </p:childTnLst>
                                </p:cTn>
                              </p:par>
                            </p:childTnLst>
                          </p:cTn>
                        </p:par>
                        <p:par>
                          <p:cTn id="68" fill="hold">
                            <p:stCondLst>
                              <p:cond delay="8000"/>
                            </p:stCondLst>
                            <p:childTnLst>
                              <p:par>
                                <p:cTn id="69" presetID="22" presetClass="entr" presetSubtype="8" fill="hold" grpId="0" nodeType="afterEffect" nodePh="1">
                                  <p:stCondLst>
                                    <p:cond delay="0"/>
                                  </p:stCondLst>
                                  <p:endCondLst>
                                    <p:cond evt="begin" delay="0">
                                      <p:tn val="69"/>
                                    </p:cond>
                                  </p:endCondLst>
                                  <p:childTnLst>
                                    <p:set>
                                      <p:cBhvr>
                                        <p:cTn id="70" dur="1" fill="hold">
                                          <p:stCondLst>
                                            <p:cond delay="0"/>
                                          </p:stCondLst>
                                        </p:cTn>
                                        <p:tgtEl>
                                          <p:spTgt spid="33">
                                            <p:txEl>
                                              <p:pRg st="0" end="0"/>
                                            </p:txEl>
                                          </p:spTgt>
                                        </p:tgtEl>
                                        <p:attrNameLst>
                                          <p:attrName>style.visibility</p:attrName>
                                        </p:attrNameLst>
                                      </p:cBhvr>
                                      <p:to>
                                        <p:strVal val="visible"/>
                                      </p:to>
                                    </p:set>
                                    <p:animEffect transition="in" filter="wipe(left)">
                                      <p:cBhvr>
                                        <p:cTn id="71"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8" grpId="0" bldLvl="0" animBg="1"/>
      <p:bldP spid="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6" grpId="0" bldLvl="0" animBg="1"/>
      <p:bldP spid="26" grpId="0" bldLvl="0" animBg="1"/>
      <p:bldP spid="27" grpId="0" bldLvl="0" animBg="1"/>
      <p:bldP spid="28"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2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ldLvl="0" animBg="1"/>
      <p:bldP spid="31" grpId="0" bldLvl="0" animBg="1"/>
      <p:bldP spid="32" grpId="0" bldLvl="0" animBg="1"/>
      <p:bldP spid="33"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ldLvl="0" animBg="1"/>
      <p:bldP spid="23" grpId="0"/>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64A460E-B970-4CF7-A9E8-32F77C35A149}" type="datetimeFigureOut">
              <a:rPr lang="zh-CN" altLang="en-US" smtClean="0">
                <a:solidFill>
                  <a:prstClr val="black">
                    <a:tint val="75000"/>
                  </a:prstClr>
                </a:solidFill>
              </a:rPr>
              <a:pPr/>
              <a:t>2018/1/24</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15E9FFA-C1AE-458A-8D8B-943D0FF7FB5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9414122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ic4">
    <p:spTree>
      <p:nvGrpSpPr>
        <p:cNvPr id="1" name=""/>
        <p:cNvGrpSpPr/>
        <p:nvPr/>
      </p:nvGrpSpPr>
      <p:grpSpPr>
        <a:xfrm>
          <a:off x="0" y="0"/>
          <a:ext cx="0" cy="0"/>
          <a:chOff x="0" y="0"/>
          <a:chExt cx="0" cy="0"/>
        </a:xfrm>
      </p:grpSpPr>
      <p:sp>
        <p:nvSpPr>
          <p:cNvPr id="18" name="Picture Placeholder 7"/>
          <p:cNvSpPr>
            <a:spLocks noGrp="1"/>
          </p:cNvSpPr>
          <p:nvPr>
            <p:ph type="pic" sz="quarter" idx="10" hasCustomPrompt="1"/>
          </p:nvPr>
        </p:nvSpPr>
        <p:spPr>
          <a:xfrm>
            <a:off x="876970" y="4366346"/>
            <a:ext cx="3288633" cy="1862116"/>
          </a:xfrm>
          <a:prstGeom prst="rect">
            <a:avLst/>
          </a:prstGeom>
          <a:solidFill>
            <a:schemeClr val="accent1"/>
          </a:solidFill>
          <a:ln w="19050">
            <a:solidFill>
              <a:schemeClr val="accent1"/>
            </a:solidFill>
          </a:ln>
        </p:spPr>
        <p:txBody>
          <a:bodyPr tIns="0" bIns="182880" anchor="b"/>
          <a:lstStyle>
            <a:lvl1pPr algn="ctr">
              <a:buNone/>
              <a:defRPr sz="1600">
                <a:solidFill>
                  <a:schemeClr val="bg1"/>
                </a:solidFill>
              </a:defRPr>
            </a:lvl1pPr>
          </a:lstStyle>
          <a:p>
            <a:r>
              <a:rPr lang="en-US" dirty="0"/>
              <a:t>Image Holder</a:t>
            </a:r>
          </a:p>
        </p:txBody>
      </p:sp>
      <p:sp>
        <p:nvSpPr>
          <p:cNvPr id="20" name="Rectangle 19"/>
          <p:cNvSpPr/>
          <p:nvPr userDrawn="1"/>
        </p:nvSpPr>
        <p:spPr>
          <a:xfrm>
            <a:off x="895689" y="1541643"/>
            <a:ext cx="10400633" cy="2660831"/>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2" name="Freeform 45"/>
          <p:cNvSpPr>
            <a:spLocks noEditPoints="1"/>
          </p:cNvSpPr>
          <p:nvPr userDrawn="1"/>
        </p:nvSpPr>
        <p:spPr bwMode="auto">
          <a:xfrm>
            <a:off x="1089057" y="2261932"/>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ln>
        </p:spPr>
        <p:txBody>
          <a:bodyPr vert="horz" wrap="square" lIns="121852" tIns="60925" rIns="121852" bIns="60925" numCol="1" anchor="t" anchorCtr="0" compatLnSpc="1"/>
          <a:lstStyle/>
          <a:p>
            <a:pPr defTabSz="1373694"/>
            <a:endParaRPr lang="en-US" sz="2664" dirty="0">
              <a:solidFill>
                <a:srgbClr val="262626"/>
              </a:solidFill>
            </a:endParaRPr>
          </a:p>
        </p:txBody>
      </p:sp>
      <p:sp>
        <p:nvSpPr>
          <p:cNvPr id="23" name="Text Placeholder 3"/>
          <p:cNvSpPr>
            <a:spLocks noGrp="1"/>
          </p:cNvSpPr>
          <p:nvPr>
            <p:ph type="body" sz="half" idx="15"/>
          </p:nvPr>
        </p:nvSpPr>
        <p:spPr>
          <a:xfrm>
            <a:off x="1605285" y="2241685"/>
            <a:ext cx="9469119" cy="434875"/>
          </a:xfrm>
          <a:prstGeom prst="rect">
            <a:avLst/>
          </a:prstGeom>
        </p:spPr>
        <p:txBody>
          <a:bodyPr wrap="square" lIns="0" tIns="0" rIns="0" bIns="0" anchor="t">
            <a:noAutofit/>
          </a:bodyPr>
          <a:lstStyle>
            <a:lvl1pPr marL="0" indent="0" algn="l">
              <a:buNone/>
              <a:defRPr sz="1465" b="0" baseline="0">
                <a:solidFill>
                  <a:schemeClr val="tx1">
                    <a:lumMod val="75000"/>
                    <a:lumOff val="2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24" name="Freeform 45"/>
          <p:cNvSpPr>
            <a:spLocks noEditPoints="1"/>
          </p:cNvSpPr>
          <p:nvPr userDrawn="1"/>
        </p:nvSpPr>
        <p:spPr bwMode="auto">
          <a:xfrm>
            <a:off x="1089057" y="2925408"/>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ln>
        </p:spPr>
        <p:txBody>
          <a:bodyPr vert="horz" wrap="square" lIns="121852" tIns="60925" rIns="121852" bIns="60925" numCol="1" anchor="t" anchorCtr="0" compatLnSpc="1"/>
          <a:lstStyle/>
          <a:p>
            <a:pPr defTabSz="1373694"/>
            <a:endParaRPr lang="en-US" sz="2664" dirty="0">
              <a:solidFill>
                <a:srgbClr val="262626"/>
              </a:solidFill>
            </a:endParaRPr>
          </a:p>
        </p:txBody>
      </p:sp>
      <p:sp>
        <p:nvSpPr>
          <p:cNvPr id="25" name="Text Placeholder 3"/>
          <p:cNvSpPr>
            <a:spLocks noGrp="1"/>
          </p:cNvSpPr>
          <p:nvPr>
            <p:ph type="body" sz="half" idx="16"/>
          </p:nvPr>
        </p:nvSpPr>
        <p:spPr>
          <a:xfrm>
            <a:off x="1605283" y="2905159"/>
            <a:ext cx="9469119" cy="434875"/>
          </a:xfrm>
          <a:prstGeom prst="rect">
            <a:avLst/>
          </a:prstGeom>
        </p:spPr>
        <p:txBody>
          <a:bodyPr wrap="square" lIns="0" tIns="0" rIns="0" bIns="0" anchor="t">
            <a:noAutofit/>
          </a:bodyPr>
          <a:lstStyle>
            <a:lvl1pPr marL="0" indent="0" algn="l">
              <a:buNone/>
              <a:defRPr sz="1465" b="0" baseline="0">
                <a:solidFill>
                  <a:schemeClr val="tx1">
                    <a:lumMod val="75000"/>
                    <a:lumOff val="2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26" name="Freeform 45"/>
          <p:cNvSpPr>
            <a:spLocks noEditPoints="1"/>
          </p:cNvSpPr>
          <p:nvPr userDrawn="1"/>
        </p:nvSpPr>
        <p:spPr bwMode="auto">
          <a:xfrm>
            <a:off x="1089057" y="3550781"/>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solidFill>
          <a:ln w="9525">
            <a:noFill/>
            <a:round/>
          </a:ln>
        </p:spPr>
        <p:txBody>
          <a:bodyPr vert="horz" wrap="square" lIns="121852" tIns="60925" rIns="121852" bIns="60925" numCol="1" anchor="t" anchorCtr="0" compatLnSpc="1"/>
          <a:lstStyle/>
          <a:p>
            <a:pPr defTabSz="1373694"/>
            <a:endParaRPr lang="en-US" sz="2664" dirty="0">
              <a:solidFill>
                <a:srgbClr val="262626"/>
              </a:solidFill>
            </a:endParaRPr>
          </a:p>
        </p:txBody>
      </p:sp>
      <p:sp>
        <p:nvSpPr>
          <p:cNvPr id="27" name="Text Placeholder 3"/>
          <p:cNvSpPr>
            <a:spLocks noGrp="1"/>
          </p:cNvSpPr>
          <p:nvPr>
            <p:ph type="body" sz="half" idx="17"/>
          </p:nvPr>
        </p:nvSpPr>
        <p:spPr>
          <a:xfrm>
            <a:off x="1605283" y="3530530"/>
            <a:ext cx="9469119" cy="434875"/>
          </a:xfrm>
          <a:prstGeom prst="rect">
            <a:avLst/>
          </a:prstGeom>
        </p:spPr>
        <p:txBody>
          <a:bodyPr wrap="square" lIns="0" tIns="0" rIns="0" bIns="0" anchor="t">
            <a:noAutofit/>
          </a:bodyPr>
          <a:lstStyle>
            <a:lvl1pPr marL="0" indent="0" algn="l">
              <a:buNone/>
              <a:defRPr sz="1465" b="0" baseline="0">
                <a:solidFill>
                  <a:schemeClr val="tx1">
                    <a:lumMod val="75000"/>
                    <a:lumOff val="2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34" name="Text Placeholder 3"/>
          <p:cNvSpPr>
            <a:spLocks noGrp="1"/>
          </p:cNvSpPr>
          <p:nvPr>
            <p:ph type="body" sz="half" idx="21"/>
          </p:nvPr>
        </p:nvSpPr>
        <p:spPr>
          <a:xfrm>
            <a:off x="1166646" y="1777120"/>
            <a:ext cx="9907756" cy="257040"/>
          </a:xfrm>
          <a:prstGeom prst="rect">
            <a:avLst/>
          </a:prstGeom>
        </p:spPr>
        <p:txBody>
          <a:bodyPr wrap="none" lIns="0" tIns="0" rIns="0" bIns="0" anchor="ctr">
            <a:noAutofit/>
          </a:bodyPr>
          <a:lstStyle>
            <a:lvl1pPr marL="0" indent="0" algn="l">
              <a:buNone/>
              <a:defRPr sz="1865" b="1" baseline="0">
                <a:solidFill>
                  <a:schemeClr val="tx1">
                    <a:lumMod val="75000"/>
                    <a:lumOff val="2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40" name="Picture Placeholder 7"/>
          <p:cNvSpPr>
            <a:spLocks noGrp="1"/>
          </p:cNvSpPr>
          <p:nvPr>
            <p:ph type="pic" sz="quarter" idx="22" hasCustomPrompt="1"/>
          </p:nvPr>
        </p:nvSpPr>
        <p:spPr>
          <a:xfrm>
            <a:off x="4442330" y="4366346"/>
            <a:ext cx="3288633" cy="1862116"/>
          </a:xfrm>
          <a:prstGeom prst="rect">
            <a:avLst/>
          </a:prstGeom>
          <a:solidFill>
            <a:schemeClr val="accent2"/>
          </a:solidFill>
          <a:ln w="19050">
            <a:solidFill>
              <a:schemeClr val="accent2"/>
            </a:solidFill>
          </a:ln>
        </p:spPr>
        <p:txBody>
          <a:bodyPr tIns="0" bIns="182880" anchor="b"/>
          <a:lstStyle>
            <a:lvl1pPr algn="ctr">
              <a:buNone/>
              <a:defRPr sz="1600">
                <a:solidFill>
                  <a:schemeClr val="bg1"/>
                </a:solidFill>
              </a:defRPr>
            </a:lvl1pPr>
          </a:lstStyle>
          <a:p>
            <a:r>
              <a:rPr lang="en-US" dirty="0"/>
              <a:t>Image Holder</a:t>
            </a:r>
          </a:p>
        </p:txBody>
      </p:sp>
      <p:sp>
        <p:nvSpPr>
          <p:cNvPr id="41" name="Picture Placeholder 7"/>
          <p:cNvSpPr>
            <a:spLocks noGrp="1"/>
          </p:cNvSpPr>
          <p:nvPr>
            <p:ph type="pic" sz="quarter" idx="23" hasCustomPrompt="1"/>
          </p:nvPr>
        </p:nvSpPr>
        <p:spPr>
          <a:xfrm>
            <a:off x="8007689" y="4366346"/>
            <a:ext cx="3288633" cy="1862116"/>
          </a:xfrm>
          <a:prstGeom prst="rect">
            <a:avLst/>
          </a:prstGeom>
          <a:solidFill>
            <a:schemeClr val="accent3"/>
          </a:solidFill>
          <a:ln w="19050">
            <a:solidFill>
              <a:schemeClr val="accent3"/>
            </a:solidFill>
          </a:ln>
        </p:spPr>
        <p:txBody>
          <a:bodyPr tIns="0" bIns="182880" anchor="b"/>
          <a:lstStyle>
            <a:lvl1pPr algn="ctr">
              <a:buNone/>
              <a:defRPr sz="1600">
                <a:solidFill>
                  <a:schemeClr val="bg1"/>
                </a:solidFill>
              </a:defRPr>
            </a:lvl1pPr>
          </a:lstStyle>
          <a:p>
            <a:r>
              <a:rPr lang="en-US" dirty="0"/>
              <a:t>Image Holder</a:t>
            </a:r>
          </a:p>
        </p:txBody>
      </p:sp>
      <p:sp>
        <p:nvSpPr>
          <p:cNvPr id="17" name="Round Same Side Corner Rectangle 16"/>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19"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21"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28"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2339713313"/>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8">
                                            <p:txEl>
                                              <p:pRg st="0" end="0"/>
                                            </p:txEl>
                                          </p:spTgt>
                                        </p:tgtEl>
                                        <p:attrNameLst>
                                          <p:attrName>style.visibility</p:attrName>
                                        </p:attrNameLst>
                                      </p:cBhvr>
                                      <p:to>
                                        <p:strVal val="visible"/>
                                      </p:to>
                                    </p:set>
                                    <p:animEffect transition="in" filter="fade">
                                      <p:cBhvr>
                                        <p:cTn id="11" dur="500"/>
                                        <p:tgtEl>
                                          <p:spTgt spid="28">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par>
                          <p:cTn id="16" fill="hold">
                            <p:stCondLst>
                              <p:cond delay="1500"/>
                            </p:stCondLst>
                            <p:childTnLst>
                              <p:par>
                                <p:cTn id="17" presetID="22" presetClass="entr" presetSubtype="8" fill="hold" grpId="0" nodeType="afterEffect" nodePh="1">
                                  <p:stCondLst>
                                    <p:cond delay="0"/>
                                  </p:stCondLst>
                                  <p:endCondLst>
                                    <p:cond evt="begin" delay="0">
                                      <p:tn val="17"/>
                                    </p:cond>
                                  </p:endCondLst>
                                  <p:childTnLst>
                                    <p:set>
                                      <p:cBhvr>
                                        <p:cTn id="18" dur="1" fill="hold">
                                          <p:stCondLst>
                                            <p:cond delay="0"/>
                                          </p:stCondLst>
                                        </p:cTn>
                                        <p:tgtEl>
                                          <p:spTgt spid="34">
                                            <p:txEl>
                                              <p:pRg st="0" end="0"/>
                                            </p:txEl>
                                          </p:spTgt>
                                        </p:tgtEl>
                                        <p:attrNameLst>
                                          <p:attrName>style.visibility</p:attrName>
                                        </p:attrNameLst>
                                      </p:cBhvr>
                                      <p:to>
                                        <p:strVal val="visible"/>
                                      </p:to>
                                    </p:set>
                                    <p:animEffect transition="in" filter="wipe(left)">
                                      <p:cBhvr>
                                        <p:cTn id="19" dur="500"/>
                                        <p:tgtEl>
                                          <p:spTgt spid="34">
                                            <p:txEl>
                                              <p:pRg st="0" end="0"/>
                                            </p:txEl>
                                          </p:spTgt>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p:cTn id="23" dur="500" fill="hold"/>
                                        <p:tgtEl>
                                          <p:spTgt spid="22"/>
                                        </p:tgtEl>
                                        <p:attrNameLst>
                                          <p:attrName>ppt_w</p:attrName>
                                        </p:attrNameLst>
                                      </p:cBhvr>
                                      <p:tavLst>
                                        <p:tav tm="0">
                                          <p:val>
                                            <p:fltVal val="0"/>
                                          </p:val>
                                        </p:tav>
                                        <p:tav tm="100000">
                                          <p:val>
                                            <p:strVal val="#ppt_w"/>
                                          </p:val>
                                        </p:tav>
                                      </p:tavLst>
                                    </p:anim>
                                    <p:anim calcmode="lin" valueType="num">
                                      <p:cBhvr>
                                        <p:cTn id="24" dur="500" fill="hold"/>
                                        <p:tgtEl>
                                          <p:spTgt spid="22"/>
                                        </p:tgtEl>
                                        <p:attrNameLst>
                                          <p:attrName>ppt_h</p:attrName>
                                        </p:attrNameLst>
                                      </p:cBhvr>
                                      <p:tavLst>
                                        <p:tav tm="0">
                                          <p:val>
                                            <p:fltVal val="0"/>
                                          </p:val>
                                        </p:tav>
                                        <p:tav tm="100000">
                                          <p:val>
                                            <p:strVal val="#ppt_h"/>
                                          </p:val>
                                        </p:tav>
                                      </p:tavLst>
                                    </p:anim>
                                    <p:animEffect transition="in" filter="fade">
                                      <p:cBhvr>
                                        <p:cTn id="25" dur="500"/>
                                        <p:tgtEl>
                                          <p:spTgt spid="22"/>
                                        </p:tgtEl>
                                      </p:cBhvr>
                                    </p:animEffect>
                                  </p:childTnLst>
                                </p:cTn>
                              </p:par>
                              <p:par>
                                <p:cTn id="26" presetID="22" presetClass="entr" presetSubtype="8" fill="hold" grpId="0" nodeType="withEffect" nodePh="1">
                                  <p:stCondLst>
                                    <p:cond delay="0"/>
                                  </p:stCondLst>
                                  <p:endCondLst>
                                    <p:cond evt="begin" delay="0">
                                      <p:tn val="26"/>
                                    </p:cond>
                                  </p:endCondLst>
                                  <p:childTnLst>
                                    <p:set>
                                      <p:cBhvr>
                                        <p:cTn id="27" dur="1" fill="hold">
                                          <p:stCondLst>
                                            <p:cond delay="0"/>
                                          </p:stCondLst>
                                        </p:cTn>
                                        <p:tgtEl>
                                          <p:spTgt spid="23">
                                            <p:txEl>
                                              <p:pRg st="0" end="0"/>
                                            </p:txEl>
                                          </p:spTgt>
                                        </p:tgtEl>
                                        <p:attrNameLst>
                                          <p:attrName>style.visibility</p:attrName>
                                        </p:attrNameLst>
                                      </p:cBhvr>
                                      <p:to>
                                        <p:strVal val="visible"/>
                                      </p:to>
                                    </p:set>
                                    <p:animEffect transition="in" filter="wipe(left)">
                                      <p:cBhvr>
                                        <p:cTn id="28" dur="500"/>
                                        <p:tgtEl>
                                          <p:spTgt spid="23">
                                            <p:txEl>
                                              <p:pRg st="0" end="0"/>
                                            </p:txEl>
                                          </p:spTgt>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p:cTn id="32" dur="500" fill="hold"/>
                                        <p:tgtEl>
                                          <p:spTgt spid="24"/>
                                        </p:tgtEl>
                                        <p:attrNameLst>
                                          <p:attrName>ppt_w</p:attrName>
                                        </p:attrNameLst>
                                      </p:cBhvr>
                                      <p:tavLst>
                                        <p:tav tm="0">
                                          <p:val>
                                            <p:fltVal val="0"/>
                                          </p:val>
                                        </p:tav>
                                        <p:tav tm="100000">
                                          <p:val>
                                            <p:strVal val="#ppt_w"/>
                                          </p:val>
                                        </p:tav>
                                      </p:tavLst>
                                    </p:anim>
                                    <p:anim calcmode="lin" valueType="num">
                                      <p:cBhvr>
                                        <p:cTn id="33" dur="500" fill="hold"/>
                                        <p:tgtEl>
                                          <p:spTgt spid="24"/>
                                        </p:tgtEl>
                                        <p:attrNameLst>
                                          <p:attrName>ppt_h</p:attrName>
                                        </p:attrNameLst>
                                      </p:cBhvr>
                                      <p:tavLst>
                                        <p:tav tm="0">
                                          <p:val>
                                            <p:fltVal val="0"/>
                                          </p:val>
                                        </p:tav>
                                        <p:tav tm="100000">
                                          <p:val>
                                            <p:strVal val="#ppt_h"/>
                                          </p:val>
                                        </p:tav>
                                      </p:tavLst>
                                    </p:anim>
                                    <p:animEffect transition="in" filter="fade">
                                      <p:cBhvr>
                                        <p:cTn id="34" dur="500"/>
                                        <p:tgtEl>
                                          <p:spTgt spid="24"/>
                                        </p:tgtEl>
                                      </p:cBhvr>
                                    </p:animEffect>
                                  </p:childTnLst>
                                </p:cTn>
                              </p:par>
                              <p:par>
                                <p:cTn id="35" presetID="22" presetClass="entr" presetSubtype="8" fill="hold" grpId="0" nodeType="withEffect" nodePh="1">
                                  <p:stCondLst>
                                    <p:cond delay="0"/>
                                  </p:stCondLst>
                                  <p:endCondLst>
                                    <p:cond evt="begin" delay="0">
                                      <p:tn val="35"/>
                                    </p:cond>
                                  </p:endCondLst>
                                  <p:childTnLst>
                                    <p:set>
                                      <p:cBhvr>
                                        <p:cTn id="36" dur="1" fill="hold">
                                          <p:stCondLst>
                                            <p:cond delay="0"/>
                                          </p:stCondLst>
                                        </p:cTn>
                                        <p:tgtEl>
                                          <p:spTgt spid="25">
                                            <p:txEl>
                                              <p:pRg st="0" end="0"/>
                                            </p:txEl>
                                          </p:spTgt>
                                        </p:tgtEl>
                                        <p:attrNameLst>
                                          <p:attrName>style.visibility</p:attrName>
                                        </p:attrNameLst>
                                      </p:cBhvr>
                                      <p:to>
                                        <p:strVal val="visible"/>
                                      </p:to>
                                    </p:set>
                                    <p:animEffect transition="in" filter="wipe(left)">
                                      <p:cBhvr>
                                        <p:cTn id="37" dur="500"/>
                                        <p:tgtEl>
                                          <p:spTgt spid="25">
                                            <p:txEl>
                                              <p:pRg st="0" end="0"/>
                                            </p:txEl>
                                          </p:spTgt>
                                        </p:tgtEl>
                                      </p:cBhvr>
                                    </p:animEffect>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p:cTn id="41" dur="500" fill="hold"/>
                                        <p:tgtEl>
                                          <p:spTgt spid="26"/>
                                        </p:tgtEl>
                                        <p:attrNameLst>
                                          <p:attrName>ppt_w</p:attrName>
                                        </p:attrNameLst>
                                      </p:cBhvr>
                                      <p:tavLst>
                                        <p:tav tm="0">
                                          <p:val>
                                            <p:fltVal val="0"/>
                                          </p:val>
                                        </p:tav>
                                        <p:tav tm="100000">
                                          <p:val>
                                            <p:strVal val="#ppt_w"/>
                                          </p:val>
                                        </p:tav>
                                      </p:tavLst>
                                    </p:anim>
                                    <p:anim calcmode="lin" valueType="num">
                                      <p:cBhvr>
                                        <p:cTn id="42" dur="500" fill="hold"/>
                                        <p:tgtEl>
                                          <p:spTgt spid="26"/>
                                        </p:tgtEl>
                                        <p:attrNameLst>
                                          <p:attrName>ppt_h</p:attrName>
                                        </p:attrNameLst>
                                      </p:cBhvr>
                                      <p:tavLst>
                                        <p:tav tm="0">
                                          <p:val>
                                            <p:fltVal val="0"/>
                                          </p:val>
                                        </p:tav>
                                        <p:tav tm="100000">
                                          <p:val>
                                            <p:strVal val="#ppt_h"/>
                                          </p:val>
                                        </p:tav>
                                      </p:tavLst>
                                    </p:anim>
                                    <p:animEffect transition="in" filter="fade">
                                      <p:cBhvr>
                                        <p:cTn id="43" dur="500"/>
                                        <p:tgtEl>
                                          <p:spTgt spid="26"/>
                                        </p:tgtEl>
                                      </p:cBhvr>
                                    </p:animEffect>
                                  </p:childTnLst>
                                </p:cTn>
                              </p:par>
                              <p:par>
                                <p:cTn id="44" presetID="22" presetClass="entr" presetSubtype="8" fill="hold" grpId="0" nodeType="withEffect" nodePh="1">
                                  <p:stCondLst>
                                    <p:cond delay="0"/>
                                  </p:stCondLst>
                                  <p:endCondLst>
                                    <p:cond evt="begin" delay="0">
                                      <p:tn val="44"/>
                                    </p:cond>
                                  </p:endCondLst>
                                  <p:childTnLst>
                                    <p:set>
                                      <p:cBhvr>
                                        <p:cTn id="45" dur="1" fill="hold">
                                          <p:stCondLst>
                                            <p:cond delay="0"/>
                                          </p:stCondLst>
                                        </p:cTn>
                                        <p:tgtEl>
                                          <p:spTgt spid="27">
                                            <p:txEl>
                                              <p:pRg st="0" end="0"/>
                                            </p:txEl>
                                          </p:spTgt>
                                        </p:tgtEl>
                                        <p:attrNameLst>
                                          <p:attrName>style.visibility</p:attrName>
                                        </p:attrNameLst>
                                      </p:cBhvr>
                                      <p:to>
                                        <p:strVal val="visible"/>
                                      </p:to>
                                    </p:set>
                                    <p:animEffect transition="in" filter="wipe(left)">
                                      <p:cBhvr>
                                        <p:cTn id="46" dur="500"/>
                                        <p:tgtEl>
                                          <p:spTgt spid="27">
                                            <p:txEl>
                                              <p:pRg st="0" end="0"/>
                                            </p:txEl>
                                          </p:spTgt>
                                        </p:tgtEl>
                                      </p:cBhvr>
                                    </p:animEffect>
                                  </p:childTnLst>
                                </p:cTn>
                              </p:par>
                            </p:childTnLst>
                          </p:cTn>
                        </p:par>
                        <p:par>
                          <p:cTn id="47" fill="hold">
                            <p:stCondLst>
                              <p:cond delay="3500"/>
                            </p:stCondLst>
                            <p:childTnLst>
                              <p:par>
                                <p:cTn id="48" presetID="2" presetClass="entr" presetSubtype="4" accel="50000" decel="50000" fill="hold" grpId="0" nodeType="after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additive="base">
                                        <p:cTn id="50" dur="1000" fill="hold"/>
                                        <p:tgtEl>
                                          <p:spTgt spid="18"/>
                                        </p:tgtEl>
                                        <p:attrNameLst>
                                          <p:attrName>ppt_x</p:attrName>
                                        </p:attrNameLst>
                                      </p:cBhvr>
                                      <p:tavLst>
                                        <p:tav tm="0">
                                          <p:val>
                                            <p:strVal val="#ppt_x"/>
                                          </p:val>
                                        </p:tav>
                                        <p:tav tm="100000">
                                          <p:val>
                                            <p:strVal val="#ppt_x"/>
                                          </p:val>
                                        </p:tav>
                                      </p:tavLst>
                                    </p:anim>
                                    <p:anim calcmode="lin" valueType="num">
                                      <p:cBhvr additive="base">
                                        <p:cTn id="51" dur="1000" fill="hold"/>
                                        <p:tgtEl>
                                          <p:spTgt spid="18"/>
                                        </p:tgtEl>
                                        <p:attrNameLst>
                                          <p:attrName>ppt_y</p:attrName>
                                        </p:attrNameLst>
                                      </p:cBhvr>
                                      <p:tavLst>
                                        <p:tav tm="0">
                                          <p:val>
                                            <p:strVal val="1+#ppt_h/2"/>
                                          </p:val>
                                        </p:tav>
                                        <p:tav tm="100000">
                                          <p:val>
                                            <p:strVal val="#ppt_y"/>
                                          </p:val>
                                        </p:tav>
                                      </p:tavLst>
                                    </p:anim>
                                  </p:childTnLst>
                                </p:cTn>
                              </p:par>
                            </p:childTnLst>
                          </p:cTn>
                        </p:par>
                        <p:par>
                          <p:cTn id="52" fill="hold">
                            <p:stCondLst>
                              <p:cond delay="4500"/>
                            </p:stCondLst>
                            <p:childTnLst>
                              <p:par>
                                <p:cTn id="53" presetID="2" presetClass="entr" presetSubtype="4" accel="50000" decel="50000" fill="hold" grpId="0" nodeType="after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additive="base">
                                        <p:cTn id="55" dur="1000" fill="hold"/>
                                        <p:tgtEl>
                                          <p:spTgt spid="40"/>
                                        </p:tgtEl>
                                        <p:attrNameLst>
                                          <p:attrName>ppt_x</p:attrName>
                                        </p:attrNameLst>
                                      </p:cBhvr>
                                      <p:tavLst>
                                        <p:tav tm="0">
                                          <p:val>
                                            <p:strVal val="#ppt_x"/>
                                          </p:val>
                                        </p:tav>
                                        <p:tav tm="100000">
                                          <p:val>
                                            <p:strVal val="#ppt_x"/>
                                          </p:val>
                                        </p:tav>
                                      </p:tavLst>
                                    </p:anim>
                                    <p:anim calcmode="lin" valueType="num">
                                      <p:cBhvr additive="base">
                                        <p:cTn id="56" dur="1000" fill="hold"/>
                                        <p:tgtEl>
                                          <p:spTgt spid="40"/>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2" presetClass="entr" presetSubtype="4" accel="50000" decel="50000" fill="hold" grpId="0" nodeType="afterEffect">
                                  <p:stCondLst>
                                    <p:cond delay="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1000" fill="hold"/>
                                        <p:tgtEl>
                                          <p:spTgt spid="41"/>
                                        </p:tgtEl>
                                        <p:attrNameLst>
                                          <p:attrName>ppt_x</p:attrName>
                                        </p:attrNameLst>
                                      </p:cBhvr>
                                      <p:tavLst>
                                        <p:tav tm="0">
                                          <p:val>
                                            <p:strVal val="#ppt_x"/>
                                          </p:val>
                                        </p:tav>
                                        <p:tav tm="100000">
                                          <p:val>
                                            <p:strVal val="#ppt_x"/>
                                          </p:val>
                                        </p:tav>
                                      </p:tavLst>
                                    </p:anim>
                                    <p:anim calcmode="lin" valueType="num">
                                      <p:cBhvr additive="base">
                                        <p:cTn id="61" dur="10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20" grpId="0" bldLvl="0" animBg="1"/>
      <p:bldP spid="22" grpId="0" bldLvl="0" animBg="1"/>
      <p:bldP spid="23"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ldLvl="0" animBg="1"/>
      <p:bldP spid="25"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ldLvl="0" animBg="1"/>
      <p:bldP spid="27"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34"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40" grpId="0" bldLvl="0" animBg="1"/>
      <p:bldP spid="41" grpId="0" bldLvl="0" animBg="1"/>
      <p:bldP spid="21" grpId="0"/>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Pic4">
    <p:spTree>
      <p:nvGrpSpPr>
        <p:cNvPr id="1" name=""/>
        <p:cNvGrpSpPr/>
        <p:nvPr/>
      </p:nvGrpSpPr>
      <p:grpSpPr>
        <a:xfrm>
          <a:off x="0" y="0"/>
          <a:ext cx="0" cy="0"/>
          <a:chOff x="0" y="0"/>
          <a:chExt cx="0" cy="0"/>
        </a:xfrm>
      </p:grpSpPr>
      <p:sp>
        <p:nvSpPr>
          <p:cNvPr id="18" name="Picture Placeholder 7"/>
          <p:cNvSpPr>
            <a:spLocks noGrp="1"/>
          </p:cNvSpPr>
          <p:nvPr>
            <p:ph type="pic" sz="quarter" idx="10" hasCustomPrompt="1"/>
          </p:nvPr>
        </p:nvSpPr>
        <p:spPr>
          <a:xfrm>
            <a:off x="876970" y="3001054"/>
            <a:ext cx="3288633" cy="1658916"/>
          </a:xfrm>
          <a:prstGeom prst="rect">
            <a:avLst/>
          </a:prstGeom>
          <a:solidFill>
            <a:schemeClr val="accent1"/>
          </a:solidFill>
          <a:ln w="19050">
            <a:noFill/>
          </a:ln>
        </p:spPr>
        <p:txBody>
          <a:bodyPr tIns="0" bIns="182880" anchor="b"/>
          <a:lstStyle>
            <a:lvl1pPr algn="ctr">
              <a:buNone/>
              <a:defRPr sz="1600">
                <a:solidFill>
                  <a:schemeClr val="bg1"/>
                </a:solidFill>
              </a:defRPr>
            </a:lvl1pPr>
          </a:lstStyle>
          <a:p>
            <a:r>
              <a:rPr lang="en-US" dirty="0"/>
              <a:t>Image Holder</a:t>
            </a:r>
          </a:p>
        </p:txBody>
      </p:sp>
      <p:sp>
        <p:nvSpPr>
          <p:cNvPr id="20" name="Rectangle 19"/>
          <p:cNvSpPr/>
          <p:nvPr userDrawn="1"/>
        </p:nvSpPr>
        <p:spPr>
          <a:xfrm>
            <a:off x="895687" y="1408767"/>
            <a:ext cx="3269917" cy="152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40" name="Picture Placeholder 7"/>
          <p:cNvSpPr>
            <a:spLocks noGrp="1"/>
          </p:cNvSpPr>
          <p:nvPr>
            <p:ph type="pic" sz="quarter" idx="22" hasCustomPrompt="1"/>
          </p:nvPr>
        </p:nvSpPr>
        <p:spPr>
          <a:xfrm>
            <a:off x="4442330" y="3001054"/>
            <a:ext cx="3288633" cy="1658916"/>
          </a:xfrm>
          <a:prstGeom prst="rect">
            <a:avLst/>
          </a:prstGeom>
          <a:solidFill>
            <a:schemeClr val="accent2"/>
          </a:solidFill>
          <a:ln w="19050">
            <a:noFill/>
          </a:ln>
        </p:spPr>
        <p:txBody>
          <a:bodyPr tIns="0" bIns="182880" anchor="b"/>
          <a:lstStyle>
            <a:lvl1pPr algn="ctr">
              <a:buNone/>
              <a:defRPr sz="1600">
                <a:solidFill>
                  <a:schemeClr val="bg1"/>
                </a:solidFill>
              </a:defRPr>
            </a:lvl1pPr>
          </a:lstStyle>
          <a:p>
            <a:r>
              <a:rPr lang="en-US" dirty="0"/>
              <a:t>Image Holder</a:t>
            </a:r>
          </a:p>
        </p:txBody>
      </p:sp>
      <p:sp>
        <p:nvSpPr>
          <p:cNvPr id="41" name="Picture Placeholder 7"/>
          <p:cNvSpPr>
            <a:spLocks noGrp="1"/>
          </p:cNvSpPr>
          <p:nvPr>
            <p:ph type="pic" sz="quarter" idx="23" hasCustomPrompt="1"/>
          </p:nvPr>
        </p:nvSpPr>
        <p:spPr>
          <a:xfrm>
            <a:off x="8007689" y="3001054"/>
            <a:ext cx="3288633" cy="1658916"/>
          </a:xfrm>
          <a:prstGeom prst="rect">
            <a:avLst/>
          </a:prstGeom>
          <a:solidFill>
            <a:schemeClr val="accent3"/>
          </a:solidFill>
          <a:ln w="19050">
            <a:noFill/>
          </a:ln>
        </p:spPr>
        <p:txBody>
          <a:bodyPr tIns="0" bIns="182880" anchor="b"/>
          <a:lstStyle>
            <a:lvl1pPr algn="ctr">
              <a:buNone/>
              <a:defRPr sz="1600">
                <a:solidFill>
                  <a:schemeClr val="bg1"/>
                </a:solidFill>
              </a:defRPr>
            </a:lvl1pPr>
          </a:lstStyle>
          <a:p>
            <a:r>
              <a:rPr lang="en-US" dirty="0"/>
              <a:t>Image Holder</a:t>
            </a:r>
          </a:p>
        </p:txBody>
      </p:sp>
      <p:sp>
        <p:nvSpPr>
          <p:cNvPr id="17" name="Rectangle 16"/>
          <p:cNvSpPr/>
          <p:nvPr userDrawn="1"/>
        </p:nvSpPr>
        <p:spPr>
          <a:xfrm>
            <a:off x="4461044" y="1408767"/>
            <a:ext cx="3269917" cy="152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19" name="Rectangle 18"/>
          <p:cNvSpPr/>
          <p:nvPr userDrawn="1"/>
        </p:nvSpPr>
        <p:spPr>
          <a:xfrm>
            <a:off x="8026403" y="1408767"/>
            <a:ext cx="3269917" cy="152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1" name="Text Placeholder 3"/>
          <p:cNvSpPr>
            <a:spLocks noGrp="1"/>
          </p:cNvSpPr>
          <p:nvPr>
            <p:ph type="body" sz="half" idx="16" hasCustomPrompt="1"/>
          </p:nvPr>
        </p:nvSpPr>
        <p:spPr>
          <a:xfrm>
            <a:off x="876970" y="4723067"/>
            <a:ext cx="3288633" cy="508973"/>
          </a:xfrm>
          <a:prstGeom prst="rect">
            <a:avLst/>
          </a:prstGeom>
        </p:spPr>
        <p:txBody>
          <a:bodyPr wrap="square" lIns="0" tIns="0" rIns="0" bIns="0" anchor="ctr">
            <a:noAutofit/>
          </a:bodyPr>
          <a:lstStyle>
            <a:lvl1pPr marL="0" indent="0" algn="ctr">
              <a:buNone/>
              <a:defRPr sz="1865" b="1" baseline="0">
                <a:solidFill>
                  <a:schemeClr val="accent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
        <p:nvSpPr>
          <p:cNvPr id="28" name="Text Placeholder 3"/>
          <p:cNvSpPr>
            <a:spLocks noGrp="1"/>
          </p:cNvSpPr>
          <p:nvPr>
            <p:ph type="body" sz="half" idx="17"/>
          </p:nvPr>
        </p:nvSpPr>
        <p:spPr>
          <a:xfrm>
            <a:off x="895687" y="5273092"/>
            <a:ext cx="3269917" cy="1126377"/>
          </a:xfrm>
          <a:prstGeom prst="rect">
            <a:avLst/>
          </a:prstGeom>
        </p:spPr>
        <p:txBody>
          <a:bodyPr wrap="square" lIns="0" tIns="0" rIns="0" bIns="0" anchor="t">
            <a:noAutofit/>
          </a:bodyPr>
          <a:lstStyle>
            <a:lvl1pPr marL="0" indent="0" algn="ctr">
              <a:buNone/>
              <a:defRPr sz="1465" b="0" baseline="0">
                <a:solidFill>
                  <a:schemeClr val="tx1">
                    <a:lumMod val="75000"/>
                    <a:lumOff val="2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29" name="Text Placeholder 3"/>
          <p:cNvSpPr>
            <a:spLocks noGrp="1"/>
          </p:cNvSpPr>
          <p:nvPr>
            <p:ph type="body" sz="half" idx="24" hasCustomPrompt="1"/>
          </p:nvPr>
        </p:nvSpPr>
        <p:spPr>
          <a:xfrm>
            <a:off x="4442329" y="4723067"/>
            <a:ext cx="3288633" cy="508973"/>
          </a:xfrm>
          <a:prstGeom prst="rect">
            <a:avLst/>
          </a:prstGeom>
        </p:spPr>
        <p:txBody>
          <a:bodyPr wrap="square" lIns="0" tIns="0" rIns="0" bIns="0" anchor="ctr">
            <a:noAutofit/>
          </a:bodyPr>
          <a:lstStyle>
            <a:lvl1pPr marL="0" indent="0" algn="ctr">
              <a:buNone/>
              <a:defRPr sz="1865" b="1" baseline="0">
                <a:solidFill>
                  <a:schemeClr val="accent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
        <p:nvSpPr>
          <p:cNvPr id="30" name="Text Placeholder 3"/>
          <p:cNvSpPr>
            <a:spLocks noGrp="1"/>
          </p:cNvSpPr>
          <p:nvPr>
            <p:ph type="body" sz="half" idx="25"/>
          </p:nvPr>
        </p:nvSpPr>
        <p:spPr>
          <a:xfrm>
            <a:off x="4461044" y="5273092"/>
            <a:ext cx="3269917" cy="1126377"/>
          </a:xfrm>
          <a:prstGeom prst="rect">
            <a:avLst/>
          </a:prstGeom>
        </p:spPr>
        <p:txBody>
          <a:bodyPr wrap="square" lIns="0" tIns="0" rIns="0" bIns="0" anchor="t">
            <a:noAutofit/>
          </a:bodyPr>
          <a:lstStyle>
            <a:lvl1pPr marL="0" indent="0" algn="ctr">
              <a:buNone/>
              <a:defRPr sz="1465" b="0" baseline="0">
                <a:solidFill>
                  <a:schemeClr val="tx1">
                    <a:lumMod val="75000"/>
                    <a:lumOff val="2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31" name="Text Placeholder 3"/>
          <p:cNvSpPr>
            <a:spLocks noGrp="1"/>
          </p:cNvSpPr>
          <p:nvPr>
            <p:ph type="body" sz="half" idx="26" hasCustomPrompt="1"/>
          </p:nvPr>
        </p:nvSpPr>
        <p:spPr>
          <a:xfrm>
            <a:off x="8007686" y="4723067"/>
            <a:ext cx="3288633" cy="508973"/>
          </a:xfrm>
          <a:prstGeom prst="rect">
            <a:avLst/>
          </a:prstGeom>
        </p:spPr>
        <p:txBody>
          <a:bodyPr wrap="square" lIns="0" tIns="0" rIns="0" bIns="0" anchor="ctr">
            <a:noAutofit/>
          </a:bodyPr>
          <a:lstStyle>
            <a:lvl1pPr marL="0" indent="0" algn="ctr">
              <a:buNone/>
              <a:defRPr sz="1865" b="1" baseline="0">
                <a:solidFill>
                  <a:schemeClr val="accent3"/>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
        <p:nvSpPr>
          <p:cNvPr id="32" name="Text Placeholder 3"/>
          <p:cNvSpPr>
            <a:spLocks noGrp="1"/>
          </p:cNvSpPr>
          <p:nvPr>
            <p:ph type="body" sz="half" idx="27"/>
          </p:nvPr>
        </p:nvSpPr>
        <p:spPr>
          <a:xfrm>
            <a:off x="8026403" y="5273092"/>
            <a:ext cx="3269917" cy="1126377"/>
          </a:xfrm>
          <a:prstGeom prst="rect">
            <a:avLst/>
          </a:prstGeom>
        </p:spPr>
        <p:txBody>
          <a:bodyPr wrap="square" lIns="0" tIns="0" rIns="0" bIns="0" anchor="t">
            <a:noAutofit/>
          </a:bodyPr>
          <a:lstStyle>
            <a:lvl1pPr marL="0" indent="0" algn="ctr">
              <a:buNone/>
              <a:defRPr sz="1465" b="0" baseline="0">
                <a:solidFill>
                  <a:schemeClr val="tx1">
                    <a:lumMod val="75000"/>
                    <a:lumOff val="2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33" name="Freeform 62"/>
          <p:cNvSpPr>
            <a:spLocks noChangeAspect="1" noEditPoints="1"/>
          </p:cNvSpPr>
          <p:nvPr userDrawn="1"/>
        </p:nvSpPr>
        <p:spPr bwMode="auto">
          <a:xfrm>
            <a:off x="2091797" y="1728412"/>
            <a:ext cx="877695" cy="884709"/>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a:solidFill>
                <a:srgbClr val="262626"/>
              </a:solidFill>
            </a:endParaRPr>
          </a:p>
        </p:txBody>
      </p:sp>
      <p:sp>
        <p:nvSpPr>
          <p:cNvPr id="35" name="Freeform 245"/>
          <p:cNvSpPr>
            <a:spLocks noChangeAspect="1"/>
          </p:cNvSpPr>
          <p:nvPr userDrawn="1"/>
        </p:nvSpPr>
        <p:spPr bwMode="auto">
          <a:xfrm>
            <a:off x="5668730" y="1743495"/>
            <a:ext cx="854545" cy="854544"/>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a:solidFill>
                <a:srgbClr val="262626"/>
              </a:solidFill>
            </a:endParaRPr>
          </a:p>
        </p:txBody>
      </p:sp>
      <p:sp>
        <p:nvSpPr>
          <p:cNvPr id="36" name="Freeform 132"/>
          <p:cNvSpPr>
            <a:spLocks noChangeAspect="1" noEditPoints="1"/>
          </p:cNvSpPr>
          <p:nvPr userDrawn="1"/>
        </p:nvSpPr>
        <p:spPr bwMode="auto">
          <a:xfrm>
            <a:off x="9190983" y="1720845"/>
            <a:ext cx="940752" cy="899847"/>
          </a:xfrm>
          <a:custGeom>
            <a:avLst/>
            <a:gdLst/>
            <a:ahLst/>
            <a:cxnLst>
              <a:cxn ang="0">
                <a:pos x="62" y="31"/>
              </a:cxn>
              <a:cxn ang="0">
                <a:pos x="62" y="31"/>
              </a:cxn>
              <a:cxn ang="0">
                <a:pos x="54" y="27"/>
              </a:cxn>
              <a:cxn ang="0">
                <a:pos x="45" y="33"/>
              </a:cxn>
              <a:cxn ang="0">
                <a:pos x="44" y="35"/>
              </a:cxn>
              <a:cxn ang="0">
                <a:pos x="43" y="35"/>
              </a:cxn>
              <a:cxn ang="0">
                <a:pos x="42" y="35"/>
              </a:cxn>
              <a:cxn ang="0">
                <a:pos x="41" y="33"/>
              </a:cxn>
              <a:cxn ang="0">
                <a:pos x="32" y="27"/>
              </a:cxn>
              <a:cxn ang="0">
                <a:pos x="23" y="33"/>
              </a:cxn>
              <a:cxn ang="0">
                <a:pos x="22" y="35"/>
              </a:cxn>
              <a:cxn ang="0">
                <a:pos x="21" y="35"/>
              </a:cxn>
              <a:cxn ang="0">
                <a:pos x="20" y="35"/>
              </a:cxn>
              <a:cxn ang="0">
                <a:pos x="19" y="33"/>
              </a:cxn>
              <a:cxn ang="0">
                <a:pos x="10" y="27"/>
              </a:cxn>
              <a:cxn ang="0">
                <a:pos x="3" y="31"/>
              </a:cxn>
              <a:cxn ang="0">
                <a:pos x="2" y="31"/>
              </a:cxn>
              <a:cxn ang="0">
                <a:pos x="0" y="30"/>
              </a:cxn>
              <a:cxn ang="0">
                <a:pos x="0" y="30"/>
              </a:cxn>
              <a:cxn ang="0">
                <a:pos x="32" y="7"/>
              </a:cxn>
              <a:cxn ang="0">
                <a:pos x="64" y="30"/>
              </a:cxn>
              <a:cxn ang="0">
                <a:pos x="64" y="30"/>
              </a:cxn>
              <a:cxn ang="0">
                <a:pos x="62" y="31"/>
              </a:cxn>
              <a:cxn ang="0">
                <a:pos x="34" y="51"/>
              </a:cxn>
              <a:cxn ang="0">
                <a:pos x="25" y="61"/>
              </a:cxn>
              <a:cxn ang="0">
                <a:pos x="15" y="51"/>
              </a:cxn>
              <a:cxn ang="0">
                <a:pos x="17" y="49"/>
              </a:cxn>
              <a:cxn ang="0">
                <a:pos x="20" y="51"/>
              </a:cxn>
              <a:cxn ang="0">
                <a:pos x="25" y="56"/>
              </a:cxn>
              <a:cxn ang="0">
                <a:pos x="30" y="51"/>
              </a:cxn>
              <a:cxn ang="0">
                <a:pos x="30" y="29"/>
              </a:cxn>
              <a:cxn ang="0">
                <a:pos x="32" y="29"/>
              </a:cxn>
              <a:cxn ang="0">
                <a:pos x="34" y="29"/>
              </a:cxn>
              <a:cxn ang="0">
                <a:pos x="34" y="51"/>
              </a:cxn>
              <a:cxn ang="0">
                <a:pos x="34" y="6"/>
              </a:cxn>
              <a:cxn ang="0">
                <a:pos x="32" y="6"/>
              </a:cxn>
              <a:cxn ang="0">
                <a:pos x="30" y="6"/>
              </a:cxn>
              <a:cxn ang="0">
                <a:pos x="30" y="3"/>
              </a:cxn>
              <a:cxn ang="0">
                <a:pos x="32" y="0"/>
              </a:cxn>
              <a:cxn ang="0">
                <a:pos x="34" y="3"/>
              </a:cxn>
              <a:cxn ang="0">
                <a:pos x="34" y="6"/>
              </a:cxn>
            </a:cxnLst>
            <a:rect l="0" t="0" r="r" b="b"/>
            <a:pathLst>
              <a:path w="64" h="61">
                <a:moveTo>
                  <a:pt x="62" y="31"/>
                </a:moveTo>
                <a:cubicBezTo>
                  <a:pt x="62" y="31"/>
                  <a:pt x="62" y="31"/>
                  <a:pt x="62" y="31"/>
                </a:cubicBezTo>
                <a:cubicBezTo>
                  <a:pt x="59" y="29"/>
                  <a:pt x="57" y="27"/>
                  <a:pt x="54" y="27"/>
                </a:cubicBezTo>
                <a:cubicBezTo>
                  <a:pt x="51" y="27"/>
                  <a:pt x="47" y="30"/>
                  <a:pt x="45" y="33"/>
                </a:cubicBezTo>
                <a:cubicBezTo>
                  <a:pt x="45" y="33"/>
                  <a:pt x="45" y="34"/>
                  <a:pt x="44" y="35"/>
                </a:cubicBezTo>
                <a:cubicBezTo>
                  <a:pt x="44" y="35"/>
                  <a:pt x="44" y="35"/>
                  <a:pt x="43" y="35"/>
                </a:cubicBezTo>
                <a:cubicBezTo>
                  <a:pt x="43" y="35"/>
                  <a:pt x="42" y="35"/>
                  <a:pt x="42" y="35"/>
                </a:cubicBezTo>
                <a:cubicBezTo>
                  <a:pt x="42" y="34"/>
                  <a:pt x="41" y="33"/>
                  <a:pt x="41" y="33"/>
                </a:cubicBezTo>
                <a:cubicBezTo>
                  <a:pt x="39" y="30"/>
                  <a:pt x="36" y="27"/>
                  <a:pt x="32" y="27"/>
                </a:cubicBezTo>
                <a:cubicBezTo>
                  <a:pt x="28" y="27"/>
                  <a:pt x="25" y="30"/>
                  <a:pt x="23" y="33"/>
                </a:cubicBezTo>
                <a:cubicBezTo>
                  <a:pt x="23" y="33"/>
                  <a:pt x="22" y="34"/>
                  <a:pt x="22" y="35"/>
                </a:cubicBezTo>
                <a:cubicBezTo>
                  <a:pt x="22" y="35"/>
                  <a:pt x="22" y="35"/>
                  <a:pt x="21" y="35"/>
                </a:cubicBezTo>
                <a:cubicBezTo>
                  <a:pt x="20" y="35"/>
                  <a:pt x="20" y="35"/>
                  <a:pt x="20" y="35"/>
                </a:cubicBezTo>
                <a:cubicBezTo>
                  <a:pt x="19" y="34"/>
                  <a:pt x="19" y="33"/>
                  <a:pt x="19" y="33"/>
                </a:cubicBezTo>
                <a:cubicBezTo>
                  <a:pt x="17" y="30"/>
                  <a:pt x="14" y="27"/>
                  <a:pt x="10" y="27"/>
                </a:cubicBezTo>
                <a:cubicBezTo>
                  <a:pt x="7" y="27"/>
                  <a:pt x="5" y="29"/>
                  <a:pt x="3" y="31"/>
                </a:cubicBezTo>
                <a:cubicBezTo>
                  <a:pt x="2" y="31"/>
                  <a:pt x="2" y="31"/>
                  <a:pt x="2" y="31"/>
                </a:cubicBezTo>
                <a:cubicBezTo>
                  <a:pt x="1" y="31"/>
                  <a:pt x="0" y="31"/>
                  <a:pt x="0" y="30"/>
                </a:cubicBezTo>
                <a:cubicBezTo>
                  <a:pt x="0" y="30"/>
                  <a:pt x="0" y="30"/>
                  <a:pt x="0" y="30"/>
                </a:cubicBezTo>
                <a:cubicBezTo>
                  <a:pt x="4" y="16"/>
                  <a:pt x="18" y="7"/>
                  <a:pt x="32" y="7"/>
                </a:cubicBezTo>
                <a:cubicBezTo>
                  <a:pt x="46" y="7"/>
                  <a:pt x="60" y="16"/>
                  <a:pt x="64" y="30"/>
                </a:cubicBezTo>
                <a:cubicBezTo>
                  <a:pt x="64" y="30"/>
                  <a:pt x="64" y="30"/>
                  <a:pt x="64" y="30"/>
                </a:cubicBezTo>
                <a:cubicBezTo>
                  <a:pt x="64" y="31"/>
                  <a:pt x="63" y="31"/>
                  <a:pt x="62" y="31"/>
                </a:cubicBezTo>
                <a:close/>
                <a:moveTo>
                  <a:pt x="34" y="51"/>
                </a:moveTo>
                <a:cubicBezTo>
                  <a:pt x="34" y="56"/>
                  <a:pt x="30" y="61"/>
                  <a:pt x="25" y="61"/>
                </a:cubicBezTo>
                <a:cubicBezTo>
                  <a:pt x="19" y="61"/>
                  <a:pt x="15" y="56"/>
                  <a:pt x="15" y="51"/>
                </a:cubicBezTo>
                <a:cubicBezTo>
                  <a:pt x="15" y="50"/>
                  <a:pt x="16" y="49"/>
                  <a:pt x="17" y="49"/>
                </a:cubicBezTo>
                <a:cubicBezTo>
                  <a:pt x="19" y="49"/>
                  <a:pt x="20" y="50"/>
                  <a:pt x="20" y="51"/>
                </a:cubicBezTo>
                <a:cubicBezTo>
                  <a:pt x="20" y="54"/>
                  <a:pt x="22" y="56"/>
                  <a:pt x="25" y="56"/>
                </a:cubicBezTo>
                <a:cubicBezTo>
                  <a:pt x="27" y="56"/>
                  <a:pt x="30" y="54"/>
                  <a:pt x="30" y="51"/>
                </a:cubicBezTo>
                <a:cubicBezTo>
                  <a:pt x="30" y="29"/>
                  <a:pt x="30" y="29"/>
                  <a:pt x="30" y="29"/>
                </a:cubicBezTo>
                <a:cubicBezTo>
                  <a:pt x="30" y="29"/>
                  <a:pt x="31" y="29"/>
                  <a:pt x="32" y="29"/>
                </a:cubicBezTo>
                <a:cubicBezTo>
                  <a:pt x="33" y="29"/>
                  <a:pt x="34" y="29"/>
                  <a:pt x="34" y="29"/>
                </a:cubicBezTo>
                <a:lnTo>
                  <a:pt x="34" y="51"/>
                </a:lnTo>
                <a:close/>
                <a:moveTo>
                  <a:pt x="34" y="6"/>
                </a:moveTo>
                <a:cubicBezTo>
                  <a:pt x="34" y="6"/>
                  <a:pt x="33" y="6"/>
                  <a:pt x="32" y="6"/>
                </a:cubicBezTo>
                <a:cubicBezTo>
                  <a:pt x="31" y="6"/>
                  <a:pt x="30" y="6"/>
                  <a:pt x="30" y="6"/>
                </a:cubicBezTo>
                <a:cubicBezTo>
                  <a:pt x="30" y="3"/>
                  <a:pt x="30" y="3"/>
                  <a:pt x="30" y="3"/>
                </a:cubicBezTo>
                <a:cubicBezTo>
                  <a:pt x="30" y="1"/>
                  <a:pt x="31" y="0"/>
                  <a:pt x="32" y="0"/>
                </a:cubicBezTo>
                <a:cubicBezTo>
                  <a:pt x="33" y="0"/>
                  <a:pt x="34" y="1"/>
                  <a:pt x="34" y="3"/>
                </a:cubicBezTo>
                <a:lnTo>
                  <a:pt x="34" y="6"/>
                </a:ln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a:solidFill>
                <a:srgbClr val="262626"/>
              </a:solidFill>
            </a:endParaRPr>
          </a:p>
        </p:txBody>
      </p:sp>
      <p:sp>
        <p:nvSpPr>
          <p:cNvPr id="22" name="Round Same Side Corner Rectangle 21"/>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23"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24"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25"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1153712666"/>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Effect transition="in" filter="fade">
                                      <p:cBhvr>
                                        <p:cTn id="11" dur="500"/>
                                        <p:tgtEl>
                                          <p:spTgt spid="25">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p:cTn id="15" dur="500" fill="hold"/>
                                        <p:tgtEl>
                                          <p:spTgt spid="33"/>
                                        </p:tgtEl>
                                        <p:attrNameLst>
                                          <p:attrName>ppt_w</p:attrName>
                                        </p:attrNameLst>
                                      </p:cBhvr>
                                      <p:tavLst>
                                        <p:tav tm="0">
                                          <p:val>
                                            <p:fltVal val="0"/>
                                          </p:val>
                                        </p:tav>
                                        <p:tav tm="100000">
                                          <p:val>
                                            <p:strVal val="#ppt_w"/>
                                          </p:val>
                                        </p:tav>
                                      </p:tavLst>
                                    </p:anim>
                                    <p:anim calcmode="lin" valueType="num">
                                      <p:cBhvr>
                                        <p:cTn id="16" dur="500" fill="hold"/>
                                        <p:tgtEl>
                                          <p:spTgt spid="33"/>
                                        </p:tgtEl>
                                        <p:attrNameLst>
                                          <p:attrName>ppt_h</p:attrName>
                                        </p:attrNameLst>
                                      </p:cBhvr>
                                      <p:tavLst>
                                        <p:tav tm="0">
                                          <p:val>
                                            <p:fltVal val="0"/>
                                          </p:val>
                                        </p:tav>
                                        <p:tav tm="100000">
                                          <p:val>
                                            <p:strVal val="#ppt_h"/>
                                          </p:val>
                                        </p:tav>
                                      </p:tavLst>
                                    </p:anim>
                                    <p:animEffect transition="in" filter="fade">
                                      <p:cBhvr>
                                        <p:cTn id="17" dur="500"/>
                                        <p:tgtEl>
                                          <p:spTgt spid="33"/>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childTnLst>
                          </p:cTn>
                        </p:par>
                        <p:par>
                          <p:cTn id="22" fill="hold">
                            <p:stCondLst>
                              <p:cond delay="2000"/>
                            </p:stCondLst>
                            <p:childTnLst>
                              <p:par>
                                <p:cTn id="23" presetID="22" presetClass="entr" presetSubtype="4"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childTnLst>
                          </p:cTn>
                        </p:par>
                        <p:par>
                          <p:cTn id="26" fill="hold">
                            <p:stCondLst>
                              <p:cond delay="2500"/>
                            </p:stCondLst>
                            <p:childTnLst>
                              <p:par>
                                <p:cTn id="27" presetID="22" presetClass="entr" presetSubtype="4" fill="hold" grpId="0" nodeType="afterEffect">
                                  <p:stCondLst>
                                    <p:cond delay="0"/>
                                  </p:stCondLst>
                                  <p:childTnLst>
                                    <p:set>
                                      <p:cBhvr>
                                        <p:cTn id="28" dur="1" fill="hold">
                                          <p:stCondLst>
                                            <p:cond delay="0"/>
                                          </p:stCondLst>
                                        </p:cTn>
                                        <p:tgtEl>
                                          <p:spTgt spid="21">
                                            <p:txEl>
                                              <p:pRg st="0" end="0"/>
                                            </p:txEl>
                                          </p:spTgt>
                                        </p:tgtEl>
                                        <p:attrNameLst>
                                          <p:attrName>style.visibility</p:attrName>
                                        </p:attrNameLst>
                                      </p:cBhvr>
                                      <p:to>
                                        <p:strVal val="visible"/>
                                      </p:to>
                                    </p:set>
                                    <p:animEffect transition="in" filter="wipe(down)">
                                      <p:cBhvr>
                                        <p:cTn id="29" dur="500"/>
                                        <p:tgtEl>
                                          <p:spTgt spid="21">
                                            <p:txEl>
                                              <p:pRg st="0" end="0"/>
                                            </p:txEl>
                                          </p:spTgt>
                                        </p:tgtEl>
                                      </p:cBhvr>
                                    </p:animEffect>
                                  </p:childTnLst>
                                </p:cTn>
                              </p:par>
                            </p:childTnLst>
                          </p:cTn>
                        </p:par>
                        <p:par>
                          <p:cTn id="30" fill="hold">
                            <p:stCondLst>
                              <p:cond delay="3000"/>
                            </p:stCondLst>
                            <p:childTnLst>
                              <p:par>
                                <p:cTn id="31" presetID="22" presetClass="entr" presetSubtype="4" fill="hold" grpId="0" nodeType="afterEffect" nodePh="1">
                                  <p:stCondLst>
                                    <p:cond delay="0"/>
                                  </p:stCondLst>
                                  <p:endCondLst>
                                    <p:cond evt="begin" delay="0">
                                      <p:tn val="31"/>
                                    </p:cond>
                                  </p:endCondLst>
                                  <p:childTnLst>
                                    <p:set>
                                      <p:cBhvr>
                                        <p:cTn id="32" dur="1" fill="hold">
                                          <p:stCondLst>
                                            <p:cond delay="0"/>
                                          </p:stCondLst>
                                        </p:cTn>
                                        <p:tgtEl>
                                          <p:spTgt spid="28">
                                            <p:txEl>
                                              <p:pRg st="0" end="0"/>
                                            </p:txEl>
                                          </p:spTgt>
                                        </p:tgtEl>
                                        <p:attrNameLst>
                                          <p:attrName>style.visibility</p:attrName>
                                        </p:attrNameLst>
                                      </p:cBhvr>
                                      <p:to>
                                        <p:strVal val="visible"/>
                                      </p:to>
                                    </p:set>
                                    <p:animEffect transition="in" filter="wipe(down)">
                                      <p:cBhvr>
                                        <p:cTn id="33" dur="500"/>
                                        <p:tgtEl>
                                          <p:spTgt spid="28">
                                            <p:txEl>
                                              <p:pRg st="0" end="0"/>
                                            </p:txEl>
                                          </p:spTgt>
                                        </p:tgtEl>
                                      </p:cBhvr>
                                    </p:animEffect>
                                  </p:childTnLst>
                                </p:cTn>
                              </p:par>
                            </p:childTnLst>
                          </p:cTn>
                        </p:par>
                        <p:par>
                          <p:cTn id="34" fill="hold">
                            <p:stCondLst>
                              <p:cond delay="3500"/>
                            </p:stCondLst>
                            <p:childTnLst>
                              <p:par>
                                <p:cTn id="35" presetID="22" presetClass="entr" presetSubtype="4"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wipe(down)">
                                      <p:cBhvr>
                                        <p:cTn id="37" dur="500"/>
                                        <p:tgtEl>
                                          <p:spTgt spid="40"/>
                                        </p:tgtEl>
                                      </p:cBhvr>
                                    </p:animEffect>
                                  </p:childTnLst>
                                </p:cTn>
                              </p:par>
                            </p:childTnLst>
                          </p:cTn>
                        </p:par>
                        <p:par>
                          <p:cTn id="38" fill="hold">
                            <p:stCondLst>
                              <p:cond delay="4000"/>
                            </p:stCondLst>
                            <p:childTnLst>
                              <p:par>
                                <p:cTn id="39" presetID="22" presetClass="entr" presetSubtype="4"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down)">
                                      <p:cBhvr>
                                        <p:cTn id="41" dur="500"/>
                                        <p:tgtEl>
                                          <p:spTgt spid="17"/>
                                        </p:tgtEl>
                                      </p:cBhvr>
                                    </p:animEffect>
                                  </p:childTnLst>
                                </p:cTn>
                              </p:par>
                            </p:childTnLst>
                          </p:cTn>
                        </p:par>
                        <p:par>
                          <p:cTn id="42" fill="hold">
                            <p:stCondLst>
                              <p:cond delay="4500"/>
                            </p:stCondLst>
                            <p:childTnLst>
                              <p:par>
                                <p:cTn id="43" presetID="53" presetClass="entr" presetSubtype="16" fill="hold" grpId="0" nodeType="after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p:cTn id="45" dur="500" fill="hold"/>
                                        <p:tgtEl>
                                          <p:spTgt spid="35"/>
                                        </p:tgtEl>
                                        <p:attrNameLst>
                                          <p:attrName>ppt_w</p:attrName>
                                        </p:attrNameLst>
                                      </p:cBhvr>
                                      <p:tavLst>
                                        <p:tav tm="0">
                                          <p:val>
                                            <p:fltVal val="0"/>
                                          </p:val>
                                        </p:tav>
                                        <p:tav tm="100000">
                                          <p:val>
                                            <p:strVal val="#ppt_w"/>
                                          </p:val>
                                        </p:tav>
                                      </p:tavLst>
                                    </p:anim>
                                    <p:anim calcmode="lin" valueType="num">
                                      <p:cBhvr>
                                        <p:cTn id="46" dur="500" fill="hold"/>
                                        <p:tgtEl>
                                          <p:spTgt spid="35"/>
                                        </p:tgtEl>
                                        <p:attrNameLst>
                                          <p:attrName>ppt_h</p:attrName>
                                        </p:attrNameLst>
                                      </p:cBhvr>
                                      <p:tavLst>
                                        <p:tav tm="0">
                                          <p:val>
                                            <p:fltVal val="0"/>
                                          </p:val>
                                        </p:tav>
                                        <p:tav tm="100000">
                                          <p:val>
                                            <p:strVal val="#ppt_h"/>
                                          </p:val>
                                        </p:tav>
                                      </p:tavLst>
                                    </p:anim>
                                    <p:animEffect transition="in" filter="fade">
                                      <p:cBhvr>
                                        <p:cTn id="47" dur="500"/>
                                        <p:tgtEl>
                                          <p:spTgt spid="35"/>
                                        </p:tgtEl>
                                      </p:cBhvr>
                                    </p:animEffect>
                                  </p:childTnLst>
                                </p:cTn>
                              </p:par>
                            </p:childTnLst>
                          </p:cTn>
                        </p:par>
                        <p:par>
                          <p:cTn id="48" fill="hold">
                            <p:stCondLst>
                              <p:cond delay="5000"/>
                            </p:stCondLst>
                            <p:childTnLst>
                              <p:par>
                                <p:cTn id="49" presetID="22" presetClass="entr" presetSubtype="4" fill="hold" grpId="0" nodeType="afterEffect">
                                  <p:stCondLst>
                                    <p:cond delay="0"/>
                                  </p:stCondLst>
                                  <p:childTnLst>
                                    <p:set>
                                      <p:cBhvr>
                                        <p:cTn id="50" dur="1" fill="hold">
                                          <p:stCondLst>
                                            <p:cond delay="0"/>
                                          </p:stCondLst>
                                        </p:cTn>
                                        <p:tgtEl>
                                          <p:spTgt spid="29">
                                            <p:txEl>
                                              <p:pRg st="0" end="0"/>
                                            </p:txEl>
                                          </p:spTgt>
                                        </p:tgtEl>
                                        <p:attrNameLst>
                                          <p:attrName>style.visibility</p:attrName>
                                        </p:attrNameLst>
                                      </p:cBhvr>
                                      <p:to>
                                        <p:strVal val="visible"/>
                                      </p:to>
                                    </p:set>
                                    <p:animEffect transition="in" filter="wipe(down)">
                                      <p:cBhvr>
                                        <p:cTn id="51" dur="500"/>
                                        <p:tgtEl>
                                          <p:spTgt spid="29">
                                            <p:txEl>
                                              <p:pRg st="0" end="0"/>
                                            </p:txEl>
                                          </p:spTgt>
                                        </p:tgtEl>
                                      </p:cBhvr>
                                    </p:animEffect>
                                  </p:childTnLst>
                                </p:cTn>
                              </p:par>
                            </p:childTnLst>
                          </p:cTn>
                        </p:par>
                        <p:par>
                          <p:cTn id="52" fill="hold">
                            <p:stCondLst>
                              <p:cond delay="5500"/>
                            </p:stCondLst>
                            <p:childTnLst>
                              <p:par>
                                <p:cTn id="53" presetID="22" presetClass="entr" presetSubtype="4" fill="hold" grpId="0" nodeType="afterEffect" nodePh="1">
                                  <p:stCondLst>
                                    <p:cond delay="0"/>
                                  </p:stCondLst>
                                  <p:endCondLst>
                                    <p:cond evt="begin" delay="0">
                                      <p:tn val="53"/>
                                    </p:cond>
                                  </p:endCondLst>
                                  <p:childTnLst>
                                    <p:set>
                                      <p:cBhvr>
                                        <p:cTn id="54" dur="1" fill="hold">
                                          <p:stCondLst>
                                            <p:cond delay="0"/>
                                          </p:stCondLst>
                                        </p:cTn>
                                        <p:tgtEl>
                                          <p:spTgt spid="30">
                                            <p:txEl>
                                              <p:pRg st="0" end="0"/>
                                            </p:txEl>
                                          </p:spTgt>
                                        </p:tgtEl>
                                        <p:attrNameLst>
                                          <p:attrName>style.visibility</p:attrName>
                                        </p:attrNameLst>
                                      </p:cBhvr>
                                      <p:to>
                                        <p:strVal val="visible"/>
                                      </p:to>
                                    </p:set>
                                    <p:animEffect transition="in" filter="wipe(down)">
                                      <p:cBhvr>
                                        <p:cTn id="55" dur="500"/>
                                        <p:tgtEl>
                                          <p:spTgt spid="30">
                                            <p:txEl>
                                              <p:pRg st="0" end="0"/>
                                            </p:txEl>
                                          </p:spTgt>
                                        </p:tgtEl>
                                      </p:cBhvr>
                                    </p:animEffect>
                                  </p:childTnLst>
                                </p:cTn>
                              </p:par>
                            </p:childTnLst>
                          </p:cTn>
                        </p:par>
                        <p:par>
                          <p:cTn id="56" fill="hold">
                            <p:stCondLst>
                              <p:cond delay="6000"/>
                            </p:stCondLst>
                            <p:childTnLst>
                              <p:par>
                                <p:cTn id="57" presetID="22" presetClass="entr" presetSubtype="4"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down)">
                                      <p:cBhvr>
                                        <p:cTn id="59" dur="500"/>
                                        <p:tgtEl>
                                          <p:spTgt spid="19"/>
                                        </p:tgtEl>
                                      </p:cBhvr>
                                    </p:animEffect>
                                  </p:childTnLst>
                                </p:cTn>
                              </p:par>
                            </p:childTnLst>
                          </p:cTn>
                        </p:par>
                        <p:par>
                          <p:cTn id="60" fill="hold">
                            <p:stCondLst>
                              <p:cond delay="6500"/>
                            </p:stCondLst>
                            <p:childTnLst>
                              <p:par>
                                <p:cTn id="61" presetID="53" presetClass="entr" presetSubtype="16" fill="hold" grpId="0" nodeType="afterEffect">
                                  <p:stCondLst>
                                    <p:cond delay="0"/>
                                  </p:stCondLst>
                                  <p:childTnLst>
                                    <p:set>
                                      <p:cBhvr>
                                        <p:cTn id="62" dur="1" fill="hold">
                                          <p:stCondLst>
                                            <p:cond delay="0"/>
                                          </p:stCondLst>
                                        </p:cTn>
                                        <p:tgtEl>
                                          <p:spTgt spid="36"/>
                                        </p:tgtEl>
                                        <p:attrNameLst>
                                          <p:attrName>style.visibility</p:attrName>
                                        </p:attrNameLst>
                                      </p:cBhvr>
                                      <p:to>
                                        <p:strVal val="visible"/>
                                      </p:to>
                                    </p:set>
                                    <p:anim calcmode="lin" valueType="num">
                                      <p:cBhvr>
                                        <p:cTn id="63" dur="500" fill="hold"/>
                                        <p:tgtEl>
                                          <p:spTgt spid="36"/>
                                        </p:tgtEl>
                                        <p:attrNameLst>
                                          <p:attrName>ppt_w</p:attrName>
                                        </p:attrNameLst>
                                      </p:cBhvr>
                                      <p:tavLst>
                                        <p:tav tm="0">
                                          <p:val>
                                            <p:fltVal val="0"/>
                                          </p:val>
                                        </p:tav>
                                        <p:tav tm="100000">
                                          <p:val>
                                            <p:strVal val="#ppt_w"/>
                                          </p:val>
                                        </p:tav>
                                      </p:tavLst>
                                    </p:anim>
                                    <p:anim calcmode="lin" valueType="num">
                                      <p:cBhvr>
                                        <p:cTn id="64" dur="500" fill="hold"/>
                                        <p:tgtEl>
                                          <p:spTgt spid="36"/>
                                        </p:tgtEl>
                                        <p:attrNameLst>
                                          <p:attrName>ppt_h</p:attrName>
                                        </p:attrNameLst>
                                      </p:cBhvr>
                                      <p:tavLst>
                                        <p:tav tm="0">
                                          <p:val>
                                            <p:fltVal val="0"/>
                                          </p:val>
                                        </p:tav>
                                        <p:tav tm="100000">
                                          <p:val>
                                            <p:strVal val="#ppt_h"/>
                                          </p:val>
                                        </p:tav>
                                      </p:tavLst>
                                    </p:anim>
                                    <p:animEffect transition="in" filter="fade">
                                      <p:cBhvr>
                                        <p:cTn id="65" dur="500"/>
                                        <p:tgtEl>
                                          <p:spTgt spid="36"/>
                                        </p:tgtEl>
                                      </p:cBhvr>
                                    </p:animEffect>
                                  </p:childTnLst>
                                </p:cTn>
                              </p:par>
                            </p:childTnLst>
                          </p:cTn>
                        </p:par>
                        <p:par>
                          <p:cTn id="66" fill="hold">
                            <p:stCondLst>
                              <p:cond delay="7000"/>
                            </p:stCondLst>
                            <p:childTnLst>
                              <p:par>
                                <p:cTn id="67" presetID="22" presetClass="entr" presetSubtype="4" fill="hold" grpId="0" nodeType="after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wipe(down)">
                                      <p:cBhvr>
                                        <p:cTn id="69" dur="500"/>
                                        <p:tgtEl>
                                          <p:spTgt spid="41"/>
                                        </p:tgtEl>
                                      </p:cBhvr>
                                    </p:animEffect>
                                  </p:childTnLst>
                                </p:cTn>
                              </p:par>
                            </p:childTnLst>
                          </p:cTn>
                        </p:par>
                        <p:par>
                          <p:cTn id="70" fill="hold">
                            <p:stCondLst>
                              <p:cond delay="7500"/>
                            </p:stCondLst>
                            <p:childTnLst>
                              <p:par>
                                <p:cTn id="71" presetID="22" presetClass="entr" presetSubtype="4" fill="hold" grpId="0" nodeType="afterEffect">
                                  <p:stCondLst>
                                    <p:cond delay="0"/>
                                  </p:stCondLst>
                                  <p:childTnLst>
                                    <p:set>
                                      <p:cBhvr>
                                        <p:cTn id="72" dur="1" fill="hold">
                                          <p:stCondLst>
                                            <p:cond delay="0"/>
                                          </p:stCondLst>
                                        </p:cTn>
                                        <p:tgtEl>
                                          <p:spTgt spid="31">
                                            <p:txEl>
                                              <p:pRg st="0" end="0"/>
                                            </p:txEl>
                                          </p:spTgt>
                                        </p:tgtEl>
                                        <p:attrNameLst>
                                          <p:attrName>style.visibility</p:attrName>
                                        </p:attrNameLst>
                                      </p:cBhvr>
                                      <p:to>
                                        <p:strVal val="visible"/>
                                      </p:to>
                                    </p:set>
                                    <p:animEffect transition="in" filter="wipe(down)">
                                      <p:cBhvr>
                                        <p:cTn id="73" dur="500"/>
                                        <p:tgtEl>
                                          <p:spTgt spid="31">
                                            <p:txEl>
                                              <p:pRg st="0" end="0"/>
                                            </p:txEl>
                                          </p:spTgt>
                                        </p:tgtEl>
                                      </p:cBhvr>
                                    </p:animEffect>
                                  </p:childTnLst>
                                </p:cTn>
                              </p:par>
                            </p:childTnLst>
                          </p:cTn>
                        </p:par>
                        <p:par>
                          <p:cTn id="74" fill="hold">
                            <p:stCondLst>
                              <p:cond delay="8000"/>
                            </p:stCondLst>
                            <p:childTnLst>
                              <p:par>
                                <p:cTn id="75" presetID="22" presetClass="entr" presetSubtype="4" fill="hold" grpId="0" nodeType="afterEffect" nodePh="1">
                                  <p:stCondLst>
                                    <p:cond delay="0"/>
                                  </p:stCondLst>
                                  <p:endCondLst>
                                    <p:cond evt="begin" delay="0">
                                      <p:tn val="75"/>
                                    </p:cond>
                                  </p:endCondLst>
                                  <p:childTnLst>
                                    <p:set>
                                      <p:cBhvr>
                                        <p:cTn id="76" dur="1" fill="hold">
                                          <p:stCondLst>
                                            <p:cond delay="0"/>
                                          </p:stCondLst>
                                        </p:cTn>
                                        <p:tgtEl>
                                          <p:spTgt spid="32">
                                            <p:txEl>
                                              <p:pRg st="0" end="0"/>
                                            </p:txEl>
                                          </p:spTgt>
                                        </p:tgtEl>
                                        <p:attrNameLst>
                                          <p:attrName>style.visibility</p:attrName>
                                        </p:attrNameLst>
                                      </p:cBhvr>
                                      <p:to>
                                        <p:strVal val="visible"/>
                                      </p:to>
                                    </p:set>
                                    <p:animEffect transition="in" filter="wipe(down)">
                                      <p:cBhvr>
                                        <p:cTn id="77" dur="500"/>
                                        <p:tgtEl>
                                          <p:spTgt spid="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20" grpId="0" bldLvl="0" animBg="1"/>
      <p:bldP spid="40" grpId="0" bldLvl="0" animBg="1"/>
      <p:bldP spid="41" grpId="0" bldLvl="0" animBg="1"/>
      <p:bldP spid="17" grpId="0" bldLvl="0" animBg="1"/>
      <p:bldP spid="19" grpId="0" bldLvl="0" animBg="1"/>
      <p:bldP spid="21" grpId="0" build="p">
        <p:tmplLst>
          <p:tmpl lvl="1">
            <p:tnLst>
              <p:par>
                <p:cTn presetID="22" presetClass="entr" presetSubtype="4"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down)">
                      <p:cBhvr>
                        <p:cTn dur="500"/>
                        <p:tgtEl>
                          <p:spTgt spid="21"/>
                        </p:tgtEl>
                      </p:cBhvr>
                    </p:animEffect>
                  </p:childTnLst>
                </p:cTn>
              </p:par>
            </p:tnLst>
          </p:tmpl>
        </p:tmplLst>
      </p:bldP>
      <p:bldP spid="2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29" grpId="0" build="p">
        <p:tmplLst>
          <p:tmpl lvl="1">
            <p:tnLst>
              <p:par>
                <p:cTn presetID="22" presetClass="entr" presetSubtype="4"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1" grpId="0" build="p">
        <p:tmplLst>
          <p:tmpl lvl="1">
            <p:tnLst>
              <p:par>
                <p:cTn presetID="22" presetClass="entr" presetSubtype="4"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down)">
                      <p:cBhvr>
                        <p:cTn dur="500"/>
                        <p:tgtEl>
                          <p:spTgt spid="31"/>
                        </p:tgtEl>
                      </p:cBhvr>
                    </p:animEffect>
                  </p:childTnLst>
                </p:cTn>
              </p:par>
            </p:tnLst>
          </p:tmpl>
        </p:tmplLst>
      </p:bldP>
      <p:bldP spid="3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Effect transition="in" filter="wipe(down)">
                      <p:cBhvr>
                        <p:cTn dur="500"/>
                        <p:tgtEl>
                          <p:spTgt spid="32"/>
                        </p:tgtEl>
                      </p:cBhvr>
                    </p:animEffect>
                  </p:childTnLst>
                </p:cTn>
              </p:par>
            </p:tnLst>
          </p:tmpl>
        </p:tmplLst>
      </p:bldP>
      <p:bldP spid="33" grpId="0" bldLvl="0" animBg="1"/>
      <p:bldP spid="35" grpId="0" bldLvl="0" animBg="1"/>
      <p:bldP spid="36" grpId="0" bldLvl="0" animBg="1"/>
      <p:bldP spid="24" grpId="0"/>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Pic4">
    <p:spTree>
      <p:nvGrpSpPr>
        <p:cNvPr id="1" name=""/>
        <p:cNvGrpSpPr/>
        <p:nvPr/>
      </p:nvGrpSpPr>
      <p:grpSpPr>
        <a:xfrm>
          <a:off x="0" y="0"/>
          <a:ext cx="0" cy="0"/>
          <a:chOff x="0" y="0"/>
          <a:chExt cx="0" cy="0"/>
        </a:xfrm>
      </p:grpSpPr>
      <p:sp>
        <p:nvSpPr>
          <p:cNvPr id="18" name="Picture Placeholder 7"/>
          <p:cNvSpPr>
            <a:spLocks noGrp="1"/>
          </p:cNvSpPr>
          <p:nvPr>
            <p:ph type="pic" sz="quarter" idx="10" hasCustomPrompt="1"/>
          </p:nvPr>
        </p:nvSpPr>
        <p:spPr>
          <a:xfrm>
            <a:off x="406403" y="1253451"/>
            <a:ext cx="3759200" cy="5604551"/>
          </a:xfrm>
          <a:prstGeom prst="rect">
            <a:avLst/>
          </a:prstGeom>
          <a:noFill/>
          <a:ln w="19050">
            <a:noFill/>
          </a:ln>
        </p:spPr>
        <p:txBody>
          <a:bodyPr tIns="0" bIns="182880" anchor="b"/>
          <a:lstStyle>
            <a:lvl1pPr algn="ctr">
              <a:buNone/>
              <a:defRPr sz="1600">
                <a:solidFill>
                  <a:schemeClr val="tx1">
                    <a:lumMod val="50000"/>
                    <a:lumOff val="50000"/>
                  </a:schemeClr>
                </a:solidFill>
              </a:defRPr>
            </a:lvl1pPr>
          </a:lstStyle>
          <a:p>
            <a:r>
              <a:rPr lang="en-US" dirty="0"/>
              <a:t>Image Holder</a:t>
            </a:r>
          </a:p>
        </p:txBody>
      </p:sp>
      <p:sp>
        <p:nvSpPr>
          <p:cNvPr id="22" name="Rectangle 21"/>
          <p:cNvSpPr/>
          <p:nvPr userDrawn="1"/>
        </p:nvSpPr>
        <p:spPr>
          <a:xfrm>
            <a:off x="3903941" y="1854200"/>
            <a:ext cx="2235200" cy="1041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3" name="Rectangle 22"/>
          <p:cNvSpPr/>
          <p:nvPr userDrawn="1"/>
        </p:nvSpPr>
        <p:spPr>
          <a:xfrm>
            <a:off x="3903941" y="2946400"/>
            <a:ext cx="2235200" cy="1041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4" name="Rectangle 23"/>
          <p:cNvSpPr/>
          <p:nvPr userDrawn="1"/>
        </p:nvSpPr>
        <p:spPr>
          <a:xfrm>
            <a:off x="3903941" y="4038600"/>
            <a:ext cx="2235200" cy="1041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6" name="Rectangle 25"/>
          <p:cNvSpPr/>
          <p:nvPr userDrawn="1"/>
        </p:nvSpPr>
        <p:spPr>
          <a:xfrm>
            <a:off x="3903941" y="5130800"/>
            <a:ext cx="2235200" cy="1041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7" name="Freeform 62"/>
          <p:cNvSpPr>
            <a:spLocks noChangeAspect="1" noEditPoints="1"/>
          </p:cNvSpPr>
          <p:nvPr userDrawn="1"/>
        </p:nvSpPr>
        <p:spPr bwMode="auto">
          <a:xfrm>
            <a:off x="4781229" y="2169539"/>
            <a:ext cx="480624" cy="484467"/>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a:solidFill>
                <a:srgbClr val="262626"/>
              </a:solidFill>
            </a:endParaRPr>
          </a:p>
        </p:txBody>
      </p:sp>
      <p:sp>
        <p:nvSpPr>
          <p:cNvPr id="34" name="Freeform 245"/>
          <p:cNvSpPr>
            <a:spLocks noChangeAspect="1"/>
          </p:cNvSpPr>
          <p:nvPr userDrawn="1"/>
        </p:nvSpPr>
        <p:spPr bwMode="auto">
          <a:xfrm>
            <a:off x="4787567" y="3233127"/>
            <a:ext cx="467951" cy="467951"/>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a:solidFill>
                <a:srgbClr val="262626"/>
              </a:solidFill>
            </a:endParaRPr>
          </a:p>
        </p:txBody>
      </p:sp>
      <p:sp>
        <p:nvSpPr>
          <p:cNvPr id="37" name="Freeform 132"/>
          <p:cNvSpPr>
            <a:spLocks noChangeAspect="1" noEditPoints="1"/>
          </p:cNvSpPr>
          <p:nvPr userDrawn="1"/>
        </p:nvSpPr>
        <p:spPr bwMode="auto">
          <a:xfrm>
            <a:off x="4763964" y="4312924"/>
            <a:ext cx="515155" cy="492755"/>
          </a:xfrm>
          <a:custGeom>
            <a:avLst/>
            <a:gdLst/>
            <a:ahLst/>
            <a:cxnLst>
              <a:cxn ang="0">
                <a:pos x="62" y="31"/>
              </a:cxn>
              <a:cxn ang="0">
                <a:pos x="62" y="31"/>
              </a:cxn>
              <a:cxn ang="0">
                <a:pos x="54" y="27"/>
              </a:cxn>
              <a:cxn ang="0">
                <a:pos x="45" y="33"/>
              </a:cxn>
              <a:cxn ang="0">
                <a:pos x="44" y="35"/>
              </a:cxn>
              <a:cxn ang="0">
                <a:pos x="43" y="35"/>
              </a:cxn>
              <a:cxn ang="0">
                <a:pos x="42" y="35"/>
              </a:cxn>
              <a:cxn ang="0">
                <a:pos x="41" y="33"/>
              </a:cxn>
              <a:cxn ang="0">
                <a:pos x="32" y="27"/>
              </a:cxn>
              <a:cxn ang="0">
                <a:pos x="23" y="33"/>
              </a:cxn>
              <a:cxn ang="0">
                <a:pos x="22" y="35"/>
              </a:cxn>
              <a:cxn ang="0">
                <a:pos x="21" y="35"/>
              </a:cxn>
              <a:cxn ang="0">
                <a:pos x="20" y="35"/>
              </a:cxn>
              <a:cxn ang="0">
                <a:pos x="19" y="33"/>
              </a:cxn>
              <a:cxn ang="0">
                <a:pos x="10" y="27"/>
              </a:cxn>
              <a:cxn ang="0">
                <a:pos x="3" y="31"/>
              </a:cxn>
              <a:cxn ang="0">
                <a:pos x="2" y="31"/>
              </a:cxn>
              <a:cxn ang="0">
                <a:pos x="0" y="30"/>
              </a:cxn>
              <a:cxn ang="0">
                <a:pos x="0" y="30"/>
              </a:cxn>
              <a:cxn ang="0">
                <a:pos x="32" y="7"/>
              </a:cxn>
              <a:cxn ang="0">
                <a:pos x="64" y="30"/>
              </a:cxn>
              <a:cxn ang="0">
                <a:pos x="64" y="30"/>
              </a:cxn>
              <a:cxn ang="0">
                <a:pos x="62" y="31"/>
              </a:cxn>
              <a:cxn ang="0">
                <a:pos x="34" y="51"/>
              </a:cxn>
              <a:cxn ang="0">
                <a:pos x="25" y="61"/>
              </a:cxn>
              <a:cxn ang="0">
                <a:pos x="15" y="51"/>
              </a:cxn>
              <a:cxn ang="0">
                <a:pos x="17" y="49"/>
              </a:cxn>
              <a:cxn ang="0">
                <a:pos x="20" y="51"/>
              </a:cxn>
              <a:cxn ang="0">
                <a:pos x="25" y="56"/>
              </a:cxn>
              <a:cxn ang="0">
                <a:pos x="30" y="51"/>
              </a:cxn>
              <a:cxn ang="0">
                <a:pos x="30" y="29"/>
              </a:cxn>
              <a:cxn ang="0">
                <a:pos x="32" y="29"/>
              </a:cxn>
              <a:cxn ang="0">
                <a:pos x="34" y="29"/>
              </a:cxn>
              <a:cxn ang="0">
                <a:pos x="34" y="51"/>
              </a:cxn>
              <a:cxn ang="0">
                <a:pos x="34" y="6"/>
              </a:cxn>
              <a:cxn ang="0">
                <a:pos x="32" y="6"/>
              </a:cxn>
              <a:cxn ang="0">
                <a:pos x="30" y="6"/>
              </a:cxn>
              <a:cxn ang="0">
                <a:pos x="30" y="3"/>
              </a:cxn>
              <a:cxn ang="0">
                <a:pos x="32" y="0"/>
              </a:cxn>
              <a:cxn ang="0">
                <a:pos x="34" y="3"/>
              </a:cxn>
              <a:cxn ang="0">
                <a:pos x="34" y="6"/>
              </a:cxn>
            </a:cxnLst>
            <a:rect l="0" t="0" r="r" b="b"/>
            <a:pathLst>
              <a:path w="64" h="61">
                <a:moveTo>
                  <a:pt x="62" y="31"/>
                </a:moveTo>
                <a:cubicBezTo>
                  <a:pt x="62" y="31"/>
                  <a:pt x="62" y="31"/>
                  <a:pt x="62" y="31"/>
                </a:cubicBezTo>
                <a:cubicBezTo>
                  <a:pt x="59" y="29"/>
                  <a:pt x="57" y="27"/>
                  <a:pt x="54" y="27"/>
                </a:cubicBezTo>
                <a:cubicBezTo>
                  <a:pt x="51" y="27"/>
                  <a:pt x="47" y="30"/>
                  <a:pt x="45" y="33"/>
                </a:cubicBezTo>
                <a:cubicBezTo>
                  <a:pt x="45" y="33"/>
                  <a:pt x="45" y="34"/>
                  <a:pt x="44" y="35"/>
                </a:cubicBezTo>
                <a:cubicBezTo>
                  <a:pt x="44" y="35"/>
                  <a:pt x="44" y="35"/>
                  <a:pt x="43" y="35"/>
                </a:cubicBezTo>
                <a:cubicBezTo>
                  <a:pt x="43" y="35"/>
                  <a:pt x="42" y="35"/>
                  <a:pt x="42" y="35"/>
                </a:cubicBezTo>
                <a:cubicBezTo>
                  <a:pt x="42" y="34"/>
                  <a:pt x="41" y="33"/>
                  <a:pt x="41" y="33"/>
                </a:cubicBezTo>
                <a:cubicBezTo>
                  <a:pt x="39" y="30"/>
                  <a:pt x="36" y="27"/>
                  <a:pt x="32" y="27"/>
                </a:cubicBezTo>
                <a:cubicBezTo>
                  <a:pt x="28" y="27"/>
                  <a:pt x="25" y="30"/>
                  <a:pt x="23" y="33"/>
                </a:cubicBezTo>
                <a:cubicBezTo>
                  <a:pt x="23" y="33"/>
                  <a:pt x="22" y="34"/>
                  <a:pt x="22" y="35"/>
                </a:cubicBezTo>
                <a:cubicBezTo>
                  <a:pt x="22" y="35"/>
                  <a:pt x="22" y="35"/>
                  <a:pt x="21" y="35"/>
                </a:cubicBezTo>
                <a:cubicBezTo>
                  <a:pt x="20" y="35"/>
                  <a:pt x="20" y="35"/>
                  <a:pt x="20" y="35"/>
                </a:cubicBezTo>
                <a:cubicBezTo>
                  <a:pt x="19" y="34"/>
                  <a:pt x="19" y="33"/>
                  <a:pt x="19" y="33"/>
                </a:cubicBezTo>
                <a:cubicBezTo>
                  <a:pt x="17" y="30"/>
                  <a:pt x="14" y="27"/>
                  <a:pt x="10" y="27"/>
                </a:cubicBezTo>
                <a:cubicBezTo>
                  <a:pt x="7" y="27"/>
                  <a:pt x="5" y="29"/>
                  <a:pt x="3" y="31"/>
                </a:cubicBezTo>
                <a:cubicBezTo>
                  <a:pt x="2" y="31"/>
                  <a:pt x="2" y="31"/>
                  <a:pt x="2" y="31"/>
                </a:cubicBezTo>
                <a:cubicBezTo>
                  <a:pt x="1" y="31"/>
                  <a:pt x="0" y="31"/>
                  <a:pt x="0" y="30"/>
                </a:cubicBezTo>
                <a:cubicBezTo>
                  <a:pt x="0" y="30"/>
                  <a:pt x="0" y="30"/>
                  <a:pt x="0" y="30"/>
                </a:cubicBezTo>
                <a:cubicBezTo>
                  <a:pt x="4" y="16"/>
                  <a:pt x="18" y="7"/>
                  <a:pt x="32" y="7"/>
                </a:cubicBezTo>
                <a:cubicBezTo>
                  <a:pt x="46" y="7"/>
                  <a:pt x="60" y="16"/>
                  <a:pt x="64" y="30"/>
                </a:cubicBezTo>
                <a:cubicBezTo>
                  <a:pt x="64" y="30"/>
                  <a:pt x="64" y="30"/>
                  <a:pt x="64" y="30"/>
                </a:cubicBezTo>
                <a:cubicBezTo>
                  <a:pt x="64" y="31"/>
                  <a:pt x="63" y="31"/>
                  <a:pt x="62" y="31"/>
                </a:cubicBezTo>
                <a:close/>
                <a:moveTo>
                  <a:pt x="34" y="51"/>
                </a:moveTo>
                <a:cubicBezTo>
                  <a:pt x="34" y="56"/>
                  <a:pt x="30" y="61"/>
                  <a:pt x="25" y="61"/>
                </a:cubicBezTo>
                <a:cubicBezTo>
                  <a:pt x="19" y="61"/>
                  <a:pt x="15" y="56"/>
                  <a:pt x="15" y="51"/>
                </a:cubicBezTo>
                <a:cubicBezTo>
                  <a:pt x="15" y="50"/>
                  <a:pt x="16" y="49"/>
                  <a:pt x="17" y="49"/>
                </a:cubicBezTo>
                <a:cubicBezTo>
                  <a:pt x="19" y="49"/>
                  <a:pt x="20" y="50"/>
                  <a:pt x="20" y="51"/>
                </a:cubicBezTo>
                <a:cubicBezTo>
                  <a:pt x="20" y="54"/>
                  <a:pt x="22" y="56"/>
                  <a:pt x="25" y="56"/>
                </a:cubicBezTo>
                <a:cubicBezTo>
                  <a:pt x="27" y="56"/>
                  <a:pt x="30" y="54"/>
                  <a:pt x="30" y="51"/>
                </a:cubicBezTo>
                <a:cubicBezTo>
                  <a:pt x="30" y="29"/>
                  <a:pt x="30" y="29"/>
                  <a:pt x="30" y="29"/>
                </a:cubicBezTo>
                <a:cubicBezTo>
                  <a:pt x="30" y="29"/>
                  <a:pt x="31" y="29"/>
                  <a:pt x="32" y="29"/>
                </a:cubicBezTo>
                <a:cubicBezTo>
                  <a:pt x="33" y="29"/>
                  <a:pt x="34" y="29"/>
                  <a:pt x="34" y="29"/>
                </a:cubicBezTo>
                <a:lnTo>
                  <a:pt x="34" y="51"/>
                </a:lnTo>
                <a:close/>
                <a:moveTo>
                  <a:pt x="34" y="6"/>
                </a:moveTo>
                <a:cubicBezTo>
                  <a:pt x="34" y="6"/>
                  <a:pt x="33" y="6"/>
                  <a:pt x="32" y="6"/>
                </a:cubicBezTo>
                <a:cubicBezTo>
                  <a:pt x="31" y="6"/>
                  <a:pt x="30" y="6"/>
                  <a:pt x="30" y="6"/>
                </a:cubicBezTo>
                <a:cubicBezTo>
                  <a:pt x="30" y="3"/>
                  <a:pt x="30" y="3"/>
                  <a:pt x="30" y="3"/>
                </a:cubicBezTo>
                <a:cubicBezTo>
                  <a:pt x="30" y="1"/>
                  <a:pt x="31" y="0"/>
                  <a:pt x="32" y="0"/>
                </a:cubicBezTo>
                <a:cubicBezTo>
                  <a:pt x="33" y="0"/>
                  <a:pt x="34" y="1"/>
                  <a:pt x="34" y="3"/>
                </a:cubicBezTo>
                <a:lnTo>
                  <a:pt x="34" y="6"/>
                </a:ln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a:solidFill>
                <a:srgbClr val="262626"/>
              </a:solidFill>
            </a:endParaRPr>
          </a:p>
        </p:txBody>
      </p:sp>
      <p:sp>
        <p:nvSpPr>
          <p:cNvPr id="38" name="Freeform 52"/>
          <p:cNvSpPr>
            <a:spLocks noEditPoints="1"/>
          </p:cNvSpPr>
          <p:nvPr userDrawn="1"/>
        </p:nvSpPr>
        <p:spPr bwMode="auto">
          <a:xfrm>
            <a:off x="4785454" y="5397500"/>
            <a:ext cx="472180" cy="508000"/>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dirty="0">
              <a:solidFill>
                <a:srgbClr val="262626"/>
              </a:solidFill>
            </a:endParaRPr>
          </a:p>
        </p:txBody>
      </p:sp>
      <p:sp>
        <p:nvSpPr>
          <p:cNvPr id="39" name="Text Placeholder 3"/>
          <p:cNvSpPr>
            <a:spLocks noGrp="1"/>
          </p:cNvSpPr>
          <p:nvPr>
            <p:ph type="body" sz="half" idx="15" hasCustomPrompt="1"/>
          </p:nvPr>
        </p:nvSpPr>
        <p:spPr>
          <a:xfrm>
            <a:off x="6329827" y="2093653"/>
            <a:ext cx="5244915" cy="738448"/>
          </a:xfrm>
          <a:prstGeom prst="rect">
            <a:avLst/>
          </a:prstGeom>
        </p:spPr>
        <p:txBody>
          <a:bodyPr wrap="square" lIns="0" tIns="0" rIns="0" bIns="0" anchor="t">
            <a:noAutofit/>
          </a:bodyPr>
          <a:lstStyle>
            <a:lvl1pPr marL="0" indent="0" algn="l">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44" name="Text Placeholder 3"/>
          <p:cNvSpPr>
            <a:spLocks noGrp="1"/>
          </p:cNvSpPr>
          <p:nvPr>
            <p:ph type="body" sz="half" idx="17"/>
          </p:nvPr>
        </p:nvSpPr>
        <p:spPr>
          <a:xfrm>
            <a:off x="6322806" y="1819049"/>
            <a:ext cx="5259599" cy="257040"/>
          </a:xfrm>
          <a:prstGeom prst="rect">
            <a:avLst/>
          </a:prstGeom>
        </p:spPr>
        <p:txBody>
          <a:bodyPr wrap="none" lIns="0" tIns="0" rIns="0" bIns="0" anchor="ctr">
            <a:noAutofit/>
          </a:bodyPr>
          <a:lstStyle>
            <a:lvl1pPr marL="0" indent="0" algn="l">
              <a:buNone/>
              <a:defRPr sz="1865" b="1" baseline="0">
                <a:solidFill>
                  <a:schemeClr val="accent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45" name="Text Placeholder 3"/>
          <p:cNvSpPr>
            <a:spLocks noGrp="1"/>
          </p:cNvSpPr>
          <p:nvPr>
            <p:ph type="body" sz="half" idx="18" hasCustomPrompt="1"/>
          </p:nvPr>
        </p:nvSpPr>
        <p:spPr>
          <a:xfrm>
            <a:off x="6329827" y="3221004"/>
            <a:ext cx="5244915" cy="738448"/>
          </a:xfrm>
          <a:prstGeom prst="rect">
            <a:avLst/>
          </a:prstGeom>
        </p:spPr>
        <p:txBody>
          <a:bodyPr wrap="square" lIns="0" tIns="0" rIns="0" bIns="0" anchor="t">
            <a:noAutofit/>
          </a:bodyPr>
          <a:lstStyle>
            <a:lvl1pPr marL="0" indent="0" algn="l">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46" name="Text Placeholder 3"/>
          <p:cNvSpPr>
            <a:spLocks noGrp="1"/>
          </p:cNvSpPr>
          <p:nvPr>
            <p:ph type="body" sz="half" idx="19"/>
          </p:nvPr>
        </p:nvSpPr>
        <p:spPr>
          <a:xfrm>
            <a:off x="6322806" y="2946400"/>
            <a:ext cx="5259599" cy="257040"/>
          </a:xfrm>
          <a:prstGeom prst="rect">
            <a:avLst/>
          </a:prstGeom>
        </p:spPr>
        <p:txBody>
          <a:bodyPr wrap="none" lIns="0" tIns="0" rIns="0" bIns="0" anchor="ctr">
            <a:noAutofit/>
          </a:bodyPr>
          <a:lstStyle>
            <a:lvl1pPr marL="0" indent="0" algn="l">
              <a:buNone/>
              <a:defRPr sz="1865" b="1" baseline="0">
                <a:solidFill>
                  <a:schemeClr val="accent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47" name="Text Placeholder 3"/>
          <p:cNvSpPr>
            <a:spLocks noGrp="1"/>
          </p:cNvSpPr>
          <p:nvPr>
            <p:ph type="body" sz="half" idx="20" hasCustomPrompt="1"/>
          </p:nvPr>
        </p:nvSpPr>
        <p:spPr>
          <a:xfrm>
            <a:off x="6329827" y="4341552"/>
            <a:ext cx="5244915" cy="738448"/>
          </a:xfrm>
          <a:prstGeom prst="rect">
            <a:avLst/>
          </a:prstGeom>
        </p:spPr>
        <p:txBody>
          <a:bodyPr wrap="square" lIns="0" tIns="0" rIns="0" bIns="0" anchor="t">
            <a:noAutofit/>
          </a:bodyPr>
          <a:lstStyle>
            <a:lvl1pPr marL="0" indent="0" algn="l">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48" name="Text Placeholder 3"/>
          <p:cNvSpPr>
            <a:spLocks noGrp="1"/>
          </p:cNvSpPr>
          <p:nvPr>
            <p:ph type="body" sz="half" idx="21"/>
          </p:nvPr>
        </p:nvSpPr>
        <p:spPr>
          <a:xfrm>
            <a:off x="6322806" y="4066951"/>
            <a:ext cx="5259599" cy="257040"/>
          </a:xfrm>
          <a:prstGeom prst="rect">
            <a:avLst/>
          </a:prstGeom>
        </p:spPr>
        <p:txBody>
          <a:bodyPr wrap="none" lIns="0" tIns="0" rIns="0" bIns="0" anchor="ctr">
            <a:noAutofit/>
          </a:bodyPr>
          <a:lstStyle>
            <a:lvl1pPr marL="0" indent="0" algn="l">
              <a:buNone/>
              <a:defRPr sz="1865" b="1" baseline="0">
                <a:solidFill>
                  <a:schemeClr val="accent3"/>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49" name="Text Placeholder 3"/>
          <p:cNvSpPr>
            <a:spLocks noGrp="1"/>
          </p:cNvSpPr>
          <p:nvPr>
            <p:ph type="body" sz="half" idx="22" hasCustomPrompt="1"/>
          </p:nvPr>
        </p:nvSpPr>
        <p:spPr>
          <a:xfrm>
            <a:off x="6329827" y="5433752"/>
            <a:ext cx="5244915" cy="738448"/>
          </a:xfrm>
          <a:prstGeom prst="rect">
            <a:avLst/>
          </a:prstGeom>
        </p:spPr>
        <p:txBody>
          <a:bodyPr wrap="square" lIns="0" tIns="0" rIns="0" bIns="0" anchor="t">
            <a:noAutofit/>
          </a:bodyPr>
          <a:lstStyle>
            <a:lvl1pPr marL="0" indent="0" algn="l">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50" name="Text Placeholder 3"/>
          <p:cNvSpPr>
            <a:spLocks noGrp="1"/>
          </p:cNvSpPr>
          <p:nvPr>
            <p:ph type="body" sz="half" idx="23"/>
          </p:nvPr>
        </p:nvSpPr>
        <p:spPr>
          <a:xfrm>
            <a:off x="6322806" y="5159151"/>
            <a:ext cx="5259599" cy="257040"/>
          </a:xfrm>
          <a:prstGeom prst="rect">
            <a:avLst/>
          </a:prstGeom>
        </p:spPr>
        <p:txBody>
          <a:bodyPr wrap="none" lIns="0" tIns="0" rIns="0" bIns="0" anchor="ctr">
            <a:noAutofit/>
          </a:bodyPr>
          <a:lstStyle>
            <a:lvl1pPr marL="0" indent="0" algn="l">
              <a:buNone/>
              <a:defRPr sz="1865" b="1" baseline="0">
                <a:solidFill>
                  <a:schemeClr val="accent4"/>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25" name="Round Same Side Corner Rectangle 24"/>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28"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29"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30"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238318971"/>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xEl>
                                              <p:pRg st="0" end="0"/>
                                            </p:txEl>
                                          </p:spTgt>
                                        </p:tgtEl>
                                        <p:attrNameLst>
                                          <p:attrName>style.visibility</p:attrName>
                                        </p:attrNameLst>
                                      </p:cBhvr>
                                      <p:to>
                                        <p:strVal val="visible"/>
                                      </p:to>
                                    </p:set>
                                    <p:animEffect transition="in" filter="fade">
                                      <p:cBhvr>
                                        <p:cTn id="11" dur="500"/>
                                        <p:tgtEl>
                                          <p:spTgt spid="30">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p:cTn id="23" dur="500" fill="hold"/>
                                        <p:tgtEl>
                                          <p:spTgt spid="27"/>
                                        </p:tgtEl>
                                        <p:attrNameLst>
                                          <p:attrName>ppt_w</p:attrName>
                                        </p:attrNameLst>
                                      </p:cBhvr>
                                      <p:tavLst>
                                        <p:tav tm="0">
                                          <p:val>
                                            <p:fltVal val="0"/>
                                          </p:val>
                                        </p:tav>
                                        <p:tav tm="100000">
                                          <p:val>
                                            <p:strVal val="#ppt_w"/>
                                          </p:val>
                                        </p:tav>
                                      </p:tavLst>
                                    </p:anim>
                                    <p:anim calcmode="lin" valueType="num">
                                      <p:cBhvr>
                                        <p:cTn id="24" dur="500" fill="hold"/>
                                        <p:tgtEl>
                                          <p:spTgt spid="27"/>
                                        </p:tgtEl>
                                        <p:attrNameLst>
                                          <p:attrName>ppt_h</p:attrName>
                                        </p:attrNameLst>
                                      </p:cBhvr>
                                      <p:tavLst>
                                        <p:tav tm="0">
                                          <p:val>
                                            <p:fltVal val="0"/>
                                          </p:val>
                                        </p:tav>
                                        <p:tav tm="100000">
                                          <p:val>
                                            <p:strVal val="#ppt_h"/>
                                          </p:val>
                                        </p:tav>
                                      </p:tavLst>
                                    </p:anim>
                                    <p:animEffect transition="in" filter="fade">
                                      <p:cBhvr>
                                        <p:cTn id="25" dur="500"/>
                                        <p:tgtEl>
                                          <p:spTgt spid="27"/>
                                        </p:tgtEl>
                                      </p:cBhvr>
                                    </p:animEffect>
                                  </p:childTnLst>
                                </p:cTn>
                              </p:par>
                            </p:childTnLst>
                          </p:cTn>
                        </p:par>
                        <p:par>
                          <p:cTn id="26" fill="hold">
                            <p:stCondLst>
                              <p:cond delay="2500"/>
                            </p:stCondLst>
                            <p:childTnLst>
                              <p:par>
                                <p:cTn id="27" presetID="22" presetClass="entr" presetSubtype="8" fill="hold" grpId="0" nodeType="afterEffect" nodePh="1">
                                  <p:stCondLst>
                                    <p:cond delay="0"/>
                                  </p:stCondLst>
                                  <p:endCondLst>
                                    <p:cond evt="begin" delay="0">
                                      <p:tn val="27"/>
                                    </p:cond>
                                  </p:endCondLst>
                                  <p:childTnLst>
                                    <p:set>
                                      <p:cBhvr>
                                        <p:cTn id="28" dur="1" fill="hold">
                                          <p:stCondLst>
                                            <p:cond delay="0"/>
                                          </p:stCondLst>
                                        </p:cTn>
                                        <p:tgtEl>
                                          <p:spTgt spid="44">
                                            <p:txEl>
                                              <p:pRg st="0" end="0"/>
                                            </p:txEl>
                                          </p:spTgt>
                                        </p:tgtEl>
                                        <p:attrNameLst>
                                          <p:attrName>style.visibility</p:attrName>
                                        </p:attrNameLst>
                                      </p:cBhvr>
                                      <p:to>
                                        <p:strVal val="visible"/>
                                      </p:to>
                                    </p:set>
                                    <p:animEffect transition="in" filter="wipe(left)">
                                      <p:cBhvr>
                                        <p:cTn id="29" dur="500"/>
                                        <p:tgtEl>
                                          <p:spTgt spid="44">
                                            <p:txEl>
                                              <p:pRg st="0" end="0"/>
                                            </p:txEl>
                                          </p:spTgt>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39">
                                            <p:txEl>
                                              <p:pRg st="0" end="0"/>
                                            </p:txEl>
                                          </p:spTgt>
                                        </p:tgtEl>
                                        <p:attrNameLst>
                                          <p:attrName>style.visibility</p:attrName>
                                        </p:attrNameLst>
                                      </p:cBhvr>
                                      <p:to>
                                        <p:strVal val="visible"/>
                                      </p:to>
                                    </p:set>
                                    <p:animEffect transition="in" filter="wipe(left)">
                                      <p:cBhvr>
                                        <p:cTn id="33" dur="500"/>
                                        <p:tgtEl>
                                          <p:spTgt spid="39">
                                            <p:txEl>
                                              <p:pRg st="0" end="0"/>
                                            </p:txEl>
                                          </p:spTgt>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childTnLst>
                          </p:cTn>
                        </p:par>
                        <p:par>
                          <p:cTn id="38" fill="hold">
                            <p:stCondLst>
                              <p:cond delay="4000"/>
                            </p:stCondLst>
                            <p:childTnLst>
                              <p:par>
                                <p:cTn id="39" presetID="53" presetClass="entr" presetSubtype="16"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p:cTn id="41" dur="500" fill="hold"/>
                                        <p:tgtEl>
                                          <p:spTgt spid="34"/>
                                        </p:tgtEl>
                                        <p:attrNameLst>
                                          <p:attrName>ppt_w</p:attrName>
                                        </p:attrNameLst>
                                      </p:cBhvr>
                                      <p:tavLst>
                                        <p:tav tm="0">
                                          <p:val>
                                            <p:fltVal val="0"/>
                                          </p:val>
                                        </p:tav>
                                        <p:tav tm="100000">
                                          <p:val>
                                            <p:strVal val="#ppt_w"/>
                                          </p:val>
                                        </p:tav>
                                      </p:tavLst>
                                    </p:anim>
                                    <p:anim calcmode="lin" valueType="num">
                                      <p:cBhvr>
                                        <p:cTn id="42" dur="500" fill="hold"/>
                                        <p:tgtEl>
                                          <p:spTgt spid="34"/>
                                        </p:tgtEl>
                                        <p:attrNameLst>
                                          <p:attrName>ppt_h</p:attrName>
                                        </p:attrNameLst>
                                      </p:cBhvr>
                                      <p:tavLst>
                                        <p:tav tm="0">
                                          <p:val>
                                            <p:fltVal val="0"/>
                                          </p:val>
                                        </p:tav>
                                        <p:tav tm="100000">
                                          <p:val>
                                            <p:strVal val="#ppt_h"/>
                                          </p:val>
                                        </p:tav>
                                      </p:tavLst>
                                    </p:anim>
                                    <p:animEffect transition="in" filter="fade">
                                      <p:cBhvr>
                                        <p:cTn id="43" dur="500"/>
                                        <p:tgtEl>
                                          <p:spTgt spid="34"/>
                                        </p:tgtEl>
                                      </p:cBhvr>
                                    </p:animEffect>
                                  </p:childTnLst>
                                </p:cTn>
                              </p:par>
                            </p:childTnLst>
                          </p:cTn>
                        </p:par>
                        <p:par>
                          <p:cTn id="44" fill="hold">
                            <p:stCondLst>
                              <p:cond delay="4500"/>
                            </p:stCondLst>
                            <p:childTnLst>
                              <p:par>
                                <p:cTn id="45" presetID="22" presetClass="entr" presetSubtype="8" fill="hold" grpId="0" nodeType="afterEffect" nodePh="1">
                                  <p:stCondLst>
                                    <p:cond delay="0"/>
                                  </p:stCondLst>
                                  <p:endCondLst>
                                    <p:cond evt="begin" delay="0">
                                      <p:tn val="45"/>
                                    </p:cond>
                                  </p:endCondLst>
                                  <p:childTnLst>
                                    <p:set>
                                      <p:cBhvr>
                                        <p:cTn id="46" dur="1" fill="hold">
                                          <p:stCondLst>
                                            <p:cond delay="0"/>
                                          </p:stCondLst>
                                        </p:cTn>
                                        <p:tgtEl>
                                          <p:spTgt spid="46">
                                            <p:txEl>
                                              <p:pRg st="0" end="0"/>
                                            </p:txEl>
                                          </p:spTgt>
                                        </p:tgtEl>
                                        <p:attrNameLst>
                                          <p:attrName>style.visibility</p:attrName>
                                        </p:attrNameLst>
                                      </p:cBhvr>
                                      <p:to>
                                        <p:strVal val="visible"/>
                                      </p:to>
                                    </p:set>
                                    <p:animEffect transition="in" filter="wipe(left)">
                                      <p:cBhvr>
                                        <p:cTn id="47" dur="500"/>
                                        <p:tgtEl>
                                          <p:spTgt spid="46">
                                            <p:txEl>
                                              <p:pRg st="0" end="0"/>
                                            </p:txEl>
                                          </p:spTgt>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45">
                                            <p:txEl>
                                              <p:pRg st="0" end="0"/>
                                            </p:txEl>
                                          </p:spTgt>
                                        </p:tgtEl>
                                        <p:attrNameLst>
                                          <p:attrName>style.visibility</p:attrName>
                                        </p:attrNameLst>
                                      </p:cBhvr>
                                      <p:to>
                                        <p:strVal val="visible"/>
                                      </p:to>
                                    </p:set>
                                    <p:animEffect transition="in" filter="wipe(left)">
                                      <p:cBhvr>
                                        <p:cTn id="51" dur="500"/>
                                        <p:tgtEl>
                                          <p:spTgt spid="45">
                                            <p:txEl>
                                              <p:pRg st="0" end="0"/>
                                            </p:txEl>
                                          </p:spTgt>
                                        </p:tgtEl>
                                      </p:cBhvr>
                                    </p:animEffect>
                                  </p:childTnLst>
                                </p:cTn>
                              </p:par>
                            </p:childTnLst>
                          </p:cTn>
                        </p:par>
                        <p:par>
                          <p:cTn id="52" fill="hold">
                            <p:stCondLst>
                              <p:cond delay="5500"/>
                            </p:stCondLst>
                            <p:childTnLst>
                              <p:par>
                                <p:cTn id="53" presetID="22" presetClass="entr" presetSubtype="8"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ipe(left)">
                                      <p:cBhvr>
                                        <p:cTn id="55" dur="500"/>
                                        <p:tgtEl>
                                          <p:spTgt spid="24"/>
                                        </p:tgtEl>
                                      </p:cBhvr>
                                    </p:animEffect>
                                  </p:childTnLst>
                                </p:cTn>
                              </p:par>
                            </p:childTnLst>
                          </p:cTn>
                        </p:par>
                        <p:par>
                          <p:cTn id="56" fill="hold">
                            <p:stCondLst>
                              <p:cond delay="6000"/>
                            </p:stCondLst>
                            <p:childTnLst>
                              <p:par>
                                <p:cTn id="57" presetID="53" presetClass="entr" presetSubtype="16" fill="hold" grpId="0" nodeType="after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p:cTn id="59" dur="500" fill="hold"/>
                                        <p:tgtEl>
                                          <p:spTgt spid="37"/>
                                        </p:tgtEl>
                                        <p:attrNameLst>
                                          <p:attrName>ppt_w</p:attrName>
                                        </p:attrNameLst>
                                      </p:cBhvr>
                                      <p:tavLst>
                                        <p:tav tm="0">
                                          <p:val>
                                            <p:fltVal val="0"/>
                                          </p:val>
                                        </p:tav>
                                        <p:tav tm="100000">
                                          <p:val>
                                            <p:strVal val="#ppt_w"/>
                                          </p:val>
                                        </p:tav>
                                      </p:tavLst>
                                    </p:anim>
                                    <p:anim calcmode="lin" valueType="num">
                                      <p:cBhvr>
                                        <p:cTn id="60" dur="500" fill="hold"/>
                                        <p:tgtEl>
                                          <p:spTgt spid="37"/>
                                        </p:tgtEl>
                                        <p:attrNameLst>
                                          <p:attrName>ppt_h</p:attrName>
                                        </p:attrNameLst>
                                      </p:cBhvr>
                                      <p:tavLst>
                                        <p:tav tm="0">
                                          <p:val>
                                            <p:fltVal val="0"/>
                                          </p:val>
                                        </p:tav>
                                        <p:tav tm="100000">
                                          <p:val>
                                            <p:strVal val="#ppt_h"/>
                                          </p:val>
                                        </p:tav>
                                      </p:tavLst>
                                    </p:anim>
                                    <p:animEffect transition="in" filter="fade">
                                      <p:cBhvr>
                                        <p:cTn id="61" dur="500"/>
                                        <p:tgtEl>
                                          <p:spTgt spid="37"/>
                                        </p:tgtEl>
                                      </p:cBhvr>
                                    </p:animEffect>
                                  </p:childTnLst>
                                </p:cTn>
                              </p:par>
                            </p:childTnLst>
                          </p:cTn>
                        </p:par>
                        <p:par>
                          <p:cTn id="62" fill="hold">
                            <p:stCondLst>
                              <p:cond delay="6500"/>
                            </p:stCondLst>
                            <p:childTnLst>
                              <p:par>
                                <p:cTn id="63" presetID="22" presetClass="entr" presetSubtype="8" fill="hold" grpId="0" nodeType="afterEffect" nodePh="1">
                                  <p:stCondLst>
                                    <p:cond delay="0"/>
                                  </p:stCondLst>
                                  <p:endCondLst>
                                    <p:cond evt="begin" delay="0">
                                      <p:tn val="63"/>
                                    </p:cond>
                                  </p:endCondLst>
                                  <p:childTnLst>
                                    <p:set>
                                      <p:cBhvr>
                                        <p:cTn id="64" dur="1" fill="hold">
                                          <p:stCondLst>
                                            <p:cond delay="0"/>
                                          </p:stCondLst>
                                        </p:cTn>
                                        <p:tgtEl>
                                          <p:spTgt spid="48">
                                            <p:txEl>
                                              <p:pRg st="0" end="0"/>
                                            </p:txEl>
                                          </p:spTgt>
                                        </p:tgtEl>
                                        <p:attrNameLst>
                                          <p:attrName>style.visibility</p:attrName>
                                        </p:attrNameLst>
                                      </p:cBhvr>
                                      <p:to>
                                        <p:strVal val="visible"/>
                                      </p:to>
                                    </p:set>
                                    <p:animEffect transition="in" filter="wipe(left)">
                                      <p:cBhvr>
                                        <p:cTn id="65" dur="500"/>
                                        <p:tgtEl>
                                          <p:spTgt spid="48">
                                            <p:txEl>
                                              <p:pRg st="0" end="0"/>
                                            </p:txEl>
                                          </p:spTgt>
                                        </p:tgtEl>
                                      </p:cBhvr>
                                    </p:animEffect>
                                  </p:childTnLst>
                                </p:cTn>
                              </p:par>
                            </p:childTnLst>
                          </p:cTn>
                        </p:par>
                        <p:par>
                          <p:cTn id="66" fill="hold">
                            <p:stCondLst>
                              <p:cond delay="7000"/>
                            </p:stCondLst>
                            <p:childTnLst>
                              <p:par>
                                <p:cTn id="67" presetID="22" presetClass="entr" presetSubtype="8" fill="hold" grpId="0" nodeType="afterEffect">
                                  <p:stCondLst>
                                    <p:cond delay="0"/>
                                  </p:stCondLst>
                                  <p:childTnLst>
                                    <p:set>
                                      <p:cBhvr>
                                        <p:cTn id="68" dur="1" fill="hold">
                                          <p:stCondLst>
                                            <p:cond delay="0"/>
                                          </p:stCondLst>
                                        </p:cTn>
                                        <p:tgtEl>
                                          <p:spTgt spid="47">
                                            <p:txEl>
                                              <p:pRg st="0" end="0"/>
                                            </p:txEl>
                                          </p:spTgt>
                                        </p:tgtEl>
                                        <p:attrNameLst>
                                          <p:attrName>style.visibility</p:attrName>
                                        </p:attrNameLst>
                                      </p:cBhvr>
                                      <p:to>
                                        <p:strVal val="visible"/>
                                      </p:to>
                                    </p:set>
                                    <p:animEffect transition="in" filter="wipe(left)">
                                      <p:cBhvr>
                                        <p:cTn id="69" dur="500"/>
                                        <p:tgtEl>
                                          <p:spTgt spid="47">
                                            <p:txEl>
                                              <p:pRg st="0" end="0"/>
                                            </p:txEl>
                                          </p:spTgt>
                                        </p:tgtEl>
                                      </p:cBhvr>
                                    </p:animEffect>
                                  </p:childTnLst>
                                </p:cTn>
                              </p:par>
                            </p:childTnLst>
                          </p:cTn>
                        </p:par>
                        <p:par>
                          <p:cTn id="70" fill="hold">
                            <p:stCondLst>
                              <p:cond delay="7500"/>
                            </p:stCondLst>
                            <p:childTnLst>
                              <p:par>
                                <p:cTn id="71" presetID="22" presetClass="entr" presetSubtype="8" fill="hold" grpId="0" nodeType="after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left)">
                                      <p:cBhvr>
                                        <p:cTn id="73" dur="500"/>
                                        <p:tgtEl>
                                          <p:spTgt spid="26"/>
                                        </p:tgtEl>
                                      </p:cBhvr>
                                    </p:animEffect>
                                  </p:childTnLst>
                                </p:cTn>
                              </p:par>
                            </p:childTnLst>
                          </p:cTn>
                        </p:par>
                        <p:par>
                          <p:cTn id="74" fill="hold">
                            <p:stCondLst>
                              <p:cond delay="8000"/>
                            </p:stCondLst>
                            <p:childTnLst>
                              <p:par>
                                <p:cTn id="75" presetID="53" presetClass="entr" presetSubtype="16" fill="hold" grpId="0" nodeType="afterEffect">
                                  <p:stCondLst>
                                    <p:cond delay="0"/>
                                  </p:stCondLst>
                                  <p:childTnLst>
                                    <p:set>
                                      <p:cBhvr>
                                        <p:cTn id="76" dur="1" fill="hold">
                                          <p:stCondLst>
                                            <p:cond delay="0"/>
                                          </p:stCondLst>
                                        </p:cTn>
                                        <p:tgtEl>
                                          <p:spTgt spid="38"/>
                                        </p:tgtEl>
                                        <p:attrNameLst>
                                          <p:attrName>style.visibility</p:attrName>
                                        </p:attrNameLst>
                                      </p:cBhvr>
                                      <p:to>
                                        <p:strVal val="visible"/>
                                      </p:to>
                                    </p:set>
                                    <p:anim calcmode="lin" valueType="num">
                                      <p:cBhvr>
                                        <p:cTn id="77" dur="500" fill="hold"/>
                                        <p:tgtEl>
                                          <p:spTgt spid="38"/>
                                        </p:tgtEl>
                                        <p:attrNameLst>
                                          <p:attrName>ppt_w</p:attrName>
                                        </p:attrNameLst>
                                      </p:cBhvr>
                                      <p:tavLst>
                                        <p:tav tm="0">
                                          <p:val>
                                            <p:fltVal val="0"/>
                                          </p:val>
                                        </p:tav>
                                        <p:tav tm="100000">
                                          <p:val>
                                            <p:strVal val="#ppt_w"/>
                                          </p:val>
                                        </p:tav>
                                      </p:tavLst>
                                    </p:anim>
                                    <p:anim calcmode="lin" valueType="num">
                                      <p:cBhvr>
                                        <p:cTn id="78" dur="500" fill="hold"/>
                                        <p:tgtEl>
                                          <p:spTgt spid="38"/>
                                        </p:tgtEl>
                                        <p:attrNameLst>
                                          <p:attrName>ppt_h</p:attrName>
                                        </p:attrNameLst>
                                      </p:cBhvr>
                                      <p:tavLst>
                                        <p:tav tm="0">
                                          <p:val>
                                            <p:fltVal val="0"/>
                                          </p:val>
                                        </p:tav>
                                        <p:tav tm="100000">
                                          <p:val>
                                            <p:strVal val="#ppt_h"/>
                                          </p:val>
                                        </p:tav>
                                      </p:tavLst>
                                    </p:anim>
                                    <p:animEffect transition="in" filter="fade">
                                      <p:cBhvr>
                                        <p:cTn id="79" dur="500"/>
                                        <p:tgtEl>
                                          <p:spTgt spid="38"/>
                                        </p:tgtEl>
                                      </p:cBhvr>
                                    </p:animEffect>
                                  </p:childTnLst>
                                </p:cTn>
                              </p:par>
                            </p:childTnLst>
                          </p:cTn>
                        </p:par>
                        <p:par>
                          <p:cTn id="80" fill="hold">
                            <p:stCondLst>
                              <p:cond delay="8500"/>
                            </p:stCondLst>
                            <p:childTnLst>
                              <p:par>
                                <p:cTn id="81" presetID="22" presetClass="entr" presetSubtype="8" fill="hold" grpId="0" nodeType="afterEffect" nodePh="1">
                                  <p:stCondLst>
                                    <p:cond delay="0"/>
                                  </p:stCondLst>
                                  <p:endCondLst>
                                    <p:cond evt="begin" delay="0">
                                      <p:tn val="81"/>
                                    </p:cond>
                                  </p:endCondLst>
                                  <p:childTnLst>
                                    <p:set>
                                      <p:cBhvr>
                                        <p:cTn id="82" dur="1" fill="hold">
                                          <p:stCondLst>
                                            <p:cond delay="0"/>
                                          </p:stCondLst>
                                        </p:cTn>
                                        <p:tgtEl>
                                          <p:spTgt spid="50">
                                            <p:txEl>
                                              <p:pRg st="0" end="0"/>
                                            </p:txEl>
                                          </p:spTgt>
                                        </p:tgtEl>
                                        <p:attrNameLst>
                                          <p:attrName>style.visibility</p:attrName>
                                        </p:attrNameLst>
                                      </p:cBhvr>
                                      <p:to>
                                        <p:strVal val="visible"/>
                                      </p:to>
                                    </p:set>
                                    <p:animEffect transition="in" filter="wipe(left)">
                                      <p:cBhvr>
                                        <p:cTn id="83" dur="500"/>
                                        <p:tgtEl>
                                          <p:spTgt spid="50">
                                            <p:txEl>
                                              <p:pRg st="0" end="0"/>
                                            </p:txEl>
                                          </p:spTgt>
                                        </p:tgtEl>
                                      </p:cBhvr>
                                    </p:animEffect>
                                  </p:childTnLst>
                                </p:cTn>
                              </p:par>
                            </p:childTnLst>
                          </p:cTn>
                        </p:par>
                        <p:par>
                          <p:cTn id="84" fill="hold">
                            <p:stCondLst>
                              <p:cond delay="9000"/>
                            </p:stCondLst>
                            <p:childTnLst>
                              <p:par>
                                <p:cTn id="85" presetID="22" presetClass="entr" presetSubtype="8" fill="hold" grpId="0" nodeType="afterEffect">
                                  <p:stCondLst>
                                    <p:cond delay="0"/>
                                  </p:stCondLst>
                                  <p:childTnLst>
                                    <p:set>
                                      <p:cBhvr>
                                        <p:cTn id="86" dur="1" fill="hold">
                                          <p:stCondLst>
                                            <p:cond delay="0"/>
                                          </p:stCondLst>
                                        </p:cTn>
                                        <p:tgtEl>
                                          <p:spTgt spid="49">
                                            <p:txEl>
                                              <p:pRg st="0" end="0"/>
                                            </p:txEl>
                                          </p:spTgt>
                                        </p:tgtEl>
                                        <p:attrNameLst>
                                          <p:attrName>style.visibility</p:attrName>
                                        </p:attrNameLst>
                                      </p:cBhvr>
                                      <p:to>
                                        <p:strVal val="visible"/>
                                      </p:to>
                                    </p:set>
                                    <p:animEffect transition="in" filter="wipe(left)">
                                      <p:cBhvr>
                                        <p:cTn id="87"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bldLvl="0" animBg="1"/>
      <p:bldP spid="23" grpId="0" bldLvl="0" animBg="1"/>
      <p:bldP spid="24" grpId="0" bldLvl="0" animBg="1"/>
      <p:bldP spid="26" grpId="0" bldLvl="0" animBg="1"/>
      <p:bldP spid="27" grpId="0" bldLvl="0" animBg="1"/>
      <p:bldP spid="34" grpId="0" bldLvl="0" animBg="1"/>
      <p:bldP spid="37" grpId="0" bldLvl="0" animBg="1"/>
      <p:bldP spid="38" grpId="0" bldLvl="0" animBg="1"/>
      <p:bldP spid="3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4"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7"/>
                        </p:tgtEl>
                        <p:attrNameLst>
                          <p:attrName>style.visibility</p:attrName>
                        </p:attrNameLst>
                      </p:cBhvr>
                      <p:to>
                        <p:strVal val="visible"/>
                      </p:to>
                    </p:set>
                    <p:animEffect transition="in" filter="wipe(left)">
                      <p:cBhvr>
                        <p:cTn dur="500"/>
                        <p:tgtEl>
                          <p:spTgt spid="47"/>
                        </p:tgtEl>
                      </p:cBhvr>
                    </p:animEffect>
                  </p:childTnLst>
                </p:cTn>
              </p:par>
            </p:tnLst>
          </p:tmpl>
        </p:tmplLst>
      </p:bldP>
      <p:bldP spid="48"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8"/>
                        </p:tgtEl>
                        <p:attrNameLst>
                          <p:attrName>style.visibility</p:attrName>
                        </p:attrNameLst>
                      </p:cBhvr>
                      <p:to>
                        <p:strVal val="visible"/>
                      </p:to>
                    </p:set>
                    <p:animEffect transition="in" filter="wipe(left)">
                      <p:cBhvr>
                        <p:cTn dur="500"/>
                        <p:tgtEl>
                          <p:spTgt spid="48"/>
                        </p:tgtEl>
                      </p:cBhvr>
                    </p:animEffect>
                  </p:childTnLst>
                </p:cTn>
              </p:par>
            </p:tnLst>
          </p:tmpl>
        </p:tmplLst>
      </p:bldP>
      <p:bldP spid="4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29" grpId="0"/>
      <p:bldP spid="30" grpId="0" build="p">
        <p:tmplLst>
          <p:tmpl lvl="1">
            <p:tnLst>
              <p:par>
                <p:cTn presetID="10"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ic5">
    <p:spTree>
      <p:nvGrpSpPr>
        <p:cNvPr id="1" name=""/>
        <p:cNvGrpSpPr/>
        <p:nvPr/>
      </p:nvGrpSpPr>
      <p:grpSpPr>
        <a:xfrm>
          <a:off x="0" y="0"/>
          <a:ext cx="0" cy="0"/>
          <a:chOff x="0" y="0"/>
          <a:chExt cx="0" cy="0"/>
        </a:xfrm>
      </p:grpSpPr>
      <p:sp>
        <p:nvSpPr>
          <p:cNvPr id="18" name="Picture Placeholder 7"/>
          <p:cNvSpPr>
            <a:spLocks noGrp="1"/>
          </p:cNvSpPr>
          <p:nvPr>
            <p:ph type="pic" sz="quarter" idx="10" hasCustomPrompt="1"/>
          </p:nvPr>
        </p:nvSpPr>
        <p:spPr>
          <a:xfrm>
            <a:off x="0" y="1885773"/>
            <a:ext cx="4165600" cy="2660831"/>
          </a:xfrm>
          <a:prstGeom prst="rect">
            <a:avLst/>
          </a:prstGeom>
          <a:solidFill>
            <a:schemeClr val="accent1"/>
          </a:solidFill>
          <a:ln w="19050">
            <a:noFill/>
          </a:ln>
        </p:spPr>
        <p:txBody>
          <a:bodyPr tIns="0" bIns="182880" anchor="b"/>
          <a:lstStyle>
            <a:lvl1pPr algn="ctr">
              <a:buNone/>
              <a:defRPr sz="1600">
                <a:solidFill>
                  <a:schemeClr val="bg1"/>
                </a:solidFill>
              </a:defRPr>
            </a:lvl1pPr>
          </a:lstStyle>
          <a:p>
            <a:r>
              <a:rPr lang="en-US" dirty="0"/>
              <a:t>Image Holder</a:t>
            </a:r>
          </a:p>
        </p:txBody>
      </p:sp>
      <p:sp>
        <p:nvSpPr>
          <p:cNvPr id="20" name="Rectangle 19"/>
          <p:cNvSpPr/>
          <p:nvPr userDrawn="1"/>
        </p:nvSpPr>
        <p:spPr>
          <a:xfrm>
            <a:off x="4165601" y="1885773"/>
            <a:ext cx="8004843" cy="2660831"/>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2" name="Freeform 45"/>
          <p:cNvSpPr>
            <a:spLocks noEditPoints="1"/>
          </p:cNvSpPr>
          <p:nvPr userDrawn="1"/>
        </p:nvSpPr>
        <p:spPr bwMode="auto">
          <a:xfrm>
            <a:off x="4561643" y="2561071"/>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ln>
        </p:spPr>
        <p:txBody>
          <a:bodyPr vert="horz" wrap="square" lIns="121852" tIns="60925" rIns="121852" bIns="60925" numCol="1" anchor="t" anchorCtr="0" compatLnSpc="1"/>
          <a:lstStyle/>
          <a:p>
            <a:pPr defTabSz="1373694"/>
            <a:endParaRPr lang="en-US" sz="2664" dirty="0">
              <a:solidFill>
                <a:srgbClr val="262626"/>
              </a:solidFill>
            </a:endParaRPr>
          </a:p>
        </p:txBody>
      </p:sp>
      <p:sp>
        <p:nvSpPr>
          <p:cNvPr id="23" name="Text Placeholder 3"/>
          <p:cNvSpPr>
            <a:spLocks noGrp="1"/>
          </p:cNvSpPr>
          <p:nvPr>
            <p:ph type="body" sz="half" idx="15"/>
          </p:nvPr>
        </p:nvSpPr>
        <p:spPr>
          <a:xfrm>
            <a:off x="5077865" y="2540821"/>
            <a:ext cx="6379243" cy="434875"/>
          </a:xfrm>
          <a:prstGeom prst="rect">
            <a:avLst/>
          </a:prstGeom>
        </p:spPr>
        <p:txBody>
          <a:bodyPr wrap="square" lIns="0" tIns="0" rIns="0" bIns="0" anchor="t">
            <a:noAutofit/>
          </a:bodyPr>
          <a:lstStyle>
            <a:lvl1pPr marL="0" indent="0" algn="l">
              <a:buNone/>
              <a:defRPr sz="1465" b="0" baseline="0">
                <a:solidFill>
                  <a:schemeClr val="tx1">
                    <a:lumMod val="75000"/>
                    <a:lumOff val="2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24" name="Freeform 45"/>
          <p:cNvSpPr>
            <a:spLocks noEditPoints="1"/>
          </p:cNvSpPr>
          <p:nvPr userDrawn="1"/>
        </p:nvSpPr>
        <p:spPr bwMode="auto">
          <a:xfrm>
            <a:off x="4561643" y="3224544"/>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ln>
        </p:spPr>
        <p:txBody>
          <a:bodyPr vert="horz" wrap="square" lIns="121852" tIns="60925" rIns="121852" bIns="60925" numCol="1" anchor="t" anchorCtr="0" compatLnSpc="1"/>
          <a:lstStyle/>
          <a:p>
            <a:pPr defTabSz="1373694"/>
            <a:endParaRPr lang="en-US" sz="2664" dirty="0">
              <a:solidFill>
                <a:srgbClr val="262626"/>
              </a:solidFill>
            </a:endParaRPr>
          </a:p>
        </p:txBody>
      </p:sp>
      <p:sp>
        <p:nvSpPr>
          <p:cNvPr id="25" name="Text Placeholder 3"/>
          <p:cNvSpPr>
            <a:spLocks noGrp="1"/>
          </p:cNvSpPr>
          <p:nvPr>
            <p:ph type="body" sz="half" idx="16"/>
          </p:nvPr>
        </p:nvSpPr>
        <p:spPr>
          <a:xfrm>
            <a:off x="5077869" y="3204297"/>
            <a:ext cx="6379241" cy="434875"/>
          </a:xfrm>
          <a:prstGeom prst="rect">
            <a:avLst/>
          </a:prstGeom>
        </p:spPr>
        <p:txBody>
          <a:bodyPr wrap="square" lIns="0" tIns="0" rIns="0" bIns="0" anchor="t">
            <a:noAutofit/>
          </a:bodyPr>
          <a:lstStyle>
            <a:lvl1pPr marL="0" indent="0" algn="l">
              <a:buNone/>
              <a:defRPr sz="1465" b="0" baseline="0">
                <a:solidFill>
                  <a:schemeClr val="tx1">
                    <a:lumMod val="75000"/>
                    <a:lumOff val="2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26" name="Freeform 45"/>
          <p:cNvSpPr>
            <a:spLocks noEditPoints="1"/>
          </p:cNvSpPr>
          <p:nvPr userDrawn="1"/>
        </p:nvSpPr>
        <p:spPr bwMode="auto">
          <a:xfrm>
            <a:off x="4561643" y="3849920"/>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solidFill>
          <a:ln w="9525">
            <a:noFill/>
            <a:round/>
          </a:ln>
        </p:spPr>
        <p:txBody>
          <a:bodyPr vert="horz" wrap="square" lIns="121852" tIns="60925" rIns="121852" bIns="60925" numCol="1" anchor="t" anchorCtr="0" compatLnSpc="1"/>
          <a:lstStyle/>
          <a:p>
            <a:pPr defTabSz="1373694"/>
            <a:endParaRPr lang="en-US" sz="2664" dirty="0">
              <a:solidFill>
                <a:srgbClr val="262626"/>
              </a:solidFill>
            </a:endParaRPr>
          </a:p>
        </p:txBody>
      </p:sp>
      <p:sp>
        <p:nvSpPr>
          <p:cNvPr id="27" name="Text Placeholder 3"/>
          <p:cNvSpPr>
            <a:spLocks noGrp="1"/>
          </p:cNvSpPr>
          <p:nvPr>
            <p:ph type="body" sz="half" idx="17"/>
          </p:nvPr>
        </p:nvSpPr>
        <p:spPr>
          <a:xfrm>
            <a:off x="5077869" y="3829669"/>
            <a:ext cx="6379241" cy="434875"/>
          </a:xfrm>
          <a:prstGeom prst="rect">
            <a:avLst/>
          </a:prstGeom>
        </p:spPr>
        <p:txBody>
          <a:bodyPr wrap="square" lIns="0" tIns="0" rIns="0" bIns="0" anchor="t">
            <a:noAutofit/>
          </a:bodyPr>
          <a:lstStyle>
            <a:lvl1pPr marL="0" indent="0" algn="l">
              <a:buNone/>
              <a:defRPr sz="1465" b="0" baseline="0">
                <a:solidFill>
                  <a:schemeClr val="tx1">
                    <a:lumMod val="75000"/>
                    <a:lumOff val="2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34" name="Text Placeholder 3"/>
          <p:cNvSpPr>
            <a:spLocks noGrp="1"/>
          </p:cNvSpPr>
          <p:nvPr>
            <p:ph type="body" sz="half" idx="21"/>
          </p:nvPr>
        </p:nvSpPr>
        <p:spPr>
          <a:xfrm>
            <a:off x="4639229" y="2147528"/>
            <a:ext cx="6862419" cy="257040"/>
          </a:xfrm>
          <a:prstGeom prst="rect">
            <a:avLst/>
          </a:prstGeom>
        </p:spPr>
        <p:txBody>
          <a:bodyPr wrap="none" lIns="0" tIns="0" rIns="0" bIns="0" anchor="ctr">
            <a:noAutofit/>
          </a:bodyPr>
          <a:lstStyle>
            <a:lvl1pPr marL="0" indent="0" algn="l">
              <a:buNone/>
              <a:defRPr sz="1865" b="1" baseline="0">
                <a:solidFill>
                  <a:schemeClr val="tx1">
                    <a:lumMod val="75000"/>
                    <a:lumOff val="2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15" name="Round Same Side Corner Rectangle 14"/>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16"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17"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19"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294647879"/>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fade">
                                      <p:cBhvr>
                                        <p:cTn id="11" dur="500"/>
                                        <p:tgtEl>
                                          <p:spTgt spid="19">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1000" fill="hold"/>
                                        <p:tgtEl>
                                          <p:spTgt spid="18"/>
                                        </p:tgtEl>
                                        <p:attrNameLst>
                                          <p:attrName>ppt_x</p:attrName>
                                        </p:attrNameLst>
                                      </p:cBhvr>
                                      <p:tavLst>
                                        <p:tav tm="0">
                                          <p:val>
                                            <p:strVal val="#ppt_x"/>
                                          </p:val>
                                        </p:tav>
                                        <p:tav tm="100000">
                                          <p:val>
                                            <p:strVal val="#ppt_x"/>
                                          </p:val>
                                        </p:tav>
                                      </p:tavLst>
                                    </p:anim>
                                    <p:anim calcmode="lin" valueType="num">
                                      <p:cBhvr additive="base">
                                        <p:cTn id="16" dur="1000" fill="hold"/>
                                        <p:tgtEl>
                                          <p:spTgt spid="18"/>
                                        </p:tgtEl>
                                        <p:attrNameLst>
                                          <p:attrName>ppt_y</p:attrName>
                                        </p:attrNameLst>
                                      </p:cBhvr>
                                      <p:tavLst>
                                        <p:tav tm="0">
                                          <p:val>
                                            <p:strVal val="1+#ppt_h/2"/>
                                          </p:val>
                                        </p:tav>
                                        <p:tav tm="100000">
                                          <p:val>
                                            <p:strVal val="#ppt_y"/>
                                          </p:val>
                                        </p:tav>
                                      </p:tavLst>
                                    </p:anim>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500"/>
                                        <p:tgtEl>
                                          <p:spTgt spid="20"/>
                                        </p:tgtEl>
                                      </p:cBhvr>
                                    </p:animEffect>
                                  </p:childTnLst>
                                </p:cTn>
                              </p:par>
                            </p:childTnLst>
                          </p:cTn>
                        </p:par>
                        <p:par>
                          <p:cTn id="21" fill="hold">
                            <p:stCondLst>
                              <p:cond delay="2500"/>
                            </p:stCondLst>
                            <p:childTnLst>
                              <p:par>
                                <p:cTn id="22" presetID="22" presetClass="entr" presetSubtype="8" fill="hold" grpId="0" nodeType="afterEffect" nodePh="1">
                                  <p:stCondLst>
                                    <p:cond delay="0"/>
                                  </p:stCondLst>
                                  <p:endCondLst>
                                    <p:cond evt="begin" delay="0">
                                      <p:tn val="22"/>
                                    </p:cond>
                                  </p:endCondLst>
                                  <p:childTnLst>
                                    <p:set>
                                      <p:cBhvr>
                                        <p:cTn id="23" dur="1" fill="hold">
                                          <p:stCondLst>
                                            <p:cond delay="0"/>
                                          </p:stCondLst>
                                        </p:cTn>
                                        <p:tgtEl>
                                          <p:spTgt spid="34">
                                            <p:txEl>
                                              <p:pRg st="0" end="0"/>
                                            </p:txEl>
                                          </p:spTgt>
                                        </p:tgtEl>
                                        <p:attrNameLst>
                                          <p:attrName>style.visibility</p:attrName>
                                        </p:attrNameLst>
                                      </p:cBhvr>
                                      <p:to>
                                        <p:strVal val="visible"/>
                                      </p:to>
                                    </p:set>
                                    <p:animEffect transition="in" filter="wipe(left)">
                                      <p:cBhvr>
                                        <p:cTn id="24" dur="500"/>
                                        <p:tgtEl>
                                          <p:spTgt spid="34">
                                            <p:txEl>
                                              <p:pRg st="0" end="0"/>
                                            </p:txEl>
                                          </p:spTgt>
                                        </p:tgtEl>
                                      </p:cBhvr>
                                    </p:animEffect>
                                  </p:childTnLst>
                                </p:cTn>
                              </p:par>
                            </p:childTnLst>
                          </p:cTn>
                        </p:par>
                        <p:par>
                          <p:cTn id="25" fill="hold">
                            <p:stCondLst>
                              <p:cond delay="3000"/>
                            </p:stCondLst>
                            <p:childTnLst>
                              <p:par>
                                <p:cTn id="26" presetID="53" presetClass="entr" presetSubtype="16"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p:cTn id="28" dur="500" fill="hold"/>
                                        <p:tgtEl>
                                          <p:spTgt spid="22"/>
                                        </p:tgtEl>
                                        <p:attrNameLst>
                                          <p:attrName>ppt_w</p:attrName>
                                        </p:attrNameLst>
                                      </p:cBhvr>
                                      <p:tavLst>
                                        <p:tav tm="0">
                                          <p:val>
                                            <p:fltVal val="0"/>
                                          </p:val>
                                        </p:tav>
                                        <p:tav tm="100000">
                                          <p:val>
                                            <p:strVal val="#ppt_w"/>
                                          </p:val>
                                        </p:tav>
                                      </p:tavLst>
                                    </p:anim>
                                    <p:anim calcmode="lin" valueType="num">
                                      <p:cBhvr>
                                        <p:cTn id="29" dur="500" fill="hold"/>
                                        <p:tgtEl>
                                          <p:spTgt spid="22"/>
                                        </p:tgtEl>
                                        <p:attrNameLst>
                                          <p:attrName>ppt_h</p:attrName>
                                        </p:attrNameLst>
                                      </p:cBhvr>
                                      <p:tavLst>
                                        <p:tav tm="0">
                                          <p:val>
                                            <p:fltVal val="0"/>
                                          </p:val>
                                        </p:tav>
                                        <p:tav tm="100000">
                                          <p:val>
                                            <p:strVal val="#ppt_h"/>
                                          </p:val>
                                        </p:tav>
                                      </p:tavLst>
                                    </p:anim>
                                    <p:animEffect transition="in" filter="fade">
                                      <p:cBhvr>
                                        <p:cTn id="30" dur="500"/>
                                        <p:tgtEl>
                                          <p:spTgt spid="22"/>
                                        </p:tgtEl>
                                      </p:cBhvr>
                                    </p:animEffect>
                                  </p:childTnLst>
                                </p:cTn>
                              </p:par>
                              <p:par>
                                <p:cTn id="31" presetID="22" presetClass="entr" presetSubtype="8" fill="hold" grpId="0" nodeType="withEffect" nodePh="1">
                                  <p:stCondLst>
                                    <p:cond delay="0"/>
                                  </p:stCondLst>
                                  <p:endCondLst>
                                    <p:cond evt="begin" delay="0">
                                      <p:tn val="31"/>
                                    </p:cond>
                                  </p:endCondLst>
                                  <p:childTnLst>
                                    <p:set>
                                      <p:cBhvr>
                                        <p:cTn id="32" dur="1" fill="hold">
                                          <p:stCondLst>
                                            <p:cond delay="0"/>
                                          </p:stCondLst>
                                        </p:cTn>
                                        <p:tgtEl>
                                          <p:spTgt spid="23">
                                            <p:txEl>
                                              <p:pRg st="0" end="0"/>
                                            </p:txEl>
                                          </p:spTgt>
                                        </p:tgtEl>
                                        <p:attrNameLst>
                                          <p:attrName>style.visibility</p:attrName>
                                        </p:attrNameLst>
                                      </p:cBhvr>
                                      <p:to>
                                        <p:strVal val="visible"/>
                                      </p:to>
                                    </p:set>
                                    <p:animEffect transition="in" filter="wipe(left)">
                                      <p:cBhvr>
                                        <p:cTn id="33" dur="500"/>
                                        <p:tgtEl>
                                          <p:spTgt spid="23">
                                            <p:txEl>
                                              <p:pRg st="0" end="0"/>
                                            </p:txEl>
                                          </p:spTgt>
                                        </p:tgtEl>
                                      </p:cBhvr>
                                    </p:animEffect>
                                  </p:childTnLst>
                                </p:cTn>
                              </p:par>
                            </p:childTnLst>
                          </p:cTn>
                        </p:par>
                        <p:par>
                          <p:cTn id="34" fill="hold">
                            <p:stCondLst>
                              <p:cond delay="3500"/>
                            </p:stCondLst>
                            <p:childTnLst>
                              <p:par>
                                <p:cTn id="35" presetID="53" presetClass="entr" presetSubtype="16"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ppt_w</p:attrName>
                                        </p:attrNameLst>
                                      </p:cBhvr>
                                      <p:tavLst>
                                        <p:tav tm="0">
                                          <p:val>
                                            <p:fltVal val="0"/>
                                          </p:val>
                                        </p:tav>
                                        <p:tav tm="100000">
                                          <p:val>
                                            <p:strVal val="#ppt_w"/>
                                          </p:val>
                                        </p:tav>
                                      </p:tavLst>
                                    </p:anim>
                                    <p:anim calcmode="lin" valueType="num">
                                      <p:cBhvr>
                                        <p:cTn id="38" dur="500" fill="hold"/>
                                        <p:tgtEl>
                                          <p:spTgt spid="24"/>
                                        </p:tgtEl>
                                        <p:attrNameLst>
                                          <p:attrName>ppt_h</p:attrName>
                                        </p:attrNameLst>
                                      </p:cBhvr>
                                      <p:tavLst>
                                        <p:tav tm="0">
                                          <p:val>
                                            <p:fltVal val="0"/>
                                          </p:val>
                                        </p:tav>
                                        <p:tav tm="100000">
                                          <p:val>
                                            <p:strVal val="#ppt_h"/>
                                          </p:val>
                                        </p:tav>
                                      </p:tavLst>
                                    </p:anim>
                                    <p:animEffect transition="in" filter="fade">
                                      <p:cBhvr>
                                        <p:cTn id="39" dur="500"/>
                                        <p:tgtEl>
                                          <p:spTgt spid="24"/>
                                        </p:tgtEl>
                                      </p:cBhvr>
                                    </p:animEffect>
                                  </p:childTnLst>
                                </p:cTn>
                              </p:par>
                              <p:par>
                                <p:cTn id="40" presetID="22" presetClass="entr" presetSubtype="8" fill="hold" grpId="0" nodeType="withEffect" nodePh="1">
                                  <p:stCondLst>
                                    <p:cond delay="0"/>
                                  </p:stCondLst>
                                  <p:endCondLst>
                                    <p:cond evt="begin" delay="0">
                                      <p:tn val="40"/>
                                    </p:cond>
                                  </p:endCondLst>
                                  <p:childTnLst>
                                    <p:set>
                                      <p:cBhvr>
                                        <p:cTn id="41" dur="1" fill="hold">
                                          <p:stCondLst>
                                            <p:cond delay="0"/>
                                          </p:stCondLst>
                                        </p:cTn>
                                        <p:tgtEl>
                                          <p:spTgt spid="25">
                                            <p:txEl>
                                              <p:pRg st="0" end="0"/>
                                            </p:txEl>
                                          </p:spTgt>
                                        </p:tgtEl>
                                        <p:attrNameLst>
                                          <p:attrName>style.visibility</p:attrName>
                                        </p:attrNameLst>
                                      </p:cBhvr>
                                      <p:to>
                                        <p:strVal val="visible"/>
                                      </p:to>
                                    </p:set>
                                    <p:animEffect transition="in" filter="wipe(left)">
                                      <p:cBhvr>
                                        <p:cTn id="42" dur="500"/>
                                        <p:tgtEl>
                                          <p:spTgt spid="25">
                                            <p:txEl>
                                              <p:pRg st="0" end="0"/>
                                            </p:txEl>
                                          </p:spTgt>
                                        </p:tgtEl>
                                      </p:cBhvr>
                                    </p:animEffect>
                                  </p:childTnLst>
                                </p:cTn>
                              </p:par>
                            </p:childTnLst>
                          </p:cTn>
                        </p:par>
                        <p:par>
                          <p:cTn id="43" fill="hold">
                            <p:stCondLst>
                              <p:cond delay="4000"/>
                            </p:stCondLst>
                            <p:childTnLst>
                              <p:par>
                                <p:cTn id="44" presetID="53" presetClass="entr" presetSubtype="16"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anim calcmode="lin" valueType="num">
                                      <p:cBhvr>
                                        <p:cTn id="46" dur="500" fill="hold"/>
                                        <p:tgtEl>
                                          <p:spTgt spid="26"/>
                                        </p:tgtEl>
                                        <p:attrNameLst>
                                          <p:attrName>ppt_w</p:attrName>
                                        </p:attrNameLst>
                                      </p:cBhvr>
                                      <p:tavLst>
                                        <p:tav tm="0">
                                          <p:val>
                                            <p:fltVal val="0"/>
                                          </p:val>
                                        </p:tav>
                                        <p:tav tm="100000">
                                          <p:val>
                                            <p:strVal val="#ppt_w"/>
                                          </p:val>
                                        </p:tav>
                                      </p:tavLst>
                                    </p:anim>
                                    <p:anim calcmode="lin" valueType="num">
                                      <p:cBhvr>
                                        <p:cTn id="47" dur="500" fill="hold"/>
                                        <p:tgtEl>
                                          <p:spTgt spid="26"/>
                                        </p:tgtEl>
                                        <p:attrNameLst>
                                          <p:attrName>ppt_h</p:attrName>
                                        </p:attrNameLst>
                                      </p:cBhvr>
                                      <p:tavLst>
                                        <p:tav tm="0">
                                          <p:val>
                                            <p:fltVal val="0"/>
                                          </p:val>
                                        </p:tav>
                                        <p:tav tm="100000">
                                          <p:val>
                                            <p:strVal val="#ppt_h"/>
                                          </p:val>
                                        </p:tav>
                                      </p:tavLst>
                                    </p:anim>
                                    <p:animEffect transition="in" filter="fade">
                                      <p:cBhvr>
                                        <p:cTn id="48" dur="500"/>
                                        <p:tgtEl>
                                          <p:spTgt spid="26"/>
                                        </p:tgtEl>
                                      </p:cBhvr>
                                    </p:animEffect>
                                  </p:childTnLst>
                                </p:cTn>
                              </p:par>
                              <p:par>
                                <p:cTn id="49" presetID="22" presetClass="entr" presetSubtype="8" fill="hold" grpId="0" nodeType="withEffect" nodePh="1">
                                  <p:stCondLst>
                                    <p:cond delay="0"/>
                                  </p:stCondLst>
                                  <p:endCondLst>
                                    <p:cond evt="begin" delay="0">
                                      <p:tn val="49"/>
                                    </p:cond>
                                  </p:endCondLst>
                                  <p:childTnLst>
                                    <p:set>
                                      <p:cBhvr>
                                        <p:cTn id="50" dur="1" fill="hold">
                                          <p:stCondLst>
                                            <p:cond delay="0"/>
                                          </p:stCondLst>
                                        </p:cTn>
                                        <p:tgtEl>
                                          <p:spTgt spid="27">
                                            <p:txEl>
                                              <p:pRg st="0" end="0"/>
                                            </p:txEl>
                                          </p:spTgt>
                                        </p:tgtEl>
                                        <p:attrNameLst>
                                          <p:attrName>style.visibility</p:attrName>
                                        </p:attrNameLst>
                                      </p:cBhvr>
                                      <p:to>
                                        <p:strVal val="visible"/>
                                      </p:to>
                                    </p:set>
                                    <p:animEffect transition="in" filter="wipe(left)">
                                      <p:cBhvr>
                                        <p:cTn id="51" dur="5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20" grpId="0" bldLvl="0" animBg="1"/>
      <p:bldP spid="22" grpId="0" bldLvl="0" animBg="1"/>
      <p:bldP spid="23"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ldLvl="0" animBg="1"/>
      <p:bldP spid="25"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ldLvl="0" animBg="1"/>
      <p:bldP spid="27"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34"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17" grpId="0"/>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ic6">
    <p:spTree>
      <p:nvGrpSpPr>
        <p:cNvPr id="1" name=""/>
        <p:cNvGrpSpPr/>
        <p:nvPr/>
      </p:nvGrpSpPr>
      <p:grpSpPr>
        <a:xfrm>
          <a:off x="0" y="0"/>
          <a:ext cx="0" cy="0"/>
          <a:chOff x="0" y="0"/>
          <a:chExt cx="0" cy="0"/>
        </a:xfrm>
      </p:grpSpPr>
      <p:sp>
        <p:nvSpPr>
          <p:cNvPr id="20" name="Rectangle 19"/>
          <p:cNvSpPr/>
          <p:nvPr userDrawn="1"/>
        </p:nvSpPr>
        <p:spPr>
          <a:xfrm>
            <a:off x="852128" y="1597802"/>
            <a:ext cx="3759200" cy="4554301"/>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15" name="Picture Placeholder 7"/>
          <p:cNvSpPr>
            <a:spLocks noGrp="1"/>
          </p:cNvSpPr>
          <p:nvPr>
            <p:ph type="pic" sz="quarter" idx="11" hasCustomPrompt="1"/>
          </p:nvPr>
        </p:nvSpPr>
        <p:spPr>
          <a:xfrm>
            <a:off x="4611328" y="1597803"/>
            <a:ext cx="3352800" cy="2277152"/>
          </a:xfrm>
          <a:prstGeom prst="rect">
            <a:avLst/>
          </a:prstGeom>
          <a:solidFill>
            <a:schemeClr val="accent1"/>
          </a:solidFill>
          <a:ln w="19050">
            <a:noFill/>
          </a:ln>
        </p:spPr>
        <p:txBody>
          <a:bodyPr tIns="0" bIns="182880" anchor="b"/>
          <a:lstStyle>
            <a:lvl1pPr algn="ctr">
              <a:buNone/>
              <a:defRPr sz="1600">
                <a:solidFill>
                  <a:schemeClr val="bg1"/>
                </a:solidFill>
              </a:defRPr>
            </a:lvl1pPr>
          </a:lstStyle>
          <a:p>
            <a:r>
              <a:rPr lang="en-US" dirty="0"/>
              <a:t>Image Holder</a:t>
            </a:r>
          </a:p>
        </p:txBody>
      </p:sp>
      <p:sp>
        <p:nvSpPr>
          <p:cNvPr id="16" name="Picture Placeholder 7"/>
          <p:cNvSpPr>
            <a:spLocks noGrp="1"/>
          </p:cNvSpPr>
          <p:nvPr>
            <p:ph type="pic" sz="quarter" idx="12" hasCustomPrompt="1"/>
          </p:nvPr>
        </p:nvSpPr>
        <p:spPr>
          <a:xfrm>
            <a:off x="7964129" y="1597803"/>
            <a:ext cx="3352800" cy="2277152"/>
          </a:xfrm>
          <a:prstGeom prst="rect">
            <a:avLst/>
          </a:prstGeom>
          <a:solidFill>
            <a:schemeClr val="accent2"/>
          </a:solidFill>
          <a:ln w="19050">
            <a:noFill/>
          </a:ln>
        </p:spPr>
        <p:txBody>
          <a:bodyPr tIns="0" bIns="182880" anchor="b"/>
          <a:lstStyle>
            <a:lvl1pPr algn="ctr">
              <a:buNone/>
              <a:defRPr sz="1600">
                <a:solidFill>
                  <a:schemeClr val="bg1"/>
                </a:solidFill>
              </a:defRPr>
            </a:lvl1pPr>
          </a:lstStyle>
          <a:p>
            <a:r>
              <a:rPr lang="en-US" dirty="0"/>
              <a:t>Image Holder</a:t>
            </a:r>
          </a:p>
        </p:txBody>
      </p:sp>
      <p:sp>
        <p:nvSpPr>
          <p:cNvPr id="21" name="Picture Placeholder 7"/>
          <p:cNvSpPr>
            <a:spLocks noGrp="1"/>
          </p:cNvSpPr>
          <p:nvPr>
            <p:ph type="pic" sz="quarter" idx="13" hasCustomPrompt="1"/>
          </p:nvPr>
        </p:nvSpPr>
        <p:spPr>
          <a:xfrm>
            <a:off x="4611328" y="3874953"/>
            <a:ext cx="3352800" cy="2277152"/>
          </a:xfrm>
          <a:prstGeom prst="rect">
            <a:avLst/>
          </a:prstGeom>
          <a:solidFill>
            <a:schemeClr val="accent3"/>
          </a:solidFill>
          <a:ln w="19050">
            <a:noFill/>
          </a:ln>
        </p:spPr>
        <p:txBody>
          <a:bodyPr tIns="0" bIns="182880" anchor="b"/>
          <a:lstStyle>
            <a:lvl1pPr algn="ctr">
              <a:buNone/>
              <a:defRPr sz="1600">
                <a:solidFill>
                  <a:schemeClr val="bg1"/>
                </a:solidFill>
              </a:defRPr>
            </a:lvl1pPr>
          </a:lstStyle>
          <a:p>
            <a:r>
              <a:rPr lang="en-US" dirty="0"/>
              <a:t>Image Holder</a:t>
            </a:r>
          </a:p>
        </p:txBody>
      </p:sp>
      <p:sp>
        <p:nvSpPr>
          <p:cNvPr id="28" name="Picture Placeholder 7"/>
          <p:cNvSpPr>
            <a:spLocks noGrp="1"/>
          </p:cNvSpPr>
          <p:nvPr>
            <p:ph type="pic" sz="quarter" idx="14" hasCustomPrompt="1"/>
          </p:nvPr>
        </p:nvSpPr>
        <p:spPr>
          <a:xfrm>
            <a:off x="7964129" y="3874953"/>
            <a:ext cx="3352800" cy="2277152"/>
          </a:xfrm>
          <a:prstGeom prst="rect">
            <a:avLst/>
          </a:prstGeom>
          <a:solidFill>
            <a:schemeClr val="accent4"/>
          </a:solidFill>
          <a:ln w="19050">
            <a:noFill/>
          </a:ln>
        </p:spPr>
        <p:txBody>
          <a:bodyPr tIns="0" bIns="182880" anchor="b"/>
          <a:lstStyle>
            <a:lvl1pPr algn="ctr">
              <a:buNone/>
              <a:defRPr sz="1600">
                <a:solidFill>
                  <a:schemeClr val="bg1"/>
                </a:solidFill>
              </a:defRPr>
            </a:lvl1pPr>
          </a:lstStyle>
          <a:p>
            <a:r>
              <a:rPr lang="en-US" dirty="0"/>
              <a:t>Image Holder</a:t>
            </a:r>
          </a:p>
        </p:txBody>
      </p:sp>
      <p:sp>
        <p:nvSpPr>
          <p:cNvPr id="11" name="Round Same Side Corner Rectangle 10"/>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12"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13"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14"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3613468485"/>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par>
                          <p:cTn id="16" fill="hold">
                            <p:stCondLst>
                              <p:cond delay="1500"/>
                            </p:stCondLst>
                            <p:childTnLst>
                              <p:par>
                                <p:cTn id="17" presetID="2" presetClass="entr" presetSubtype="4" accel="50000" decel="5000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000" fill="hold"/>
                                        <p:tgtEl>
                                          <p:spTgt spid="15"/>
                                        </p:tgtEl>
                                        <p:attrNameLst>
                                          <p:attrName>ppt_x</p:attrName>
                                        </p:attrNameLst>
                                      </p:cBhvr>
                                      <p:tavLst>
                                        <p:tav tm="0">
                                          <p:val>
                                            <p:strVal val="#ppt_x"/>
                                          </p:val>
                                        </p:tav>
                                        <p:tav tm="100000">
                                          <p:val>
                                            <p:strVal val="#ppt_x"/>
                                          </p:val>
                                        </p:tav>
                                      </p:tavLst>
                                    </p:anim>
                                    <p:anim calcmode="lin" valueType="num">
                                      <p:cBhvr additive="base">
                                        <p:cTn id="20" dur="1000" fill="hold"/>
                                        <p:tgtEl>
                                          <p:spTgt spid="15"/>
                                        </p:tgtEl>
                                        <p:attrNameLst>
                                          <p:attrName>ppt_y</p:attrName>
                                        </p:attrNameLst>
                                      </p:cBhvr>
                                      <p:tavLst>
                                        <p:tav tm="0">
                                          <p:val>
                                            <p:strVal val="1+#ppt_h/2"/>
                                          </p:val>
                                        </p:tav>
                                        <p:tav tm="100000">
                                          <p:val>
                                            <p:strVal val="#ppt_y"/>
                                          </p:val>
                                        </p:tav>
                                      </p:tavLst>
                                    </p:anim>
                                  </p:childTnLst>
                                </p:cTn>
                              </p:par>
                            </p:childTnLst>
                          </p:cTn>
                        </p:par>
                        <p:par>
                          <p:cTn id="21" fill="hold">
                            <p:stCondLst>
                              <p:cond delay="2500"/>
                            </p:stCondLst>
                            <p:childTnLst>
                              <p:par>
                                <p:cTn id="22" presetID="2" presetClass="entr" presetSubtype="4" accel="50000" decel="50000"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1000" fill="hold"/>
                                        <p:tgtEl>
                                          <p:spTgt spid="16"/>
                                        </p:tgtEl>
                                        <p:attrNameLst>
                                          <p:attrName>ppt_x</p:attrName>
                                        </p:attrNameLst>
                                      </p:cBhvr>
                                      <p:tavLst>
                                        <p:tav tm="0">
                                          <p:val>
                                            <p:strVal val="#ppt_x"/>
                                          </p:val>
                                        </p:tav>
                                        <p:tav tm="100000">
                                          <p:val>
                                            <p:strVal val="#ppt_x"/>
                                          </p:val>
                                        </p:tav>
                                      </p:tavLst>
                                    </p:anim>
                                    <p:anim calcmode="lin" valueType="num">
                                      <p:cBhvr additive="base">
                                        <p:cTn id="25" dur="1000" fill="hold"/>
                                        <p:tgtEl>
                                          <p:spTgt spid="16"/>
                                        </p:tgtEl>
                                        <p:attrNameLst>
                                          <p:attrName>ppt_y</p:attrName>
                                        </p:attrNameLst>
                                      </p:cBhvr>
                                      <p:tavLst>
                                        <p:tav tm="0">
                                          <p:val>
                                            <p:strVal val="1+#ppt_h/2"/>
                                          </p:val>
                                        </p:tav>
                                        <p:tav tm="100000">
                                          <p:val>
                                            <p:strVal val="#ppt_y"/>
                                          </p:val>
                                        </p:tav>
                                      </p:tavLst>
                                    </p:anim>
                                  </p:childTnLst>
                                </p:cTn>
                              </p:par>
                            </p:childTnLst>
                          </p:cTn>
                        </p:par>
                        <p:par>
                          <p:cTn id="26" fill="hold">
                            <p:stCondLst>
                              <p:cond delay="3500"/>
                            </p:stCondLst>
                            <p:childTnLst>
                              <p:par>
                                <p:cTn id="27" presetID="2" presetClass="entr" presetSubtype="4" accel="50000" decel="50000"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1000" fill="hold"/>
                                        <p:tgtEl>
                                          <p:spTgt spid="21"/>
                                        </p:tgtEl>
                                        <p:attrNameLst>
                                          <p:attrName>ppt_x</p:attrName>
                                        </p:attrNameLst>
                                      </p:cBhvr>
                                      <p:tavLst>
                                        <p:tav tm="0">
                                          <p:val>
                                            <p:strVal val="#ppt_x"/>
                                          </p:val>
                                        </p:tav>
                                        <p:tav tm="100000">
                                          <p:val>
                                            <p:strVal val="#ppt_x"/>
                                          </p:val>
                                        </p:tav>
                                      </p:tavLst>
                                    </p:anim>
                                    <p:anim calcmode="lin" valueType="num">
                                      <p:cBhvr additive="base">
                                        <p:cTn id="30" dur="1000" fill="hold"/>
                                        <p:tgtEl>
                                          <p:spTgt spid="21"/>
                                        </p:tgtEl>
                                        <p:attrNameLst>
                                          <p:attrName>ppt_y</p:attrName>
                                        </p:attrNameLst>
                                      </p:cBhvr>
                                      <p:tavLst>
                                        <p:tav tm="0">
                                          <p:val>
                                            <p:strVal val="1+#ppt_h/2"/>
                                          </p:val>
                                        </p:tav>
                                        <p:tav tm="100000">
                                          <p:val>
                                            <p:strVal val="#ppt_y"/>
                                          </p:val>
                                        </p:tav>
                                      </p:tavLst>
                                    </p:anim>
                                  </p:childTnLst>
                                </p:cTn>
                              </p:par>
                            </p:childTnLst>
                          </p:cTn>
                        </p:par>
                        <p:par>
                          <p:cTn id="31" fill="hold">
                            <p:stCondLst>
                              <p:cond delay="4500"/>
                            </p:stCondLst>
                            <p:childTnLst>
                              <p:par>
                                <p:cTn id="32" presetID="2" presetClass="entr" presetSubtype="4" accel="50000" decel="50000" fill="hold" grpId="0" nodeType="after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additive="base">
                                        <p:cTn id="34" dur="1000" fill="hold"/>
                                        <p:tgtEl>
                                          <p:spTgt spid="28"/>
                                        </p:tgtEl>
                                        <p:attrNameLst>
                                          <p:attrName>ppt_x</p:attrName>
                                        </p:attrNameLst>
                                      </p:cBhvr>
                                      <p:tavLst>
                                        <p:tav tm="0">
                                          <p:val>
                                            <p:strVal val="#ppt_x"/>
                                          </p:val>
                                        </p:tav>
                                        <p:tav tm="100000">
                                          <p:val>
                                            <p:strVal val="#ppt_x"/>
                                          </p:val>
                                        </p:tav>
                                      </p:tavLst>
                                    </p:anim>
                                    <p:anim calcmode="lin" valueType="num">
                                      <p:cBhvr additive="base">
                                        <p:cTn id="35" dur="10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5" grpId="0" bldLvl="0" animBg="1"/>
      <p:bldP spid="16" grpId="0" bldLvl="0" animBg="1"/>
      <p:bldP spid="21" grpId="0" bldLvl="0" animBg="1"/>
      <p:bldP spid="28" grpId="0" bldLvl="0" animBg="1"/>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Pic08_02">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3" y="787401"/>
            <a:ext cx="12191999" cy="4100979"/>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Tree>
    <p:extLst>
      <p:ext uri="{BB962C8B-B14F-4D97-AF65-F5344CB8AC3E}">
        <p14:creationId xmlns:p14="http://schemas.microsoft.com/office/powerpoint/2010/main" val="1884971622"/>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_Pic08_02">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3" y="-12699"/>
            <a:ext cx="12191999" cy="3644900"/>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Tree>
    <p:extLst>
      <p:ext uri="{BB962C8B-B14F-4D97-AF65-F5344CB8AC3E}">
        <p14:creationId xmlns:p14="http://schemas.microsoft.com/office/powerpoint/2010/main" val="862512693"/>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_Pic4">
    <p:spTree>
      <p:nvGrpSpPr>
        <p:cNvPr id="1" name=""/>
        <p:cNvGrpSpPr/>
        <p:nvPr/>
      </p:nvGrpSpPr>
      <p:grpSpPr>
        <a:xfrm>
          <a:off x="0" y="0"/>
          <a:ext cx="0" cy="0"/>
          <a:chOff x="0" y="0"/>
          <a:chExt cx="0" cy="0"/>
        </a:xfrm>
      </p:grpSpPr>
      <p:sp>
        <p:nvSpPr>
          <p:cNvPr id="18" name="Picture Placeholder 7"/>
          <p:cNvSpPr>
            <a:spLocks noGrp="1"/>
          </p:cNvSpPr>
          <p:nvPr>
            <p:ph type="pic" sz="quarter" idx="10" hasCustomPrompt="1"/>
          </p:nvPr>
        </p:nvSpPr>
        <p:spPr>
          <a:xfrm>
            <a:off x="3022335" y="1764901"/>
            <a:ext cx="2743200" cy="4317467"/>
          </a:xfrm>
          <a:prstGeom prst="rect">
            <a:avLst/>
          </a:prstGeom>
          <a:noFill/>
          <a:ln w="19050">
            <a:noFill/>
          </a:ln>
        </p:spPr>
        <p:txBody>
          <a:bodyPr tIns="0" bIns="182880" anchor="b"/>
          <a:lstStyle>
            <a:lvl1pPr algn="ctr">
              <a:buNone/>
              <a:defRPr sz="1600">
                <a:solidFill>
                  <a:schemeClr val="tx1">
                    <a:lumMod val="50000"/>
                    <a:lumOff val="50000"/>
                  </a:schemeClr>
                </a:solidFill>
              </a:defRPr>
            </a:lvl1pPr>
          </a:lstStyle>
          <a:p>
            <a:r>
              <a:rPr lang="en-US" dirty="0"/>
              <a:t>Image Holder</a:t>
            </a:r>
          </a:p>
        </p:txBody>
      </p:sp>
      <p:sp>
        <p:nvSpPr>
          <p:cNvPr id="22" name="Rectangle 21"/>
          <p:cNvSpPr/>
          <p:nvPr userDrawn="1"/>
        </p:nvSpPr>
        <p:spPr>
          <a:xfrm>
            <a:off x="5771231" y="1764368"/>
            <a:ext cx="6420771" cy="1041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3" name="Rectangle 22"/>
          <p:cNvSpPr/>
          <p:nvPr userDrawn="1"/>
        </p:nvSpPr>
        <p:spPr>
          <a:xfrm>
            <a:off x="5791203" y="2856568"/>
            <a:ext cx="6400799" cy="1041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4" name="Rectangle 23"/>
          <p:cNvSpPr/>
          <p:nvPr userDrawn="1"/>
        </p:nvSpPr>
        <p:spPr>
          <a:xfrm>
            <a:off x="5791203" y="3948768"/>
            <a:ext cx="6400799" cy="1041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6" name="Rectangle 25"/>
          <p:cNvSpPr/>
          <p:nvPr userDrawn="1"/>
        </p:nvSpPr>
        <p:spPr>
          <a:xfrm>
            <a:off x="5791203" y="5040968"/>
            <a:ext cx="6400799" cy="1041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FFFFFF"/>
              </a:solidFill>
            </a:endParaRPr>
          </a:p>
        </p:txBody>
      </p:sp>
      <p:sp>
        <p:nvSpPr>
          <p:cNvPr id="27" name="Freeform 62"/>
          <p:cNvSpPr>
            <a:spLocks noChangeAspect="1" noEditPoints="1"/>
          </p:cNvSpPr>
          <p:nvPr userDrawn="1"/>
        </p:nvSpPr>
        <p:spPr bwMode="auto">
          <a:xfrm>
            <a:off x="6067612" y="2079704"/>
            <a:ext cx="480624" cy="484467"/>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a:solidFill>
                <a:srgbClr val="262626"/>
              </a:solidFill>
            </a:endParaRPr>
          </a:p>
        </p:txBody>
      </p:sp>
      <p:sp>
        <p:nvSpPr>
          <p:cNvPr id="34" name="Freeform 245"/>
          <p:cNvSpPr>
            <a:spLocks noChangeAspect="1"/>
          </p:cNvSpPr>
          <p:nvPr userDrawn="1"/>
        </p:nvSpPr>
        <p:spPr bwMode="auto">
          <a:xfrm>
            <a:off x="6073950" y="3143293"/>
            <a:ext cx="467951" cy="467951"/>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a:solidFill>
                <a:srgbClr val="262626"/>
              </a:solidFill>
            </a:endParaRPr>
          </a:p>
        </p:txBody>
      </p:sp>
      <p:sp>
        <p:nvSpPr>
          <p:cNvPr id="37" name="Freeform 132"/>
          <p:cNvSpPr>
            <a:spLocks noChangeAspect="1" noEditPoints="1"/>
          </p:cNvSpPr>
          <p:nvPr userDrawn="1"/>
        </p:nvSpPr>
        <p:spPr bwMode="auto">
          <a:xfrm>
            <a:off x="6050347" y="4223092"/>
            <a:ext cx="515155" cy="492755"/>
          </a:xfrm>
          <a:custGeom>
            <a:avLst/>
            <a:gdLst/>
            <a:ahLst/>
            <a:cxnLst>
              <a:cxn ang="0">
                <a:pos x="62" y="31"/>
              </a:cxn>
              <a:cxn ang="0">
                <a:pos x="62" y="31"/>
              </a:cxn>
              <a:cxn ang="0">
                <a:pos x="54" y="27"/>
              </a:cxn>
              <a:cxn ang="0">
                <a:pos x="45" y="33"/>
              </a:cxn>
              <a:cxn ang="0">
                <a:pos x="44" y="35"/>
              </a:cxn>
              <a:cxn ang="0">
                <a:pos x="43" y="35"/>
              </a:cxn>
              <a:cxn ang="0">
                <a:pos x="42" y="35"/>
              </a:cxn>
              <a:cxn ang="0">
                <a:pos x="41" y="33"/>
              </a:cxn>
              <a:cxn ang="0">
                <a:pos x="32" y="27"/>
              </a:cxn>
              <a:cxn ang="0">
                <a:pos x="23" y="33"/>
              </a:cxn>
              <a:cxn ang="0">
                <a:pos x="22" y="35"/>
              </a:cxn>
              <a:cxn ang="0">
                <a:pos x="21" y="35"/>
              </a:cxn>
              <a:cxn ang="0">
                <a:pos x="20" y="35"/>
              </a:cxn>
              <a:cxn ang="0">
                <a:pos x="19" y="33"/>
              </a:cxn>
              <a:cxn ang="0">
                <a:pos x="10" y="27"/>
              </a:cxn>
              <a:cxn ang="0">
                <a:pos x="3" y="31"/>
              </a:cxn>
              <a:cxn ang="0">
                <a:pos x="2" y="31"/>
              </a:cxn>
              <a:cxn ang="0">
                <a:pos x="0" y="30"/>
              </a:cxn>
              <a:cxn ang="0">
                <a:pos x="0" y="30"/>
              </a:cxn>
              <a:cxn ang="0">
                <a:pos x="32" y="7"/>
              </a:cxn>
              <a:cxn ang="0">
                <a:pos x="64" y="30"/>
              </a:cxn>
              <a:cxn ang="0">
                <a:pos x="64" y="30"/>
              </a:cxn>
              <a:cxn ang="0">
                <a:pos x="62" y="31"/>
              </a:cxn>
              <a:cxn ang="0">
                <a:pos x="34" y="51"/>
              </a:cxn>
              <a:cxn ang="0">
                <a:pos x="25" y="61"/>
              </a:cxn>
              <a:cxn ang="0">
                <a:pos x="15" y="51"/>
              </a:cxn>
              <a:cxn ang="0">
                <a:pos x="17" y="49"/>
              </a:cxn>
              <a:cxn ang="0">
                <a:pos x="20" y="51"/>
              </a:cxn>
              <a:cxn ang="0">
                <a:pos x="25" y="56"/>
              </a:cxn>
              <a:cxn ang="0">
                <a:pos x="30" y="51"/>
              </a:cxn>
              <a:cxn ang="0">
                <a:pos x="30" y="29"/>
              </a:cxn>
              <a:cxn ang="0">
                <a:pos x="32" y="29"/>
              </a:cxn>
              <a:cxn ang="0">
                <a:pos x="34" y="29"/>
              </a:cxn>
              <a:cxn ang="0">
                <a:pos x="34" y="51"/>
              </a:cxn>
              <a:cxn ang="0">
                <a:pos x="34" y="6"/>
              </a:cxn>
              <a:cxn ang="0">
                <a:pos x="32" y="6"/>
              </a:cxn>
              <a:cxn ang="0">
                <a:pos x="30" y="6"/>
              </a:cxn>
              <a:cxn ang="0">
                <a:pos x="30" y="3"/>
              </a:cxn>
              <a:cxn ang="0">
                <a:pos x="32" y="0"/>
              </a:cxn>
              <a:cxn ang="0">
                <a:pos x="34" y="3"/>
              </a:cxn>
              <a:cxn ang="0">
                <a:pos x="34" y="6"/>
              </a:cxn>
            </a:cxnLst>
            <a:rect l="0" t="0" r="r" b="b"/>
            <a:pathLst>
              <a:path w="64" h="61">
                <a:moveTo>
                  <a:pt x="62" y="31"/>
                </a:moveTo>
                <a:cubicBezTo>
                  <a:pt x="62" y="31"/>
                  <a:pt x="62" y="31"/>
                  <a:pt x="62" y="31"/>
                </a:cubicBezTo>
                <a:cubicBezTo>
                  <a:pt x="59" y="29"/>
                  <a:pt x="57" y="27"/>
                  <a:pt x="54" y="27"/>
                </a:cubicBezTo>
                <a:cubicBezTo>
                  <a:pt x="51" y="27"/>
                  <a:pt x="47" y="30"/>
                  <a:pt x="45" y="33"/>
                </a:cubicBezTo>
                <a:cubicBezTo>
                  <a:pt x="45" y="33"/>
                  <a:pt x="45" y="34"/>
                  <a:pt x="44" y="35"/>
                </a:cubicBezTo>
                <a:cubicBezTo>
                  <a:pt x="44" y="35"/>
                  <a:pt x="44" y="35"/>
                  <a:pt x="43" y="35"/>
                </a:cubicBezTo>
                <a:cubicBezTo>
                  <a:pt x="43" y="35"/>
                  <a:pt x="42" y="35"/>
                  <a:pt x="42" y="35"/>
                </a:cubicBezTo>
                <a:cubicBezTo>
                  <a:pt x="42" y="34"/>
                  <a:pt x="41" y="33"/>
                  <a:pt x="41" y="33"/>
                </a:cubicBezTo>
                <a:cubicBezTo>
                  <a:pt x="39" y="30"/>
                  <a:pt x="36" y="27"/>
                  <a:pt x="32" y="27"/>
                </a:cubicBezTo>
                <a:cubicBezTo>
                  <a:pt x="28" y="27"/>
                  <a:pt x="25" y="30"/>
                  <a:pt x="23" y="33"/>
                </a:cubicBezTo>
                <a:cubicBezTo>
                  <a:pt x="23" y="33"/>
                  <a:pt x="22" y="34"/>
                  <a:pt x="22" y="35"/>
                </a:cubicBezTo>
                <a:cubicBezTo>
                  <a:pt x="22" y="35"/>
                  <a:pt x="22" y="35"/>
                  <a:pt x="21" y="35"/>
                </a:cubicBezTo>
                <a:cubicBezTo>
                  <a:pt x="20" y="35"/>
                  <a:pt x="20" y="35"/>
                  <a:pt x="20" y="35"/>
                </a:cubicBezTo>
                <a:cubicBezTo>
                  <a:pt x="19" y="34"/>
                  <a:pt x="19" y="33"/>
                  <a:pt x="19" y="33"/>
                </a:cubicBezTo>
                <a:cubicBezTo>
                  <a:pt x="17" y="30"/>
                  <a:pt x="14" y="27"/>
                  <a:pt x="10" y="27"/>
                </a:cubicBezTo>
                <a:cubicBezTo>
                  <a:pt x="7" y="27"/>
                  <a:pt x="5" y="29"/>
                  <a:pt x="3" y="31"/>
                </a:cubicBezTo>
                <a:cubicBezTo>
                  <a:pt x="2" y="31"/>
                  <a:pt x="2" y="31"/>
                  <a:pt x="2" y="31"/>
                </a:cubicBezTo>
                <a:cubicBezTo>
                  <a:pt x="1" y="31"/>
                  <a:pt x="0" y="31"/>
                  <a:pt x="0" y="30"/>
                </a:cubicBezTo>
                <a:cubicBezTo>
                  <a:pt x="0" y="30"/>
                  <a:pt x="0" y="30"/>
                  <a:pt x="0" y="30"/>
                </a:cubicBezTo>
                <a:cubicBezTo>
                  <a:pt x="4" y="16"/>
                  <a:pt x="18" y="7"/>
                  <a:pt x="32" y="7"/>
                </a:cubicBezTo>
                <a:cubicBezTo>
                  <a:pt x="46" y="7"/>
                  <a:pt x="60" y="16"/>
                  <a:pt x="64" y="30"/>
                </a:cubicBezTo>
                <a:cubicBezTo>
                  <a:pt x="64" y="30"/>
                  <a:pt x="64" y="30"/>
                  <a:pt x="64" y="30"/>
                </a:cubicBezTo>
                <a:cubicBezTo>
                  <a:pt x="64" y="31"/>
                  <a:pt x="63" y="31"/>
                  <a:pt x="62" y="31"/>
                </a:cubicBezTo>
                <a:close/>
                <a:moveTo>
                  <a:pt x="34" y="51"/>
                </a:moveTo>
                <a:cubicBezTo>
                  <a:pt x="34" y="56"/>
                  <a:pt x="30" y="61"/>
                  <a:pt x="25" y="61"/>
                </a:cubicBezTo>
                <a:cubicBezTo>
                  <a:pt x="19" y="61"/>
                  <a:pt x="15" y="56"/>
                  <a:pt x="15" y="51"/>
                </a:cubicBezTo>
                <a:cubicBezTo>
                  <a:pt x="15" y="50"/>
                  <a:pt x="16" y="49"/>
                  <a:pt x="17" y="49"/>
                </a:cubicBezTo>
                <a:cubicBezTo>
                  <a:pt x="19" y="49"/>
                  <a:pt x="20" y="50"/>
                  <a:pt x="20" y="51"/>
                </a:cubicBezTo>
                <a:cubicBezTo>
                  <a:pt x="20" y="54"/>
                  <a:pt x="22" y="56"/>
                  <a:pt x="25" y="56"/>
                </a:cubicBezTo>
                <a:cubicBezTo>
                  <a:pt x="27" y="56"/>
                  <a:pt x="30" y="54"/>
                  <a:pt x="30" y="51"/>
                </a:cubicBezTo>
                <a:cubicBezTo>
                  <a:pt x="30" y="29"/>
                  <a:pt x="30" y="29"/>
                  <a:pt x="30" y="29"/>
                </a:cubicBezTo>
                <a:cubicBezTo>
                  <a:pt x="30" y="29"/>
                  <a:pt x="31" y="29"/>
                  <a:pt x="32" y="29"/>
                </a:cubicBezTo>
                <a:cubicBezTo>
                  <a:pt x="33" y="29"/>
                  <a:pt x="34" y="29"/>
                  <a:pt x="34" y="29"/>
                </a:cubicBezTo>
                <a:lnTo>
                  <a:pt x="34" y="51"/>
                </a:lnTo>
                <a:close/>
                <a:moveTo>
                  <a:pt x="34" y="6"/>
                </a:moveTo>
                <a:cubicBezTo>
                  <a:pt x="34" y="6"/>
                  <a:pt x="33" y="6"/>
                  <a:pt x="32" y="6"/>
                </a:cubicBezTo>
                <a:cubicBezTo>
                  <a:pt x="31" y="6"/>
                  <a:pt x="30" y="6"/>
                  <a:pt x="30" y="6"/>
                </a:cubicBezTo>
                <a:cubicBezTo>
                  <a:pt x="30" y="3"/>
                  <a:pt x="30" y="3"/>
                  <a:pt x="30" y="3"/>
                </a:cubicBezTo>
                <a:cubicBezTo>
                  <a:pt x="30" y="1"/>
                  <a:pt x="31" y="0"/>
                  <a:pt x="32" y="0"/>
                </a:cubicBezTo>
                <a:cubicBezTo>
                  <a:pt x="33" y="0"/>
                  <a:pt x="34" y="1"/>
                  <a:pt x="34" y="3"/>
                </a:cubicBezTo>
                <a:lnTo>
                  <a:pt x="34" y="6"/>
                </a:ln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a:solidFill>
                <a:srgbClr val="262626"/>
              </a:solidFill>
            </a:endParaRPr>
          </a:p>
        </p:txBody>
      </p:sp>
      <p:sp>
        <p:nvSpPr>
          <p:cNvPr id="38" name="Freeform 52"/>
          <p:cNvSpPr>
            <a:spLocks noEditPoints="1"/>
          </p:cNvSpPr>
          <p:nvPr userDrawn="1"/>
        </p:nvSpPr>
        <p:spPr bwMode="auto">
          <a:xfrm>
            <a:off x="6071837" y="5307667"/>
            <a:ext cx="472180" cy="508000"/>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dirty="0">
              <a:solidFill>
                <a:srgbClr val="262626"/>
              </a:solidFill>
            </a:endParaRPr>
          </a:p>
        </p:txBody>
      </p:sp>
      <p:sp>
        <p:nvSpPr>
          <p:cNvPr id="39" name="Text Placeholder 3"/>
          <p:cNvSpPr>
            <a:spLocks noGrp="1"/>
          </p:cNvSpPr>
          <p:nvPr>
            <p:ph type="body" sz="half" idx="15" hasCustomPrompt="1"/>
          </p:nvPr>
        </p:nvSpPr>
        <p:spPr>
          <a:xfrm>
            <a:off x="6730539" y="2170657"/>
            <a:ext cx="4541375" cy="560351"/>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44" name="Text Placeholder 3"/>
          <p:cNvSpPr>
            <a:spLocks noGrp="1"/>
          </p:cNvSpPr>
          <p:nvPr>
            <p:ph type="body" sz="half" idx="17"/>
          </p:nvPr>
        </p:nvSpPr>
        <p:spPr>
          <a:xfrm>
            <a:off x="6723512" y="1896049"/>
            <a:ext cx="4554091"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45" name="Text Placeholder 3"/>
          <p:cNvSpPr>
            <a:spLocks noGrp="1"/>
          </p:cNvSpPr>
          <p:nvPr>
            <p:ph type="body" sz="half" idx="18" hasCustomPrompt="1"/>
          </p:nvPr>
        </p:nvSpPr>
        <p:spPr>
          <a:xfrm>
            <a:off x="6730539" y="3298004"/>
            <a:ext cx="4541375" cy="480072"/>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46" name="Text Placeholder 3"/>
          <p:cNvSpPr>
            <a:spLocks noGrp="1"/>
          </p:cNvSpPr>
          <p:nvPr>
            <p:ph type="body" sz="half" idx="19"/>
          </p:nvPr>
        </p:nvSpPr>
        <p:spPr>
          <a:xfrm>
            <a:off x="6723512" y="3023400"/>
            <a:ext cx="4554091"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47" name="Text Placeholder 3"/>
          <p:cNvSpPr>
            <a:spLocks noGrp="1"/>
          </p:cNvSpPr>
          <p:nvPr>
            <p:ph type="body" sz="half" idx="20" hasCustomPrompt="1"/>
          </p:nvPr>
        </p:nvSpPr>
        <p:spPr>
          <a:xfrm>
            <a:off x="6730539" y="4418553"/>
            <a:ext cx="4541375" cy="464127"/>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48" name="Text Placeholder 3"/>
          <p:cNvSpPr>
            <a:spLocks noGrp="1"/>
          </p:cNvSpPr>
          <p:nvPr>
            <p:ph type="body" sz="half" idx="21"/>
          </p:nvPr>
        </p:nvSpPr>
        <p:spPr>
          <a:xfrm>
            <a:off x="6723512" y="4143951"/>
            <a:ext cx="4554091"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49" name="Text Placeholder 3"/>
          <p:cNvSpPr>
            <a:spLocks noGrp="1"/>
          </p:cNvSpPr>
          <p:nvPr>
            <p:ph type="body" sz="half" idx="22" hasCustomPrompt="1"/>
          </p:nvPr>
        </p:nvSpPr>
        <p:spPr>
          <a:xfrm>
            <a:off x="6730539" y="5510754"/>
            <a:ext cx="4541375" cy="471748"/>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50" name="Text Placeholder 3"/>
          <p:cNvSpPr>
            <a:spLocks noGrp="1"/>
          </p:cNvSpPr>
          <p:nvPr>
            <p:ph type="body" sz="half" idx="23"/>
          </p:nvPr>
        </p:nvSpPr>
        <p:spPr>
          <a:xfrm>
            <a:off x="6723512" y="5236151"/>
            <a:ext cx="4554091"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25" name="Rectangle 24"/>
          <p:cNvSpPr/>
          <p:nvPr userDrawn="1"/>
        </p:nvSpPr>
        <p:spPr>
          <a:xfrm>
            <a:off x="3" y="1764367"/>
            <a:ext cx="3022335" cy="431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8" name="Text Placeholder 3"/>
          <p:cNvSpPr>
            <a:spLocks noGrp="1"/>
          </p:cNvSpPr>
          <p:nvPr>
            <p:ph type="body" sz="half" idx="24" hasCustomPrompt="1"/>
          </p:nvPr>
        </p:nvSpPr>
        <p:spPr>
          <a:xfrm>
            <a:off x="172959" y="3257673"/>
            <a:ext cx="2676419" cy="2407596"/>
          </a:xfrm>
          <a:prstGeom prst="rect">
            <a:avLst/>
          </a:prstGeom>
        </p:spPr>
        <p:txBody>
          <a:bodyPr wrap="square" lIns="0" tIns="0" rIns="0" bIns="0" anchor="t">
            <a:noAutofit/>
          </a:bodyPr>
          <a:lstStyle>
            <a:lvl1pPr marL="0" indent="0" algn="ctr">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29" name="Text Placeholder 3"/>
          <p:cNvSpPr>
            <a:spLocks noGrp="1"/>
          </p:cNvSpPr>
          <p:nvPr>
            <p:ph type="body" sz="half" idx="25" hasCustomPrompt="1"/>
          </p:nvPr>
        </p:nvSpPr>
        <p:spPr>
          <a:xfrm>
            <a:off x="169212" y="2260485"/>
            <a:ext cx="2683915" cy="852748"/>
          </a:xfrm>
          <a:prstGeom prst="rect">
            <a:avLst/>
          </a:prstGeom>
        </p:spPr>
        <p:txBody>
          <a:bodyPr wrap="none" lIns="0" tIns="0" rIns="0" bIns="0" anchor="t">
            <a:noAutofit/>
          </a:bodyPr>
          <a:lstStyle>
            <a:lvl1pPr marL="0" indent="0" algn="ctr">
              <a:buNone/>
              <a:defRPr sz="2399"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a:p>
            <a:pPr lvl="0"/>
            <a:endParaRPr lang="en-US" dirty="0"/>
          </a:p>
        </p:txBody>
      </p:sp>
      <p:sp>
        <p:nvSpPr>
          <p:cNvPr id="30" name="Round Same Side Corner Rectangle 29"/>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31"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32"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33"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1790014054"/>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3">
                                            <p:txEl>
                                              <p:pRg st="0" end="0"/>
                                            </p:txEl>
                                          </p:spTgt>
                                        </p:tgtEl>
                                        <p:attrNameLst>
                                          <p:attrName>style.visibility</p:attrName>
                                        </p:attrNameLst>
                                      </p:cBhvr>
                                      <p:to>
                                        <p:strVal val="visible"/>
                                      </p:to>
                                    </p:set>
                                    <p:animEffect transition="in" filter="fade">
                                      <p:cBhvr>
                                        <p:cTn id="11" dur="500"/>
                                        <p:tgtEl>
                                          <p:spTgt spid="3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9">
                                            <p:txEl>
                                              <p:pRg st="0" end="0"/>
                                            </p:txEl>
                                          </p:spTgt>
                                        </p:tgtEl>
                                        <p:attrNameLst>
                                          <p:attrName>style.visibility</p:attrName>
                                        </p:attrNameLst>
                                      </p:cBhvr>
                                      <p:to>
                                        <p:strVal val="visible"/>
                                      </p:to>
                                    </p:set>
                                    <p:animEffect transition="in" filter="wipe(down)">
                                      <p:cBhvr>
                                        <p:cTn id="19" dur="500"/>
                                        <p:tgtEl>
                                          <p:spTgt spid="29">
                                            <p:txEl>
                                              <p:pRg st="0" end="0"/>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8">
                                            <p:txEl>
                                              <p:pRg st="0" end="0"/>
                                            </p:txEl>
                                          </p:spTgt>
                                        </p:tgtEl>
                                        <p:attrNameLst>
                                          <p:attrName>style.visibility</p:attrName>
                                        </p:attrNameLst>
                                      </p:cBhvr>
                                      <p:to>
                                        <p:strVal val="visible"/>
                                      </p:to>
                                    </p:set>
                                    <p:animEffect transition="in" filter="wipe(down)">
                                      <p:cBhvr>
                                        <p:cTn id="23" dur="500"/>
                                        <p:tgtEl>
                                          <p:spTgt spid="28">
                                            <p:txEl>
                                              <p:pRg st="0" end="0"/>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par>
                          <p:cTn id="32" fill="hold">
                            <p:stCondLst>
                              <p:cond delay="3500"/>
                            </p:stCondLst>
                            <p:childTnLst>
                              <p:par>
                                <p:cTn id="33" presetID="53" presetClass="entr" presetSubtype="16"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p:cTn id="35" dur="500" fill="hold"/>
                                        <p:tgtEl>
                                          <p:spTgt spid="27"/>
                                        </p:tgtEl>
                                        <p:attrNameLst>
                                          <p:attrName>ppt_w</p:attrName>
                                        </p:attrNameLst>
                                      </p:cBhvr>
                                      <p:tavLst>
                                        <p:tav tm="0">
                                          <p:val>
                                            <p:fltVal val="0"/>
                                          </p:val>
                                        </p:tav>
                                        <p:tav tm="100000">
                                          <p:val>
                                            <p:strVal val="#ppt_w"/>
                                          </p:val>
                                        </p:tav>
                                      </p:tavLst>
                                    </p:anim>
                                    <p:anim calcmode="lin" valueType="num">
                                      <p:cBhvr>
                                        <p:cTn id="36" dur="500" fill="hold"/>
                                        <p:tgtEl>
                                          <p:spTgt spid="27"/>
                                        </p:tgtEl>
                                        <p:attrNameLst>
                                          <p:attrName>ppt_h</p:attrName>
                                        </p:attrNameLst>
                                      </p:cBhvr>
                                      <p:tavLst>
                                        <p:tav tm="0">
                                          <p:val>
                                            <p:fltVal val="0"/>
                                          </p:val>
                                        </p:tav>
                                        <p:tav tm="100000">
                                          <p:val>
                                            <p:strVal val="#ppt_h"/>
                                          </p:val>
                                        </p:tav>
                                      </p:tavLst>
                                    </p:anim>
                                    <p:animEffect transition="in" filter="fade">
                                      <p:cBhvr>
                                        <p:cTn id="37" dur="500"/>
                                        <p:tgtEl>
                                          <p:spTgt spid="27"/>
                                        </p:tgtEl>
                                      </p:cBhvr>
                                    </p:animEffect>
                                  </p:childTnLst>
                                </p:cTn>
                              </p:par>
                            </p:childTnLst>
                          </p:cTn>
                        </p:par>
                        <p:par>
                          <p:cTn id="38" fill="hold">
                            <p:stCondLst>
                              <p:cond delay="4000"/>
                            </p:stCondLst>
                            <p:childTnLst>
                              <p:par>
                                <p:cTn id="39" presetID="22" presetClass="entr" presetSubtype="8" fill="hold" grpId="0" nodeType="afterEffect" nodePh="1">
                                  <p:stCondLst>
                                    <p:cond delay="0"/>
                                  </p:stCondLst>
                                  <p:endCondLst>
                                    <p:cond evt="begin" delay="0">
                                      <p:tn val="39"/>
                                    </p:cond>
                                  </p:endCondLst>
                                  <p:childTnLst>
                                    <p:set>
                                      <p:cBhvr>
                                        <p:cTn id="40" dur="1" fill="hold">
                                          <p:stCondLst>
                                            <p:cond delay="0"/>
                                          </p:stCondLst>
                                        </p:cTn>
                                        <p:tgtEl>
                                          <p:spTgt spid="44">
                                            <p:txEl>
                                              <p:pRg st="0" end="0"/>
                                            </p:txEl>
                                          </p:spTgt>
                                        </p:tgtEl>
                                        <p:attrNameLst>
                                          <p:attrName>style.visibility</p:attrName>
                                        </p:attrNameLst>
                                      </p:cBhvr>
                                      <p:to>
                                        <p:strVal val="visible"/>
                                      </p:to>
                                    </p:set>
                                    <p:animEffect transition="in" filter="wipe(left)">
                                      <p:cBhvr>
                                        <p:cTn id="41" dur="500"/>
                                        <p:tgtEl>
                                          <p:spTgt spid="44">
                                            <p:txEl>
                                              <p:pRg st="0" end="0"/>
                                            </p:txEl>
                                          </p:spTgt>
                                        </p:tgtEl>
                                      </p:cBhvr>
                                    </p:animEffect>
                                  </p:childTnLst>
                                </p:cTn>
                              </p:par>
                            </p:childTnLst>
                          </p:cTn>
                        </p:par>
                        <p:par>
                          <p:cTn id="42" fill="hold">
                            <p:stCondLst>
                              <p:cond delay="4500"/>
                            </p:stCondLst>
                            <p:childTnLst>
                              <p:par>
                                <p:cTn id="43" presetID="22" presetClass="entr" presetSubtype="8" fill="hold" grpId="0" nodeType="afterEffect">
                                  <p:stCondLst>
                                    <p:cond delay="0"/>
                                  </p:stCondLst>
                                  <p:childTnLst>
                                    <p:set>
                                      <p:cBhvr>
                                        <p:cTn id="44" dur="1" fill="hold">
                                          <p:stCondLst>
                                            <p:cond delay="0"/>
                                          </p:stCondLst>
                                        </p:cTn>
                                        <p:tgtEl>
                                          <p:spTgt spid="39">
                                            <p:txEl>
                                              <p:pRg st="0" end="0"/>
                                            </p:txEl>
                                          </p:spTgt>
                                        </p:tgtEl>
                                        <p:attrNameLst>
                                          <p:attrName>style.visibility</p:attrName>
                                        </p:attrNameLst>
                                      </p:cBhvr>
                                      <p:to>
                                        <p:strVal val="visible"/>
                                      </p:to>
                                    </p:set>
                                    <p:animEffect transition="in" filter="wipe(left)">
                                      <p:cBhvr>
                                        <p:cTn id="45" dur="500"/>
                                        <p:tgtEl>
                                          <p:spTgt spid="39">
                                            <p:txEl>
                                              <p:pRg st="0" end="0"/>
                                            </p:txEl>
                                          </p:spTgt>
                                        </p:tgtEl>
                                      </p:cBhvr>
                                    </p:animEffect>
                                  </p:childTnLst>
                                </p:cTn>
                              </p:par>
                            </p:childTnLst>
                          </p:cTn>
                        </p:par>
                        <p:par>
                          <p:cTn id="46" fill="hold">
                            <p:stCondLst>
                              <p:cond delay="5000"/>
                            </p:stCondLst>
                            <p:childTnLst>
                              <p:par>
                                <p:cTn id="47" presetID="22" presetClass="entr" presetSubtype="8"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left)">
                                      <p:cBhvr>
                                        <p:cTn id="49" dur="500"/>
                                        <p:tgtEl>
                                          <p:spTgt spid="23"/>
                                        </p:tgtEl>
                                      </p:cBhvr>
                                    </p:animEffect>
                                  </p:childTnLst>
                                </p:cTn>
                              </p:par>
                            </p:childTnLst>
                          </p:cTn>
                        </p:par>
                        <p:par>
                          <p:cTn id="50" fill="hold">
                            <p:stCondLst>
                              <p:cond delay="5500"/>
                            </p:stCondLst>
                            <p:childTnLst>
                              <p:par>
                                <p:cTn id="51" presetID="53" presetClass="entr" presetSubtype="16" fill="hold" grpId="0" nodeType="afterEffect">
                                  <p:stCondLst>
                                    <p:cond delay="0"/>
                                  </p:stCondLst>
                                  <p:childTnLst>
                                    <p:set>
                                      <p:cBhvr>
                                        <p:cTn id="52" dur="1" fill="hold">
                                          <p:stCondLst>
                                            <p:cond delay="0"/>
                                          </p:stCondLst>
                                        </p:cTn>
                                        <p:tgtEl>
                                          <p:spTgt spid="34"/>
                                        </p:tgtEl>
                                        <p:attrNameLst>
                                          <p:attrName>style.visibility</p:attrName>
                                        </p:attrNameLst>
                                      </p:cBhvr>
                                      <p:to>
                                        <p:strVal val="visible"/>
                                      </p:to>
                                    </p:set>
                                    <p:anim calcmode="lin" valueType="num">
                                      <p:cBhvr>
                                        <p:cTn id="53" dur="500" fill="hold"/>
                                        <p:tgtEl>
                                          <p:spTgt spid="34"/>
                                        </p:tgtEl>
                                        <p:attrNameLst>
                                          <p:attrName>ppt_w</p:attrName>
                                        </p:attrNameLst>
                                      </p:cBhvr>
                                      <p:tavLst>
                                        <p:tav tm="0">
                                          <p:val>
                                            <p:fltVal val="0"/>
                                          </p:val>
                                        </p:tav>
                                        <p:tav tm="100000">
                                          <p:val>
                                            <p:strVal val="#ppt_w"/>
                                          </p:val>
                                        </p:tav>
                                      </p:tavLst>
                                    </p:anim>
                                    <p:anim calcmode="lin" valueType="num">
                                      <p:cBhvr>
                                        <p:cTn id="54" dur="500" fill="hold"/>
                                        <p:tgtEl>
                                          <p:spTgt spid="34"/>
                                        </p:tgtEl>
                                        <p:attrNameLst>
                                          <p:attrName>ppt_h</p:attrName>
                                        </p:attrNameLst>
                                      </p:cBhvr>
                                      <p:tavLst>
                                        <p:tav tm="0">
                                          <p:val>
                                            <p:fltVal val="0"/>
                                          </p:val>
                                        </p:tav>
                                        <p:tav tm="100000">
                                          <p:val>
                                            <p:strVal val="#ppt_h"/>
                                          </p:val>
                                        </p:tav>
                                      </p:tavLst>
                                    </p:anim>
                                    <p:animEffect transition="in" filter="fade">
                                      <p:cBhvr>
                                        <p:cTn id="55" dur="500"/>
                                        <p:tgtEl>
                                          <p:spTgt spid="34"/>
                                        </p:tgtEl>
                                      </p:cBhvr>
                                    </p:animEffect>
                                  </p:childTnLst>
                                </p:cTn>
                              </p:par>
                            </p:childTnLst>
                          </p:cTn>
                        </p:par>
                        <p:par>
                          <p:cTn id="56" fill="hold">
                            <p:stCondLst>
                              <p:cond delay="6000"/>
                            </p:stCondLst>
                            <p:childTnLst>
                              <p:par>
                                <p:cTn id="57" presetID="22" presetClass="entr" presetSubtype="8" fill="hold" grpId="0" nodeType="afterEffect" nodePh="1">
                                  <p:stCondLst>
                                    <p:cond delay="0"/>
                                  </p:stCondLst>
                                  <p:endCondLst>
                                    <p:cond evt="begin" delay="0">
                                      <p:tn val="57"/>
                                    </p:cond>
                                  </p:endCondLst>
                                  <p:childTnLst>
                                    <p:set>
                                      <p:cBhvr>
                                        <p:cTn id="58" dur="1" fill="hold">
                                          <p:stCondLst>
                                            <p:cond delay="0"/>
                                          </p:stCondLst>
                                        </p:cTn>
                                        <p:tgtEl>
                                          <p:spTgt spid="46">
                                            <p:txEl>
                                              <p:pRg st="0" end="0"/>
                                            </p:txEl>
                                          </p:spTgt>
                                        </p:tgtEl>
                                        <p:attrNameLst>
                                          <p:attrName>style.visibility</p:attrName>
                                        </p:attrNameLst>
                                      </p:cBhvr>
                                      <p:to>
                                        <p:strVal val="visible"/>
                                      </p:to>
                                    </p:set>
                                    <p:animEffect transition="in" filter="wipe(left)">
                                      <p:cBhvr>
                                        <p:cTn id="59" dur="500"/>
                                        <p:tgtEl>
                                          <p:spTgt spid="46">
                                            <p:txEl>
                                              <p:pRg st="0" end="0"/>
                                            </p:txEl>
                                          </p:spTgt>
                                        </p:tgtEl>
                                      </p:cBhvr>
                                    </p:animEffect>
                                  </p:childTnLst>
                                </p:cTn>
                              </p:par>
                            </p:childTnLst>
                          </p:cTn>
                        </p:par>
                        <p:par>
                          <p:cTn id="60" fill="hold">
                            <p:stCondLst>
                              <p:cond delay="6500"/>
                            </p:stCondLst>
                            <p:childTnLst>
                              <p:par>
                                <p:cTn id="61" presetID="22" presetClass="entr" presetSubtype="8" fill="hold" grpId="0" nodeType="afterEffect">
                                  <p:stCondLst>
                                    <p:cond delay="0"/>
                                  </p:stCondLst>
                                  <p:childTnLst>
                                    <p:set>
                                      <p:cBhvr>
                                        <p:cTn id="62" dur="1" fill="hold">
                                          <p:stCondLst>
                                            <p:cond delay="0"/>
                                          </p:stCondLst>
                                        </p:cTn>
                                        <p:tgtEl>
                                          <p:spTgt spid="45">
                                            <p:txEl>
                                              <p:pRg st="0" end="0"/>
                                            </p:txEl>
                                          </p:spTgt>
                                        </p:tgtEl>
                                        <p:attrNameLst>
                                          <p:attrName>style.visibility</p:attrName>
                                        </p:attrNameLst>
                                      </p:cBhvr>
                                      <p:to>
                                        <p:strVal val="visible"/>
                                      </p:to>
                                    </p:set>
                                    <p:animEffect transition="in" filter="wipe(left)">
                                      <p:cBhvr>
                                        <p:cTn id="63" dur="500"/>
                                        <p:tgtEl>
                                          <p:spTgt spid="45">
                                            <p:txEl>
                                              <p:pRg st="0" end="0"/>
                                            </p:txEl>
                                          </p:spTgt>
                                        </p:tgtEl>
                                      </p:cBhvr>
                                    </p:animEffect>
                                  </p:childTnLst>
                                </p:cTn>
                              </p:par>
                            </p:childTnLst>
                          </p:cTn>
                        </p:par>
                        <p:par>
                          <p:cTn id="64" fill="hold">
                            <p:stCondLst>
                              <p:cond delay="7000"/>
                            </p:stCondLst>
                            <p:childTnLst>
                              <p:par>
                                <p:cTn id="65" presetID="22" presetClass="entr" presetSubtype="8" fill="hold" grpId="0" nodeType="after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wipe(left)">
                                      <p:cBhvr>
                                        <p:cTn id="67" dur="500"/>
                                        <p:tgtEl>
                                          <p:spTgt spid="24"/>
                                        </p:tgtEl>
                                      </p:cBhvr>
                                    </p:animEffect>
                                  </p:childTnLst>
                                </p:cTn>
                              </p:par>
                            </p:childTnLst>
                          </p:cTn>
                        </p:par>
                        <p:par>
                          <p:cTn id="68" fill="hold">
                            <p:stCondLst>
                              <p:cond delay="7500"/>
                            </p:stCondLst>
                            <p:childTnLst>
                              <p:par>
                                <p:cTn id="69" presetID="53" presetClass="entr" presetSubtype="16"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p:cTn id="71" dur="500" fill="hold"/>
                                        <p:tgtEl>
                                          <p:spTgt spid="37"/>
                                        </p:tgtEl>
                                        <p:attrNameLst>
                                          <p:attrName>ppt_w</p:attrName>
                                        </p:attrNameLst>
                                      </p:cBhvr>
                                      <p:tavLst>
                                        <p:tav tm="0">
                                          <p:val>
                                            <p:fltVal val="0"/>
                                          </p:val>
                                        </p:tav>
                                        <p:tav tm="100000">
                                          <p:val>
                                            <p:strVal val="#ppt_w"/>
                                          </p:val>
                                        </p:tav>
                                      </p:tavLst>
                                    </p:anim>
                                    <p:anim calcmode="lin" valueType="num">
                                      <p:cBhvr>
                                        <p:cTn id="72" dur="500" fill="hold"/>
                                        <p:tgtEl>
                                          <p:spTgt spid="37"/>
                                        </p:tgtEl>
                                        <p:attrNameLst>
                                          <p:attrName>ppt_h</p:attrName>
                                        </p:attrNameLst>
                                      </p:cBhvr>
                                      <p:tavLst>
                                        <p:tav tm="0">
                                          <p:val>
                                            <p:fltVal val="0"/>
                                          </p:val>
                                        </p:tav>
                                        <p:tav tm="100000">
                                          <p:val>
                                            <p:strVal val="#ppt_h"/>
                                          </p:val>
                                        </p:tav>
                                      </p:tavLst>
                                    </p:anim>
                                    <p:animEffect transition="in" filter="fade">
                                      <p:cBhvr>
                                        <p:cTn id="73" dur="500"/>
                                        <p:tgtEl>
                                          <p:spTgt spid="37"/>
                                        </p:tgtEl>
                                      </p:cBhvr>
                                    </p:animEffect>
                                  </p:childTnLst>
                                </p:cTn>
                              </p:par>
                            </p:childTnLst>
                          </p:cTn>
                        </p:par>
                        <p:par>
                          <p:cTn id="74" fill="hold">
                            <p:stCondLst>
                              <p:cond delay="8000"/>
                            </p:stCondLst>
                            <p:childTnLst>
                              <p:par>
                                <p:cTn id="75" presetID="22" presetClass="entr" presetSubtype="8" fill="hold" grpId="0" nodeType="afterEffect" nodePh="1">
                                  <p:stCondLst>
                                    <p:cond delay="0"/>
                                  </p:stCondLst>
                                  <p:endCondLst>
                                    <p:cond evt="begin" delay="0">
                                      <p:tn val="75"/>
                                    </p:cond>
                                  </p:endCondLst>
                                  <p:childTnLst>
                                    <p:set>
                                      <p:cBhvr>
                                        <p:cTn id="76" dur="1" fill="hold">
                                          <p:stCondLst>
                                            <p:cond delay="0"/>
                                          </p:stCondLst>
                                        </p:cTn>
                                        <p:tgtEl>
                                          <p:spTgt spid="48">
                                            <p:txEl>
                                              <p:pRg st="0" end="0"/>
                                            </p:txEl>
                                          </p:spTgt>
                                        </p:tgtEl>
                                        <p:attrNameLst>
                                          <p:attrName>style.visibility</p:attrName>
                                        </p:attrNameLst>
                                      </p:cBhvr>
                                      <p:to>
                                        <p:strVal val="visible"/>
                                      </p:to>
                                    </p:set>
                                    <p:animEffect transition="in" filter="wipe(left)">
                                      <p:cBhvr>
                                        <p:cTn id="77" dur="500"/>
                                        <p:tgtEl>
                                          <p:spTgt spid="48">
                                            <p:txEl>
                                              <p:pRg st="0" end="0"/>
                                            </p:txEl>
                                          </p:spTgt>
                                        </p:tgtEl>
                                      </p:cBhvr>
                                    </p:animEffect>
                                  </p:childTnLst>
                                </p:cTn>
                              </p:par>
                            </p:childTnLst>
                          </p:cTn>
                        </p:par>
                        <p:par>
                          <p:cTn id="78" fill="hold">
                            <p:stCondLst>
                              <p:cond delay="8500"/>
                            </p:stCondLst>
                            <p:childTnLst>
                              <p:par>
                                <p:cTn id="79" presetID="22" presetClass="entr" presetSubtype="8" fill="hold" grpId="0" nodeType="afterEffect">
                                  <p:stCondLst>
                                    <p:cond delay="0"/>
                                  </p:stCondLst>
                                  <p:childTnLst>
                                    <p:set>
                                      <p:cBhvr>
                                        <p:cTn id="80" dur="1" fill="hold">
                                          <p:stCondLst>
                                            <p:cond delay="0"/>
                                          </p:stCondLst>
                                        </p:cTn>
                                        <p:tgtEl>
                                          <p:spTgt spid="47">
                                            <p:txEl>
                                              <p:pRg st="0" end="0"/>
                                            </p:txEl>
                                          </p:spTgt>
                                        </p:tgtEl>
                                        <p:attrNameLst>
                                          <p:attrName>style.visibility</p:attrName>
                                        </p:attrNameLst>
                                      </p:cBhvr>
                                      <p:to>
                                        <p:strVal val="visible"/>
                                      </p:to>
                                    </p:set>
                                    <p:animEffect transition="in" filter="wipe(left)">
                                      <p:cBhvr>
                                        <p:cTn id="81" dur="500"/>
                                        <p:tgtEl>
                                          <p:spTgt spid="47">
                                            <p:txEl>
                                              <p:pRg st="0" end="0"/>
                                            </p:txEl>
                                          </p:spTgt>
                                        </p:tgtEl>
                                      </p:cBhvr>
                                    </p:animEffect>
                                  </p:childTnLst>
                                </p:cTn>
                              </p:par>
                            </p:childTnLst>
                          </p:cTn>
                        </p:par>
                        <p:par>
                          <p:cTn id="82" fill="hold">
                            <p:stCondLst>
                              <p:cond delay="9000"/>
                            </p:stCondLst>
                            <p:childTnLst>
                              <p:par>
                                <p:cTn id="83" presetID="22" presetClass="entr" presetSubtype="8" fill="hold" grpId="0" nodeType="after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wipe(left)">
                                      <p:cBhvr>
                                        <p:cTn id="85" dur="500"/>
                                        <p:tgtEl>
                                          <p:spTgt spid="26"/>
                                        </p:tgtEl>
                                      </p:cBhvr>
                                    </p:animEffect>
                                  </p:childTnLst>
                                </p:cTn>
                              </p:par>
                            </p:childTnLst>
                          </p:cTn>
                        </p:par>
                        <p:par>
                          <p:cTn id="86" fill="hold">
                            <p:stCondLst>
                              <p:cond delay="9500"/>
                            </p:stCondLst>
                            <p:childTnLst>
                              <p:par>
                                <p:cTn id="87" presetID="53" presetClass="entr" presetSubtype="16" fill="hold" grpId="0" nodeType="afterEffect">
                                  <p:stCondLst>
                                    <p:cond delay="0"/>
                                  </p:stCondLst>
                                  <p:childTnLst>
                                    <p:set>
                                      <p:cBhvr>
                                        <p:cTn id="88" dur="1" fill="hold">
                                          <p:stCondLst>
                                            <p:cond delay="0"/>
                                          </p:stCondLst>
                                        </p:cTn>
                                        <p:tgtEl>
                                          <p:spTgt spid="38"/>
                                        </p:tgtEl>
                                        <p:attrNameLst>
                                          <p:attrName>style.visibility</p:attrName>
                                        </p:attrNameLst>
                                      </p:cBhvr>
                                      <p:to>
                                        <p:strVal val="visible"/>
                                      </p:to>
                                    </p:set>
                                    <p:anim calcmode="lin" valueType="num">
                                      <p:cBhvr>
                                        <p:cTn id="89" dur="500" fill="hold"/>
                                        <p:tgtEl>
                                          <p:spTgt spid="38"/>
                                        </p:tgtEl>
                                        <p:attrNameLst>
                                          <p:attrName>ppt_w</p:attrName>
                                        </p:attrNameLst>
                                      </p:cBhvr>
                                      <p:tavLst>
                                        <p:tav tm="0">
                                          <p:val>
                                            <p:fltVal val="0"/>
                                          </p:val>
                                        </p:tav>
                                        <p:tav tm="100000">
                                          <p:val>
                                            <p:strVal val="#ppt_w"/>
                                          </p:val>
                                        </p:tav>
                                      </p:tavLst>
                                    </p:anim>
                                    <p:anim calcmode="lin" valueType="num">
                                      <p:cBhvr>
                                        <p:cTn id="90" dur="500" fill="hold"/>
                                        <p:tgtEl>
                                          <p:spTgt spid="38"/>
                                        </p:tgtEl>
                                        <p:attrNameLst>
                                          <p:attrName>ppt_h</p:attrName>
                                        </p:attrNameLst>
                                      </p:cBhvr>
                                      <p:tavLst>
                                        <p:tav tm="0">
                                          <p:val>
                                            <p:fltVal val="0"/>
                                          </p:val>
                                        </p:tav>
                                        <p:tav tm="100000">
                                          <p:val>
                                            <p:strVal val="#ppt_h"/>
                                          </p:val>
                                        </p:tav>
                                      </p:tavLst>
                                    </p:anim>
                                    <p:animEffect transition="in" filter="fade">
                                      <p:cBhvr>
                                        <p:cTn id="91" dur="500"/>
                                        <p:tgtEl>
                                          <p:spTgt spid="38"/>
                                        </p:tgtEl>
                                      </p:cBhvr>
                                    </p:animEffect>
                                  </p:childTnLst>
                                </p:cTn>
                              </p:par>
                            </p:childTnLst>
                          </p:cTn>
                        </p:par>
                        <p:par>
                          <p:cTn id="92" fill="hold">
                            <p:stCondLst>
                              <p:cond delay="10000"/>
                            </p:stCondLst>
                            <p:childTnLst>
                              <p:par>
                                <p:cTn id="93" presetID="22" presetClass="entr" presetSubtype="8" fill="hold" grpId="0" nodeType="afterEffect" nodePh="1">
                                  <p:stCondLst>
                                    <p:cond delay="0"/>
                                  </p:stCondLst>
                                  <p:endCondLst>
                                    <p:cond evt="begin" delay="0">
                                      <p:tn val="93"/>
                                    </p:cond>
                                  </p:endCondLst>
                                  <p:childTnLst>
                                    <p:set>
                                      <p:cBhvr>
                                        <p:cTn id="94" dur="1" fill="hold">
                                          <p:stCondLst>
                                            <p:cond delay="0"/>
                                          </p:stCondLst>
                                        </p:cTn>
                                        <p:tgtEl>
                                          <p:spTgt spid="50">
                                            <p:txEl>
                                              <p:pRg st="0" end="0"/>
                                            </p:txEl>
                                          </p:spTgt>
                                        </p:tgtEl>
                                        <p:attrNameLst>
                                          <p:attrName>style.visibility</p:attrName>
                                        </p:attrNameLst>
                                      </p:cBhvr>
                                      <p:to>
                                        <p:strVal val="visible"/>
                                      </p:to>
                                    </p:set>
                                    <p:animEffect transition="in" filter="wipe(left)">
                                      <p:cBhvr>
                                        <p:cTn id="95" dur="500"/>
                                        <p:tgtEl>
                                          <p:spTgt spid="50">
                                            <p:txEl>
                                              <p:pRg st="0" end="0"/>
                                            </p:txEl>
                                          </p:spTgt>
                                        </p:tgtEl>
                                      </p:cBhvr>
                                    </p:animEffect>
                                  </p:childTnLst>
                                </p:cTn>
                              </p:par>
                            </p:childTnLst>
                          </p:cTn>
                        </p:par>
                        <p:par>
                          <p:cTn id="96" fill="hold">
                            <p:stCondLst>
                              <p:cond delay="10500"/>
                            </p:stCondLst>
                            <p:childTnLst>
                              <p:par>
                                <p:cTn id="97" presetID="22" presetClass="entr" presetSubtype="8" fill="hold" grpId="0" nodeType="afterEffect">
                                  <p:stCondLst>
                                    <p:cond delay="0"/>
                                  </p:stCondLst>
                                  <p:childTnLst>
                                    <p:set>
                                      <p:cBhvr>
                                        <p:cTn id="98" dur="1" fill="hold">
                                          <p:stCondLst>
                                            <p:cond delay="0"/>
                                          </p:stCondLst>
                                        </p:cTn>
                                        <p:tgtEl>
                                          <p:spTgt spid="49">
                                            <p:txEl>
                                              <p:pRg st="0" end="0"/>
                                            </p:txEl>
                                          </p:spTgt>
                                        </p:tgtEl>
                                        <p:attrNameLst>
                                          <p:attrName>style.visibility</p:attrName>
                                        </p:attrNameLst>
                                      </p:cBhvr>
                                      <p:to>
                                        <p:strVal val="visible"/>
                                      </p:to>
                                    </p:set>
                                    <p:animEffect transition="in" filter="wipe(left)">
                                      <p:cBhvr>
                                        <p:cTn id="99"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bldLvl="0" animBg="1"/>
      <p:bldP spid="23" grpId="0" bldLvl="0" animBg="1"/>
      <p:bldP spid="24" grpId="0" bldLvl="0" animBg="1"/>
      <p:bldP spid="26" grpId="0" bldLvl="0" animBg="1"/>
      <p:bldP spid="27" grpId="0" bldLvl="0" animBg="1"/>
      <p:bldP spid="34" grpId="0" bldLvl="0" animBg="1"/>
      <p:bldP spid="37" grpId="0" bldLvl="0" animBg="1"/>
      <p:bldP spid="38" grpId="0" bldLvl="0" animBg="1"/>
      <p:bldP spid="3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4"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7"/>
                        </p:tgtEl>
                        <p:attrNameLst>
                          <p:attrName>style.visibility</p:attrName>
                        </p:attrNameLst>
                      </p:cBhvr>
                      <p:to>
                        <p:strVal val="visible"/>
                      </p:to>
                    </p:set>
                    <p:animEffect transition="in" filter="wipe(left)">
                      <p:cBhvr>
                        <p:cTn dur="500"/>
                        <p:tgtEl>
                          <p:spTgt spid="47"/>
                        </p:tgtEl>
                      </p:cBhvr>
                    </p:animEffect>
                  </p:childTnLst>
                </p:cTn>
              </p:par>
            </p:tnLst>
          </p:tmpl>
        </p:tmplLst>
      </p:bldP>
      <p:bldP spid="48"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8"/>
                        </p:tgtEl>
                        <p:attrNameLst>
                          <p:attrName>style.visibility</p:attrName>
                        </p:attrNameLst>
                      </p:cBhvr>
                      <p:to>
                        <p:strVal val="visible"/>
                      </p:to>
                    </p:set>
                    <p:animEffect transition="in" filter="wipe(left)">
                      <p:cBhvr>
                        <p:cTn dur="500"/>
                        <p:tgtEl>
                          <p:spTgt spid="48"/>
                        </p:tgtEl>
                      </p:cBhvr>
                    </p:animEffect>
                  </p:childTnLst>
                </p:cTn>
              </p:par>
            </p:tnLst>
          </p:tmpl>
        </p:tmplLst>
      </p:bldP>
      <p:bldP spid="4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25" grpId="0" bldLvl="0" animBg="1"/>
      <p:bldP spid="2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2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2" grpId="0"/>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Team01">
    <p:spTree>
      <p:nvGrpSpPr>
        <p:cNvPr id="1" name=""/>
        <p:cNvGrpSpPr/>
        <p:nvPr/>
      </p:nvGrpSpPr>
      <p:grpSpPr>
        <a:xfrm>
          <a:off x="0" y="0"/>
          <a:ext cx="0" cy="0"/>
          <a:chOff x="0" y="0"/>
          <a:chExt cx="0" cy="0"/>
        </a:xfrm>
      </p:grpSpPr>
      <p:sp>
        <p:nvSpPr>
          <p:cNvPr id="30" name="Text Placeholder 3"/>
          <p:cNvSpPr>
            <a:spLocks noGrp="1"/>
          </p:cNvSpPr>
          <p:nvPr>
            <p:ph type="body" sz="half" idx="16" hasCustomPrompt="1"/>
          </p:nvPr>
        </p:nvSpPr>
        <p:spPr>
          <a:xfrm>
            <a:off x="1157323" y="4002003"/>
            <a:ext cx="1895355" cy="508973"/>
          </a:xfrm>
          <a:prstGeom prst="rect">
            <a:avLst/>
          </a:prstGeom>
        </p:spPr>
        <p:txBody>
          <a:bodyPr wrap="square" lIns="0" tIns="0" rIns="0" bIns="0" anchor="t">
            <a:noAutofit/>
          </a:bodyPr>
          <a:lstStyle>
            <a:lvl1pPr marL="0" indent="0" algn="ctr">
              <a:buNone/>
              <a:defRPr sz="1465" b="1" baseline="0">
                <a:solidFill>
                  <a:schemeClr val="accent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a:p>
            <a:pPr lvl="0"/>
            <a:endParaRPr lang="en-US" dirty="0"/>
          </a:p>
        </p:txBody>
      </p:sp>
      <p:sp>
        <p:nvSpPr>
          <p:cNvPr id="31" name="Picture Placeholder 7"/>
          <p:cNvSpPr>
            <a:spLocks noGrp="1"/>
          </p:cNvSpPr>
          <p:nvPr>
            <p:ph type="pic" sz="quarter" idx="10" hasCustomPrompt="1"/>
          </p:nvPr>
        </p:nvSpPr>
        <p:spPr>
          <a:xfrm>
            <a:off x="1157323" y="1963503"/>
            <a:ext cx="1895355" cy="1894789"/>
          </a:xfrm>
          <a:prstGeom prst="ellipse">
            <a:avLst/>
          </a:prstGeom>
          <a:ln w="28575">
            <a:solidFill>
              <a:schemeClr val="accent1"/>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32" name="Text Placeholder 3"/>
          <p:cNvSpPr>
            <a:spLocks noGrp="1"/>
          </p:cNvSpPr>
          <p:nvPr>
            <p:ph type="body" sz="half" idx="15"/>
          </p:nvPr>
        </p:nvSpPr>
        <p:spPr>
          <a:xfrm>
            <a:off x="969561" y="4552561"/>
            <a:ext cx="2270884"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33" name="Text Placeholder 3"/>
          <p:cNvSpPr>
            <a:spLocks noGrp="1"/>
          </p:cNvSpPr>
          <p:nvPr>
            <p:ph type="body" sz="half" idx="17" hasCustomPrompt="1"/>
          </p:nvPr>
        </p:nvSpPr>
        <p:spPr>
          <a:xfrm>
            <a:off x="3763525" y="4002003"/>
            <a:ext cx="1895355" cy="508973"/>
          </a:xfrm>
          <a:prstGeom prst="rect">
            <a:avLst/>
          </a:prstGeom>
        </p:spPr>
        <p:txBody>
          <a:bodyPr wrap="square" lIns="0" tIns="0" rIns="0" bIns="0" anchor="t">
            <a:noAutofit/>
          </a:bodyPr>
          <a:lstStyle>
            <a:lvl1pPr marL="0" indent="0" algn="ctr">
              <a:buNone/>
              <a:defRPr sz="1465" b="1" baseline="0">
                <a:solidFill>
                  <a:schemeClr val="accent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a:p>
            <a:pPr lvl="0"/>
            <a:endParaRPr lang="en-US" dirty="0"/>
          </a:p>
        </p:txBody>
      </p:sp>
      <p:sp>
        <p:nvSpPr>
          <p:cNvPr id="34" name="Picture Placeholder 7"/>
          <p:cNvSpPr>
            <a:spLocks noGrp="1"/>
          </p:cNvSpPr>
          <p:nvPr>
            <p:ph type="pic" sz="quarter" idx="18" hasCustomPrompt="1"/>
          </p:nvPr>
        </p:nvSpPr>
        <p:spPr>
          <a:xfrm>
            <a:off x="3763525" y="1963503"/>
            <a:ext cx="1895355" cy="1894789"/>
          </a:xfrm>
          <a:prstGeom prst="ellipse">
            <a:avLst/>
          </a:prstGeom>
          <a:ln w="28575">
            <a:solidFill>
              <a:schemeClr val="accent2"/>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35" name="Text Placeholder 3"/>
          <p:cNvSpPr>
            <a:spLocks noGrp="1"/>
          </p:cNvSpPr>
          <p:nvPr>
            <p:ph type="body" sz="half" idx="19"/>
          </p:nvPr>
        </p:nvSpPr>
        <p:spPr>
          <a:xfrm>
            <a:off x="3575765" y="4552561"/>
            <a:ext cx="2270884"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36" name="Text Placeholder 3"/>
          <p:cNvSpPr>
            <a:spLocks noGrp="1"/>
          </p:cNvSpPr>
          <p:nvPr>
            <p:ph type="body" sz="half" idx="20" hasCustomPrompt="1"/>
          </p:nvPr>
        </p:nvSpPr>
        <p:spPr>
          <a:xfrm>
            <a:off x="6438789" y="4002003"/>
            <a:ext cx="1895355" cy="508973"/>
          </a:xfrm>
          <a:prstGeom prst="rect">
            <a:avLst/>
          </a:prstGeom>
        </p:spPr>
        <p:txBody>
          <a:bodyPr wrap="square" lIns="0" tIns="0" rIns="0" bIns="0" anchor="t">
            <a:noAutofit/>
          </a:bodyPr>
          <a:lstStyle>
            <a:lvl1pPr marL="0" indent="0" algn="ctr">
              <a:buNone/>
              <a:defRPr sz="1465" b="1" baseline="0">
                <a:solidFill>
                  <a:schemeClr val="accent3"/>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a:p>
            <a:pPr lvl="0"/>
            <a:endParaRPr lang="en-US" dirty="0"/>
          </a:p>
        </p:txBody>
      </p:sp>
      <p:sp>
        <p:nvSpPr>
          <p:cNvPr id="37" name="Picture Placeholder 7"/>
          <p:cNvSpPr>
            <a:spLocks noGrp="1"/>
          </p:cNvSpPr>
          <p:nvPr>
            <p:ph type="pic" sz="quarter" idx="21" hasCustomPrompt="1"/>
          </p:nvPr>
        </p:nvSpPr>
        <p:spPr>
          <a:xfrm>
            <a:off x="6438789" y="1963503"/>
            <a:ext cx="1895355" cy="1894789"/>
          </a:xfrm>
          <a:prstGeom prst="ellipse">
            <a:avLst/>
          </a:prstGeom>
          <a:ln w="28575">
            <a:solidFill>
              <a:schemeClr val="accent3"/>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38" name="Text Placeholder 3"/>
          <p:cNvSpPr>
            <a:spLocks noGrp="1"/>
          </p:cNvSpPr>
          <p:nvPr>
            <p:ph type="body" sz="half" idx="22"/>
          </p:nvPr>
        </p:nvSpPr>
        <p:spPr>
          <a:xfrm>
            <a:off x="6251029" y="4552561"/>
            <a:ext cx="2270884"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39" name="Text Placeholder 3"/>
          <p:cNvSpPr>
            <a:spLocks noGrp="1"/>
          </p:cNvSpPr>
          <p:nvPr>
            <p:ph type="body" sz="half" idx="23" hasCustomPrompt="1"/>
          </p:nvPr>
        </p:nvSpPr>
        <p:spPr>
          <a:xfrm>
            <a:off x="9113801" y="4002003"/>
            <a:ext cx="1895355" cy="508973"/>
          </a:xfrm>
          <a:prstGeom prst="rect">
            <a:avLst/>
          </a:prstGeom>
        </p:spPr>
        <p:txBody>
          <a:bodyPr wrap="square" lIns="0" tIns="0" rIns="0" bIns="0" anchor="t">
            <a:noAutofit/>
          </a:bodyPr>
          <a:lstStyle>
            <a:lvl1pPr marL="0" indent="0" algn="ctr">
              <a:buNone/>
              <a:defRPr sz="1465" b="1" baseline="0">
                <a:solidFill>
                  <a:schemeClr val="accent4"/>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a:p>
            <a:pPr lvl="0"/>
            <a:endParaRPr lang="en-US" dirty="0"/>
          </a:p>
        </p:txBody>
      </p:sp>
      <p:sp>
        <p:nvSpPr>
          <p:cNvPr id="40" name="Picture Placeholder 7"/>
          <p:cNvSpPr>
            <a:spLocks noGrp="1"/>
          </p:cNvSpPr>
          <p:nvPr>
            <p:ph type="pic" sz="quarter" idx="24" hasCustomPrompt="1"/>
          </p:nvPr>
        </p:nvSpPr>
        <p:spPr>
          <a:xfrm>
            <a:off x="9113801" y="1963503"/>
            <a:ext cx="1895355" cy="1894789"/>
          </a:xfrm>
          <a:prstGeom prst="ellipse">
            <a:avLst/>
          </a:prstGeom>
          <a:ln w="28575">
            <a:solidFill>
              <a:schemeClr val="accent4"/>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41" name="Text Placeholder 3"/>
          <p:cNvSpPr>
            <a:spLocks noGrp="1"/>
          </p:cNvSpPr>
          <p:nvPr>
            <p:ph type="body" sz="half" idx="25"/>
          </p:nvPr>
        </p:nvSpPr>
        <p:spPr>
          <a:xfrm>
            <a:off x="8926038" y="4552561"/>
            <a:ext cx="2270884"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18" name="Round Same Side Corner Rectangle 17"/>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19"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20"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21"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1476795097"/>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animEffect transition="in" filter="fade">
                                      <p:cBhvr>
                                        <p:cTn id="11" dur="500"/>
                                        <p:tgtEl>
                                          <p:spTgt spid="21">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30">
                                            <p:txEl>
                                              <p:pRg st="0" end="0"/>
                                            </p:txEl>
                                          </p:spTgt>
                                        </p:tgtEl>
                                        <p:attrNameLst>
                                          <p:attrName>style.visibility</p:attrName>
                                        </p:attrNameLst>
                                      </p:cBhvr>
                                      <p:to>
                                        <p:strVal val="visible"/>
                                      </p:to>
                                    </p:set>
                                    <p:animEffect transition="in" filter="wipe(down)">
                                      <p:cBhvr>
                                        <p:cTn id="21" dur="500"/>
                                        <p:tgtEl>
                                          <p:spTgt spid="30">
                                            <p:txEl>
                                              <p:pRg st="0" end="0"/>
                                            </p:txEl>
                                          </p:spTgt>
                                        </p:tgtEl>
                                      </p:cBhvr>
                                    </p:animEffect>
                                  </p:childTnLst>
                                </p:cTn>
                              </p:par>
                            </p:childTnLst>
                          </p:cTn>
                        </p:par>
                        <p:par>
                          <p:cTn id="22" fill="hold">
                            <p:stCondLst>
                              <p:cond delay="2000"/>
                            </p:stCondLst>
                            <p:childTnLst>
                              <p:par>
                                <p:cTn id="23" presetID="2" presetClass="entr" presetSubtype="4" accel="50000" decel="50000" fill="hold" grpId="0" nodeType="afterEffect" nodePh="1">
                                  <p:stCondLst>
                                    <p:cond delay="0"/>
                                  </p:stCondLst>
                                  <p:endCondLst>
                                    <p:cond evt="begin" delay="0">
                                      <p:tn val="23"/>
                                    </p:cond>
                                  </p:endCondLst>
                                  <p:childTnLst>
                                    <p:set>
                                      <p:cBhvr>
                                        <p:cTn id="24" dur="1" fill="hold">
                                          <p:stCondLst>
                                            <p:cond delay="0"/>
                                          </p:stCondLst>
                                        </p:cTn>
                                        <p:tgtEl>
                                          <p:spTgt spid="32">
                                            <p:txEl>
                                              <p:pRg st="0" end="0"/>
                                            </p:txEl>
                                          </p:spTgt>
                                        </p:tgtEl>
                                        <p:attrNameLst>
                                          <p:attrName>style.visibility</p:attrName>
                                        </p:attrNameLst>
                                      </p:cBhvr>
                                      <p:to>
                                        <p:strVal val="visible"/>
                                      </p:to>
                                    </p:set>
                                    <p:anim calcmode="lin" valueType="num">
                                      <p:cBhvr additive="base">
                                        <p:cTn id="2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53" presetClass="entr" presetSubtype="16"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 calcmode="lin" valueType="num">
                                      <p:cBhvr>
                                        <p:cTn id="30" dur="500" fill="hold"/>
                                        <p:tgtEl>
                                          <p:spTgt spid="34"/>
                                        </p:tgtEl>
                                        <p:attrNameLst>
                                          <p:attrName>ppt_w</p:attrName>
                                        </p:attrNameLst>
                                      </p:cBhvr>
                                      <p:tavLst>
                                        <p:tav tm="0">
                                          <p:val>
                                            <p:fltVal val="0"/>
                                          </p:val>
                                        </p:tav>
                                        <p:tav tm="100000">
                                          <p:val>
                                            <p:strVal val="#ppt_w"/>
                                          </p:val>
                                        </p:tav>
                                      </p:tavLst>
                                    </p:anim>
                                    <p:anim calcmode="lin" valueType="num">
                                      <p:cBhvr>
                                        <p:cTn id="31" dur="500" fill="hold"/>
                                        <p:tgtEl>
                                          <p:spTgt spid="34"/>
                                        </p:tgtEl>
                                        <p:attrNameLst>
                                          <p:attrName>ppt_h</p:attrName>
                                        </p:attrNameLst>
                                      </p:cBhvr>
                                      <p:tavLst>
                                        <p:tav tm="0">
                                          <p:val>
                                            <p:fltVal val="0"/>
                                          </p:val>
                                        </p:tav>
                                        <p:tav tm="100000">
                                          <p:val>
                                            <p:strVal val="#ppt_h"/>
                                          </p:val>
                                        </p:tav>
                                      </p:tavLst>
                                    </p:anim>
                                    <p:animEffect transition="in" filter="fade">
                                      <p:cBhvr>
                                        <p:cTn id="32" dur="500"/>
                                        <p:tgtEl>
                                          <p:spTgt spid="34"/>
                                        </p:tgtEl>
                                      </p:cBhvr>
                                    </p:animEffect>
                                  </p:childTnLst>
                                </p:cTn>
                              </p:par>
                            </p:childTnLst>
                          </p:cTn>
                        </p:par>
                        <p:par>
                          <p:cTn id="33" fill="hold">
                            <p:stCondLst>
                              <p:cond delay="3000"/>
                            </p:stCondLst>
                            <p:childTnLst>
                              <p:par>
                                <p:cTn id="34" presetID="22" presetClass="entr" presetSubtype="4" fill="hold" grpId="0" nodeType="afterEffect">
                                  <p:stCondLst>
                                    <p:cond delay="0"/>
                                  </p:stCondLst>
                                  <p:childTnLst>
                                    <p:set>
                                      <p:cBhvr>
                                        <p:cTn id="35" dur="1" fill="hold">
                                          <p:stCondLst>
                                            <p:cond delay="0"/>
                                          </p:stCondLst>
                                        </p:cTn>
                                        <p:tgtEl>
                                          <p:spTgt spid="33">
                                            <p:txEl>
                                              <p:pRg st="0" end="0"/>
                                            </p:txEl>
                                          </p:spTgt>
                                        </p:tgtEl>
                                        <p:attrNameLst>
                                          <p:attrName>style.visibility</p:attrName>
                                        </p:attrNameLst>
                                      </p:cBhvr>
                                      <p:to>
                                        <p:strVal val="visible"/>
                                      </p:to>
                                    </p:set>
                                    <p:animEffect transition="in" filter="wipe(down)">
                                      <p:cBhvr>
                                        <p:cTn id="36" dur="500"/>
                                        <p:tgtEl>
                                          <p:spTgt spid="33">
                                            <p:txEl>
                                              <p:pRg st="0" end="0"/>
                                            </p:txEl>
                                          </p:spTgt>
                                        </p:tgtEl>
                                      </p:cBhvr>
                                    </p:animEffect>
                                  </p:childTnLst>
                                </p:cTn>
                              </p:par>
                            </p:childTnLst>
                          </p:cTn>
                        </p:par>
                        <p:par>
                          <p:cTn id="37" fill="hold">
                            <p:stCondLst>
                              <p:cond delay="3500"/>
                            </p:stCondLst>
                            <p:childTnLst>
                              <p:par>
                                <p:cTn id="38" presetID="2" presetClass="entr" presetSubtype="4" accel="50000" decel="50000" fill="hold" grpId="0" nodeType="afterEffect" nodePh="1">
                                  <p:stCondLst>
                                    <p:cond delay="0"/>
                                  </p:stCondLst>
                                  <p:endCondLst>
                                    <p:cond evt="begin" delay="0">
                                      <p:tn val="38"/>
                                    </p:cond>
                                  </p:endCondLst>
                                  <p:childTnLst>
                                    <p:set>
                                      <p:cBhvr>
                                        <p:cTn id="39" dur="1" fill="hold">
                                          <p:stCondLst>
                                            <p:cond delay="0"/>
                                          </p:stCondLst>
                                        </p:cTn>
                                        <p:tgtEl>
                                          <p:spTgt spid="35">
                                            <p:txEl>
                                              <p:pRg st="0" end="0"/>
                                            </p:txEl>
                                          </p:spTgt>
                                        </p:tgtEl>
                                        <p:attrNameLst>
                                          <p:attrName>style.visibility</p:attrName>
                                        </p:attrNameLst>
                                      </p:cBhvr>
                                      <p:to>
                                        <p:strVal val="visible"/>
                                      </p:to>
                                    </p:set>
                                    <p:anim calcmode="lin" valueType="num">
                                      <p:cBhvr additive="base">
                                        <p:cTn id="4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42" fill="hold">
                            <p:stCondLst>
                              <p:cond delay="4000"/>
                            </p:stCondLst>
                            <p:childTnLst>
                              <p:par>
                                <p:cTn id="43" presetID="53" presetClass="entr" presetSubtype="16" fill="hold" grpId="0" nodeType="after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p:cTn id="45" dur="500" fill="hold"/>
                                        <p:tgtEl>
                                          <p:spTgt spid="37"/>
                                        </p:tgtEl>
                                        <p:attrNameLst>
                                          <p:attrName>ppt_w</p:attrName>
                                        </p:attrNameLst>
                                      </p:cBhvr>
                                      <p:tavLst>
                                        <p:tav tm="0">
                                          <p:val>
                                            <p:fltVal val="0"/>
                                          </p:val>
                                        </p:tav>
                                        <p:tav tm="100000">
                                          <p:val>
                                            <p:strVal val="#ppt_w"/>
                                          </p:val>
                                        </p:tav>
                                      </p:tavLst>
                                    </p:anim>
                                    <p:anim calcmode="lin" valueType="num">
                                      <p:cBhvr>
                                        <p:cTn id="46" dur="500" fill="hold"/>
                                        <p:tgtEl>
                                          <p:spTgt spid="37"/>
                                        </p:tgtEl>
                                        <p:attrNameLst>
                                          <p:attrName>ppt_h</p:attrName>
                                        </p:attrNameLst>
                                      </p:cBhvr>
                                      <p:tavLst>
                                        <p:tav tm="0">
                                          <p:val>
                                            <p:fltVal val="0"/>
                                          </p:val>
                                        </p:tav>
                                        <p:tav tm="100000">
                                          <p:val>
                                            <p:strVal val="#ppt_h"/>
                                          </p:val>
                                        </p:tav>
                                      </p:tavLst>
                                    </p:anim>
                                    <p:animEffect transition="in" filter="fade">
                                      <p:cBhvr>
                                        <p:cTn id="47" dur="500"/>
                                        <p:tgtEl>
                                          <p:spTgt spid="37"/>
                                        </p:tgtEl>
                                      </p:cBhvr>
                                    </p:animEffect>
                                  </p:childTnLst>
                                </p:cTn>
                              </p:par>
                            </p:childTnLst>
                          </p:cTn>
                        </p:par>
                        <p:par>
                          <p:cTn id="48" fill="hold">
                            <p:stCondLst>
                              <p:cond delay="4500"/>
                            </p:stCondLst>
                            <p:childTnLst>
                              <p:par>
                                <p:cTn id="49" presetID="22" presetClass="entr" presetSubtype="4" fill="hold" grpId="0" nodeType="afterEffect">
                                  <p:stCondLst>
                                    <p:cond delay="0"/>
                                  </p:stCondLst>
                                  <p:childTnLst>
                                    <p:set>
                                      <p:cBhvr>
                                        <p:cTn id="50" dur="1" fill="hold">
                                          <p:stCondLst>
                                            <p:cond delay="0"/>
                                          </p:stCondLst>
                                        </p:cTn>
                                        <p:tgtEl>
                                          <p:spTgt spid="36">
                                            <p:txEl>
                                              <p:pRg st="0" end="0"/>
                                            </p:txEl>
                                          </p:spTgt>
                                        </p:tgtEl>
                                        <p:attrNameLst>
                                          <p:attrName>style.visibility</p:attrName>
                                        </p:attrNameLst>
                                      </p:cBhvr>
                                      <p:to>
                                        <p:strVal val="visible"/>
                                      </p:to>
                                    </p:set>
                                    <p:animEffect transition="in" filter="wipe(down)">
                                      <p:cBhvr>
                                        <p:cTn id="51" dur="500"/>
                                        <p:tgtEl>
                                          <p:spTgt spid="36">
                                            <p:txEl>
                                              <p:pRg st="0" end="0"/>
                                            </p:txEl>
                                          </p:spTgt>
                                        </p:tgtEl>
                                      </p:cBhvr>
                                    </p:animEffect>
                                  </p:childTnLst>
                                </p:cTn>
                              </p:par>
                            </p:childTnLst>
                          </p:cTn>
                        </p:par>
                        <p:par>
                          <p:cTn id="52" fill="hold">
                            <p:stCondLst>
                              <p:cond delay="5000"/>
                            </p:stCondLst>
                            <p:childTnLst>
                              <p:par>
                                <p:cTn id="53" presetID="2" presetClass="entr" presetSubtype="4" accel="50000" decel="50000" fill="hold" grpId="0" nodeType="afterEffect" nodePh="1">
                                  <p:stCondLst>
                                    <p:cond delay="0"/>
                                  </p:stCondLst>
                                  <p:endCondLst>
                                    <p:cond evt="begin" delay="0">
                                      <p:tn val="53"/>
                                    </p:cond>
                                  </p:endCondLst>
                                  <p:childTnLst>
                                    <p:set>
                                      <p:cBhvr>
                                        <p:cTn id="54" dur="1" fill="hold">
                                          <p:stCondLst>
                                            <p:cond delay="0"/>
                                          </p:stCondLst>
                                        </p:cTn>
                                        <p:tgtEl>
                                          <p:spTgt spid="38">
                                            <p:txEl>
                                              <p:pRg st="0" end="0"/>
                                            </p:txEl>
                                          </p:spTgt>
                                        </p:tgtEl>
                                        <p:attrNameLst>
                                          <p:attrName>style.visibility</p:attrName>
                                        </p:attrNameLst>
                                      </p:cBhvr>
                                      <p:to>
                                        <p:strVal val="visible"/>
                                      </p:to>
                                    </p:set>
                                    <p:anim calcmode="lin" valueType="num">
                                      <p:cBhvr additive="base">
                                        <p:cTn id="55"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53" presetClass="entr" presetSubtype="16" fill="hold" grpId="0" nodeType="afterEffect">
                                  <p:stCondLst>
                                    <p:cond delay="0"/>
                                  </p:stCondLst>
                                  <p:childTnLst>
                                    <p:set>
                                      <p:cBhvr>
                                        <p:cTn id="59" dur="1" fill="hold">
                                          <p:stCondLst>
                                            <p:cond delay="0"/>
                                          </p:stCondLst>
                                        </p:cTn>
                                        <p:tgtEl>
                                          <p:spTgt spid="40"/>
                                        </p:tgtEl>
                                        <p:attrNameLst>
                                          <p:attrName>style.visibility</p:attrName>
                                        </p:attrNameLst>
                                      </p:cBhvr>
                                      <p:to>
                                        <p:strVal val="visible"/>
                                      </p:to>
                                    </p:set>
                                    <p:anim calcmode="lin" valueType="num">
                                      <p:cBhvr>
                                        <p:cTn id="60" dur="500" fill="hold"/>
                                        <p:tgtEl>
                                          <p:spTgt spid="40"/>
                                        </p:tgtEl>
                                        <p:attrNameLst>
                                          <p:attrName>ppt_w</p:attrName>
                                        </p:attrNameLst>
                                      </p:cBhvr>
                                      <p:tavLst>
                                        <p:tav tm="0">
                                          <p:val>
                                            <p:fltVal val="0"/>
                                          </p:val>
                                        </p:tav>
                                        <p:tav tm="100000">
                                          <p:val>
                                            <p:strVal val="#ppt_w"/>
                                          </p:val>
                                        </p:tav>
                                      </p:tavLst>
                                    </p:anim>
                                    <p:anim calcmode="lin" valueType="num">
                                      <p:cBhvr>
                                        <p:cTn id="61" dur="500" fill="hold"/>
                                        <p:tgtEl>
                                          <p:spTgt spid="40"/>
                                        </p:tgtEl>
                                        <p:attrNameLst>
                                          <p:attrName>ppt_h</p:attrName>
                                        </p:attrNameLst>
                                      </p:cBhvr>
                                      <p:tavLst>
                                        <p:tav tm="0">
                                          <p:val>
                                            <p:fltVal val="0"/>
                                          </p:val>
                                        </p:tav>
                                        <p:tav tm="100000">
                                          <p:val>
                                            <p:strVal val="#ppt_h"/>
                                          </p:val>
                                        </p:tav>
                                      </p:tavLst>
                                    </p:anim>
                                    <p:animEffect transition="in" filter="fade">
                                      <p:cBhvr>
                                        <p:cTn id="62" dur="500"/>
                                        <p:tgtEl>
                                          <p:spTgt spid="40"/>
                                        </p:tgtEl>
                                      </p:cBhvr>
                                    </p:animEffect>
                                  </p:childTnLst>
                                </p:cTn>
                              </p:par>
                            </p:childTnLst>
                          </p:cTn>
                        </p:par>
                        <p:par>
                          <p:cTn id="63" fill="hold">
                            <p:stCondLst>
                              <p:cond delay="6000"/>
                            </p:stCondLst>
                            <p:childTnLst>
                              <p:par>
                                <p:cTn id="64" presetID="22" presetClass="entr" presetSubtype="4" fill="hold" grpId="0" nodeType="after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wipe(down)">
                                      <p:cBhvr>
                                        <p:cTn id="66" dur="500"/>
                                        <p:tgtEl>
                                          <p:spTgt spid="39">
                                            <p:txEl>
                                              <p:pRg st="0" end="0"/>
                                            </p:txEl>
                                          </p:spTgt>
                                        </p:tgtEl>
                                      </p:cBhvr>
                                    </p:animEffect>
                                  </p:childTnLst>
                                </p:cTn>
                              </p:par>
                            </p:childTnLst>
                          </p:cTn>
                        </p:par>
                        <p:par>
                          <p:cTn id="67" fill="hold">
                            <p:stCondLst>
                              <p:cond delay="6500"/>
                            </p:stCondLst>
                            <p:childTnLst>
                              <p:par>
                                <p:cTn id="68" presetID="2" presetClass="entr" presetSubtype="4" accel="50000" decel="50000" fill="hold" grpId="0" nodeType="afterEffect" nodePh="1">
                                  <p:stCondLst>
                                    <p:cond delay="0"/>
                                  </p:stCondLst>
                                  <p:endCondLst>
                                    <p:cond evt="begin" delay="0">
                                      <p:tn val="68"/>
                                    </p:cond>
                                  </p:endCondLst>
                                  <p:childTnLst>
                                    <p:set>
                                      <p:cBhvr>
                                        <p:cTn id="69" dur="1" fill="hold">
                                          <p:stCondLst>
                                            <p:cond delay="0"/>
                                          </p:stCondLst>
                                        </p:cTn>
                                        <p:tgtEl>
                                          <p:spTgt spid="41">
                                            <p:txEl>
                                              <p:pRg st="0" end="0"/>
                                            </p:txEl>
                                          </p:spTgt>
                                        </p:tgtEl>
                                        <p:attrNameLst>
                                          <p:attrName>style.visibility</p:attrName>
                                        </p:attrNameLst>
                                      </p:cBhvr>
                                      <p:to>
                                        <p:strVal val="visible"/>
                                      </p:to>
                                    </p:set>
                                    <p:anim calcmode="lin" valueType="num">
                                      <p:cBhvr additive="base">
                                        <p:cTn id="70"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1" grpId="0" bldLvl="0" animBg="1"/>
      <p:bldP spid="3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Effect transition="in" filter="wipe(down)">
                      <p:cBhvr>
                        <p:cTn dur="500"/>
                        <p:tgtEl>
                          <p:spTgt spid="33"/>
                        </p:tgtEl>
                      </p:cBhvr>
                    </p:animEffect>
                  </p:childTnLst>
                </p:cTn>
              </p:par>
            </p:tnLst>
          </p:tmpl>
        </p:tmplLst>
      </p:bldP>
      <p:bldP spid="34" grpId="0" bldLvl="0" animBg="1"/>
      <p:bldP spid="35"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37" grpId="0" bldLvl="0" animBg="1"/>
      <p:bldP spid="3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wipe(down)">
                      <p:cBhvr>
                        <p:cTn dur="500"/>
                        <p:tgtEl>
                          <p:spTgt spid="39"/>
                        </p:tgtEl>
                      </p:cBhvr>
                    </p:animEffect>
                  </p:childTnLst>
                </p:cTn>
              </p:par>
            </p:tnLst>
          </p:tmpl>
        </p:tmplLst>
      </p:bldP>
      <p:bldP spid="40" grpId="0" bldLvl="0" animBg="1"/>
      <p:bldP spid="41"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ppt_x"/>
                          </p:val>
                        </p:tav>
                        <p:tav tm="100000">
                          <p:val>
                            <p:strVal val="#ppt_x"/>
                          </p:val>
                        </p:tav>
                      </p:tavLst>
                    </p:anim>
                    <p:anim calcmode="lin" valueType="num">
                      <p:cBhvr additive="base">
                        <p:cTn dur="500" fill="hold"/>
                        <p:tgtEl>
                          <p:spTgt spid="41"/>
                        </p:tgtEl>
                        <p:attrNameLst>
                          <p:attrName>ppt_y</p:attrName>
                        </p:attrNameLst>
                      </p:cBhvr>
                      <p:tavLst>
                        <p:tav tm="0">
                          <p:val>
                            <p:strVal val="1+#ppt_h/2"/>
                          </p:val>
                        </p:tav>
                        <p:tav tm="100000">
                          <p:val>
                            <p:strVal val="#ppt_y"/>
                          </p:val>
                        </p:tav>
                      </p:tavLst>
                    </p:anim>
                  </p:childTnLst>
                </p:cTn>
              </p:par>
            </p:tnLst>
          </p:tmpl>
        </p:tmplLst>
      </p:bldP>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4_Team09">
    <p:spTree>
      <p:nvGrpSpPr>
        <p:cNvPr id="1" name=""/>
        <p:cNvGrpSpPr/>
        <p:nvPr/>
      </p:nvGrpSpPr>
      <p:grpSpPr>
        <a:xfrm>
          <a:off x="0" y="0"/>
          <a:ext cx="0" cy="0"/>
          <a:chOff x="0" y="0"/>
          <a:chExt cx="0" cy="0"/>
        </a:xfrm>
      </p:grpSpPr>
      <p:grpSp>
        <p:nvGrpSpPr>
          <p:cNvPr id="12" name="Group 63"/>
          <p:cNvGrpSpPr/>
          <p:nvPr userDrawn="1"/>
        </p:nvGrpSpPr>
        <p:grpSpPr>
          <a:xfrm>
            <a:off x="8026403" y="2186850"/>
            <a:ext cx="3290615" cy="485332"/>
            <a:chOff x="1056749" y="1276468"/>
            <a:chExt cx="3515251" cy="518462"/>
          </a:xfrm>
          <a:solidFill>
            <a:schemeClr val="tx2"/>
          </a:solidFill>
        </p:grpSpPr>
        <p:sp>
          <p:nvSpPr>
            <p:cNvPr id="13" name="Pentagon 12"/>
            <p:cNvSpPr/>
            <p:nvPr/>
          </p:nvSpPr>
          <p:spPr>
            <a:xfrm>
              <a:off x="1056749" y="1276468"/>
              <a:ext cx="3515251" cy="518462"/>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1865" dirty="0">
                <a:solidFill>
                  <a:srgbClr val="FFFFFF"/>
                </a:solidFill>
              </a:endParaRPr>
            </a:p>
          </p:txBody>
        </p:sp>
        <p:sp>
          <p:nvSpPr>
            <p:cNvPr id="14" name="TextBox 13"/>
            <p:cNvSpPr txBox="1"/>
            <p:nvPr/>
          </p:nvSpPr>
          <p:spPr>
            <a:xfrm>
              <a:off x="3727815" y="1382405"/>
              <a:ext cx="385298" cy="306593"/>
            </a:xfrm>
            <a:prstGeom prst="rect">
              <a:avLst/>
            </a:prstGeom>
            <a:noFill/>
          </p:spPr>
          <p:txBody>
            <a:bodyPr wrap="none" lIns="0" tIns="0" rIns="0" bIns="0" rtlCol="0" anchor="ctr">
              <a:spAutoFit/>
            </a:bodyPr>
            <a:lstStyle/>
            <a:p>
              <a:pPr algn="ctr" defTabSz="1218170">
                <a:spcBef>
                  <a:spcPct val="20000"/>
                </a:spcBef>
                <a:defRPr/>
              </a:pPr>
              <a:r>
                <a:rPr lang="en-US" sz="1865" b="1" dirty="0">
                  <a:solidFill>
                    <a:srgbClr val="FFFFFF"/>
                  </a:solidFill>
                </a:rPr>
                <a:t>80%</a:t>
              </a:r>
              <a:endParaRPr lang="en-US" sz="1865" dirty="0">
                <a:solidFill>
                  <a:srgbClr val="FFFFFF"/>
                </a:solidFill>
              </a:endParaRPr>
            </a:p>
          </p:txBody>
        </p:sp>
      </p:grpSp>
      <p:grpSp>
        <p:nvGrpSpPr>
          <p:cNvPr id="15" name="Group 67"/>
          <p:cNvGrpSpPr/>
          <p:nvPr userDrawn="1"/>
        </p:nvGrpSpPr>
        <p:grpSpPr>
          <a:xfrm>
            <a:off x="8026402" y="2729126"/>
            <a:ext cx="2805285" cy="485332"/>
            <a:chOff x="1056749" y="2110893"/>
            <a:chExt cx="2996788" cy="518462"/>
          </a:xfrm>
          <a:solidFill>
            <a:schemeClr val="bg2"/>
          </a:solidFill>
        </p:grpSpPr>
        <p:sp>
          <p:nvSpPr>
            <p:cNvPr id="16" name="Pentagon 15"/>
            <p:cNvSpPr/>
            <p:nvPr/>
          </p:nvSpPr>
          <p:spPr>
            <a:xfrm>
              <a:off x="1056749" y="2110893"/>
              <a:ext cx="2996788" cy="518462"/>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1865" dirty="0">
                <a:solidFill>
                  <a:srgbClr val="FFFFFF"/>
                </a:solidFill>
              </a:endParaRPr>
            </a:p>
          </p:txBody>
        </p:sp>
        <p:sp>
          <p:nvSpPr>
            <p:cNvPr id="17" name="TextBox 16"/>
            <p:cNvSpPr txBox="1"/>
            <p:nvPr/>
          </p:nvSpPr>
          <p:spPr>
            <a:xfrm>
              <a:off x="3220402" y="2219894"/>
              <a:ext cx="385298" cy="306593"/>
            </a:xfrm>
            <a:prstGeom prst="rect">
              <a:avLst/>
            </a:prstGeom>
            <a:noFill/>
          </p:spPr>
          <p:txBody>
            <a:bodyPr wrap="none" lIns="0" tIns="0" rIns="0" bIns="0" rtlCol="0" anchor="ctr">
              <a:spAutoFit/>
            </a:bodyPr>
            <a:lstStyle/>
            <a:p>
              <a:pPr algn="ctr" defTabSz="1218170">
                <a:spcBef>
                  <a:spcPct val="20000"/>
                </a:spcBef>
                <a:defRPr/>
              </a:pPr>
              <a:r>
                <a:rPr lang="en-US" sz="1865" b="1" dirty="0">
                  <a:solidFill>
                    <a:srgbClr val="FFFFFF"/>
                  </a:solidFill>
                </a:rPr>
                <a:t>70%</a:t>
              </a:r>
              <a:endParaRPr lang="en-US" sz="1865" dirty="0">
                <a:solidFill>
                  <a:srgbClr val="FFFFFF"/>
                </a:solidFill>
              </a:endParaRPr>
            </a:p>
          </p:txBody>
        </p:sp>
      </p:grpSp>
      <p:grpSp>
        <p:nvGrpSpPr>
          <p:cNvPr id="18" name="Group 87"/>
          <p:cNvGrpSpPr/>
          <p:nvPr userDrawn="1"/>
        </p:nvGrpSpPr>
        <p:grpSpPr>
          <a:xfrm>
            <a:off x="8026401" y="3271401"/>
            <a:ext cx="2319952" cy="485332"/>
            <a:chOff x="1056750" y="2975000"/>
            <a:chExt cx="2478325" cy="518462"/>
          </a:xfrm>
          <a:solidFill>
            <a:schemeClr val="accent1"/>
          </a:solidFill>
        </p:grpSpPr>
        <p:sp>
          <p:nvSpPr>
            <p:cNvPr id="19" name="Pentagon 18"/>
            <p:cNvSpPr/>
            <p:nvPr/>
          </p:nvSpPr>
          <p:spPr>
            <a:xfrm>
              <a:off x="1056750" y="2975000"/>
              <a:ext cx="2478325" cy="518462"/>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1865" dirty="0">
                <a:solidFill>
                  <a:srgbClr val="FFFFFF"/>
                </a:solidFill>
              </a:endParaRPr>
            </a:p>
          </p:txBody>
        </p:sp>
        <p:sp>
          <p:nvSpPr>
            <p:cNvPr id="20" name="TextBox 19"/>
            <p:cNvSpPr txBox="1"/>
            <p:nvPr/>
          </p:nvSpPr>
          <p:spPr>
            <a:xfrm>
              <a:off x="2847738" y="3087199"/>
              <a:ext cx="385298" cy="306593"/>
            </a:xfrm>
            <a:prstGeom prst="rect">
              <a:avLst/>
            </a:prstGeom>
            <a:noFill/>
          </p:spPr>
          <p:txBody>
            <a:bodyPr wrap="none" lIns="0" tIns="0" rIns="0" bIns="0" rtlCol="0" anchor="ctr">
              <a:spAutoFit/>
            </a:bodyPr>
            <a:lstStyle/>
            <a:p>
              <a:pPr algn="ctr" defTabSz="1218170">
                <a:spcBef>
                  <a:spcPct val="20000"/>
                </a:spcBef>
                <a:defRPr/>
              </a:pPr>
              <a:r>
                <a:rPr lang="en-US" sz="1865" b="1" dirty="0">
                  <a:solidFill>
                    <a:srgbClr val="FFFFFF"/>
                  </a:solidFill>
                </a:rPr>
                <a:t>60%</a:t>
              </a:r>
              <a:endParaRPr lang="en-US" sz="1865" dirty="0">
                <a:solidFill>
                  <a:srgbClr val="FFFFFF"/>
                </a:solidFill>
              </a:endParaRPr>
            </a:p>
          </p:txBody>
        </p:sp>
      </p:grpSp>
      <p:grpSp>
        <p:nvGrpSpPr>
          <p:cNvPr id="21" name="Group 90"/>
          <p:cNvGrpSpPr/>
          <p:nvPr userDrawn="1"/>
        </p:nvGrpSpPr>
        <p:grpSpPr>
          <a:xfrm>
            <a:off x="8026405" y="3813675"/>
            <a:ext cx="1726769" cy="485332"/>
            <a:chOff x="1056751" y="3851318"/>
            <a:chExt cx="1844647" cy="518462"/>
          </a:xfrm>
          <a:solidFill>
            <a:schemeClr val="accent3"/>
          </a:solidFill>
        </p:grpSpPr>
        <p:sp>
          <p:nvSpPr>
            <p:cNvPr id="22" name="Pentagon 21"/>
            <p:cNvSpPr/>
            <p:nvPr/>
          </p:nvSpPr>
          <p:spPr>
            <a:xfrm>
              <a:off x="1056751" y="3851318"/>
              <a:ext cx="1844647" cy="518462"/>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1865" dirty="0">
                <a:solidFill>
                  <a:srgbClr val="FFFFFF"/>
                </a:solidFill>
              </a:endParaRPr>
            </a:p>
          </p:txBody>
        </p:sp>
        <p:sp>
          <p:nvSpPr>
            <p:cNvPr id="23" name="TextBox 22"/>
            <p:cNvSpPr txBox="1"/>
            <p:nvPr/>
          </p:nvSpPr>
          <p:spPr>
            <a:xfrm>
              <a:off x="2241084" y="3946809"/>
              <a:ext cx="385298" cy="306593"/>
            </a:xfrm>
            <a:prstGeom prst="rect">
              <a:avLst/>
            </a:prstGeom>
            <a:noFill/>
          </p:spPr>
          <p:txBody>
            <a:bodyPr wrap="none" lIns="0" tIns="0" rIns="0" bIns="0" rtlCol="0" anchor="ctr">
              <a:spAutoFit/>
            </a:bodyPr>
            <a:lstStyle/>
            <a:p>
              <a:pPr algn="ctr" defTabSz="1218170">
                <a:spcBef>
                  <a:spcPct val="20000"/>
                </a:spcBef>
                <a:defRPr/>
              </a:pPr>
              <a:r>
                <a:rPr lang="en-US" sz="1865" b="1" dirty="0">
                  <a:solidFill>
                    <a:srgbClr val="FFFFFF"/>
                  </a:solidFill>
                </a:rPr>
                <a:t>40%</a:t>
              </a:r>
              <a:endParaRPr lang="en-US" sz="1865" dirty="0">
                <a:solidFill>
                  <a:srgbClr val="FFFFFF"/>
                </a:solidFill>
              </a:endParaRPr>
            </a:p>
          </p:txBody>
        </p:sp>
      </p:grpSp>
      <p:grpSp>
        <p:nvGrpSpPr>
          <p:cNvPr id="24" name="Group 285"/>
          <p:cNvGrpSpPr/>
          <p:nvPr userDrawn="1"/>
        </p:nvGrpSpPr>
        <p:grpSpPr>
          <a:xfrm>
            <a:off x="1653554" y="5022060"/>
            <a:ext cx="591292" cy="591293"/>
            <a:chOff x="5548002" y="1784606"/>
            <a:chExt cx="443469" cy="443470"/>
          </a:xfrm>
        </p:grpSpPr>
        <p:sp>
          <p:nvSpPr>
            <p:cNvPr id="25" name="Oval 24"/>
            <p:cNvSpPr>
              <a:spLocks noChangeAspect="1"/>
            </p:cNvSpPr>
            <p:nvPr/>
          </p:nvSpPr>
          <p:spPr>
            <a:xfrm>
              <a:off x="5548002" y="1784606"/>
              <a:ext cx="443469" cy="4434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399" dirty="0">
                <a:solidFill>
                  <a:srgbClr val="FFFFFF"/>
                </a:solidFill>
              </a:endParaRPr>
            </a:p>
          </p:txBody>
        </p:sp>
        <p:sp>
          <p:nvSpPr>
            <p:cNvPr id="26" name="Freeform 154"/>
            <p:cNvSpPr/>
            <p:nvPr/>
          </p:nvSpPr>
          <p:spPr bwMode="auto">
            <a:xfrm>
              <a:off x="5660199" y="1919029"/>
              <a:ext cx="219075" cy="174625"/>
            </a:xfrm>
            <a:custGeom>
              <a:avLst/>
              <a:gdLst/>
              <a:ahLst/>
              <a:cxnLst>
                <a:cxn ang="0">
                  <a:pos x="57" y="12"/>
                </a:cxn>
                <a:cxn ang="0">
                  <a:pos x="57" y="14"/>
                </a:cxn>
                <a:cxn ang="0">
                  <a:pos x="20" y="51"/>
                </a:cxn>
                <a:cxn ang="0">
                  <a:pos x="0" y="45"/>
                </a:cxn>
                <a:cxn ang="0">
                  <a:pos x="3" y="45"/>
                </a:cxn>
                <a:cxn ang="0">
                  <a:pos x="19" y="40"/>
                </a:cxn>
                <a:cxn ang="0">
                  <a:pos x="7" y="31"/>
                </a:cxn>
                <a:cxn ang="0">
                  <a:pos x="10" y="31"/>
                </a:cxn>
                <a:cxn ang="0">
                  <a:pos x="13" y="31"/>
                </a:cxn>
                <a:cxn ang="0">
                  <a:pos x="3" y="18"/>
                </a:cxn>
                <a:cxn ang="0">
                  <a:pos x="3" y="18"/>
                </a:cxn>
                <a:cxn ang="0">
                  <a:pos x="9" y="19"/>
                </a:cxn>
                <a:cxn ang="0">
                  <a:pos x="3" y="9"/>
                </a:cxn>
                <a:cxn ang="0">
                  <a:pos x="5" y="2"/>
                </a:cxn>
                <a:cxn ang="0">
                  <a:pos x="31" y="16"/>
                </a:cxn>
                <a:cxn ang="0">
                  <a:pos x="31" y="13"/>
                </a:cxn>
                <a:cxn ang="0">
                  <a:pos x="44" y="0"/>
                </a:cxn>
                <a:cxn ang="0">
                  <a:pos x="54" y="4"/>
                </a:cxn>
                <a:cxn ang="0">
                  <a:pos x="62" y="1"/>
                </a:cxn>
                <a:cxn ang="0">
                  <a:pos x="56" y="8"/>
                </a:cxn>
                <a:cxn ang="0">
                  <a:pos x="64" y="6"/>
                </a:cxn>
                <a:cxn ang="0">
                  <a:pos x="57" y="12"/>
                </a:cxn>
              </a:cxnLst>
              <a:rect l="0" t="0" r="r" b="b"/>
              <a:pathLst>
                <a:path w="64" h="51">
                  <a:moveTo>
                    <a:pt x="57" y="12"/>
                  </a:moveTo>
                  <a:cubicBezTo>
                    <a:pt x="57" y="13"/>
                    <a:pt x="57" y="14"/>
                    <a:pt x="57" y="14"/>
                  </a:cubicBezTo>
                  <a:cubicBezTo>
                    <a:pt x="57" y="31"/>
                    <a:pt x="44" y="51"/>
                    <a:pt x="20" y="51"/>
                  </a:cubicBezTo>
                  <a:cubicBezTo>
                    <a:pt x="13" y="51"/>
                    <a:pt x="6" y="49"/>
                    <a:pt x="0" y="45"/>
                  </a:cubicBezTo>
                  <a:cubicBezTo>
                    <a:pt x="1" y="45"/>
                    <a:pt x="2" y="45"/>
                    <a:pt x="3" y="45"/>
                  </a:cubicBezTo>
                  <a:cubicBezTo>
                    <a:pt x="9" y="45"/>
                    <a:pt x="15" y="43"/>
                    <a:pt x="19" y="40"/>
                  </a:cubicBezTo>
                  <a:cubicBezTo>
                    <a:pt x="14" y="40"/>
                    <a:pt x="9" y="36"/>
                    <a:pt x="7" y="31"/>
                  </a:cubicBezTo>
                  <a:cubicBezTo>
                    <a:pt x="8" y="31"/>
                    <a:pt x="9" y="31"/>
                    <a:pt x="10" y="31"/>
                  </a:cubicBezTo>
                  <a:cubicBezTo>
                    <a:pt x="11" y="31"/>
                    <a:pt x="12" y="31"/>
                    <a:pt x="13" y="31"/>
                  </a:cubicBezTo>
                  <a:cubicBezTo>
                    <a:pt x="7" y="29"/>
                    <a:pt x="3" y="24"/>
                    <a:pt x="3" y="18"/>
                  </a:cubicBezTo>
                  <a:cubicBezTo>
                    <a:pt x="3" y="18"/>
                    <a:pt x="3" y="18"/>
                    <a:pt x="3" y="18"/>
                  </a:cubicBezTo>
                  <a:cubicBezTo>
                    <a:pt x="5" y="19"/>
                    <a:pt x="7" y="19"/>
                    <a:pt x="9" y="19"/>
                  </a:cubicBezTo>
                  <a:cubicBezTo>
                    <a:pt x="5" y="17"/>
                    <a:pt x="3" y="13"/>
                    <a:pt x="3" y="9"/>
                  </a:cubicBezTo>
                  <a:cubicBezTo>
                    <a:pt x="3" y="6"/>
                    <a:pt x="4" y="4"/>
                    <a:pt x="5" y="2"/>
                  </a:cubicBezTo>
                  <a:cubicBezTo>
                    <a:pt x="11" y="10"/>
                    <a:pt x="21" y="15"/>
                    <a:pt x="31" y="16"/>
                  </a:cubicBezTo>
                  <a:cubicBezTo>
                    <a:pt x="31" y="15"/>
                    <a:pt x="31" y="14"/>
                    <a:pt x="31" y="13"/>
                  </a:cubicBezTo>
                  <a:cubicBezTo>
                    <a:pt x="31" y="5"/>
                    <a:pt x="37" y="0"/>
                    <a:pt x="44" y="0"/>
                  </a:cubicBezTo>
                  <a:cubicBezTo>
                    <a:pt x="48" y="0"/>
                    <a:pt x="51" y="1"/>
                    <a:pt x="54" y="4"/>
                  </a:cubicBezTo>
                  <a:cubicBezTo>
                    <a:pt x="56" y="3"/>
                    <a:pt x="59" y="2"/>
                    <a:pt x="62" y="1"/>
                  </a:cubicBezTo>
                  <a:cubicBezTo>
                    <a:pt x="61" y="4"/>
                    <a:pt x="59" y="6"/>
                    <a:pt x="56" y="8"/>
                  </a:cubicBezTo>
                  <a:cubicBezTo>
                    <a:pt x="59" y="7"/>
                    <a:pt x="61" y="7"/>
                    <a:pt x="64" y="6"/>
                  </a:cubicBezTo>
                  <a:cubicBezTo>
                    <a:pt x="62" y="8"/>
                    <a:pt x="60" y="11"/>
                    <a:pt x="57" y="12"/>
                  </a:cubicBezTo>
                  <a:close/>
                </a:path>
              </a:pathLst>
            </a:custGeom>
            <a:solidFill>
              <a:schemeClr val="bg1"/>
            </a:solidFill>
            <a:ln w="9525">
              <a:noFill/>
              <a:round/>
            </a:ln>
          </p:spPr>
          <p:txBody>
            <a:bodyPr vert="horz" wrap="square" lIns="91440" tIns="45720" rIns="91440" bIns="45720" numCol="1" anchor="t" anchorCtr="0" compatLnSpc="1"/>
            <a:lstStyle/>
            <a:p>
              <a:pPr defTabSz="1373694"/>
              <a:endParaRPr lang="en-US" sz="2664" dirty="0">
                <a:solidFill>
                  <a:srgbClr val="262626"/>
                </a:solidFill>
              </a:endParaRPr>
            </a:p>
          </p:txBody>
        </p:sp>
      </p:grpSp>
      <p:grpSp>
        <p:nvGrpSpPr>
          <p:cNvPr id="27" name="Group 287"/>
          <p:cNvGrpSpPr/>
          <p:nvPr userDrawn="1"/>
        </p:nvGrpSpPr>
        <p:grpSpPr>
          <a:xfrm>
            <a:off x="1017225" y="5022060"/>
            <a:ext cx="591292" cy="591293"/>
            <a:chOff x="5914348" y="1371372"/>
            <a:chExt cx="443469" cy="443470"/>
          </a:xfrm>
        </p:grpSpPr>
        <p:sp>
          <p:nvSpPr>
            <p:cNvPr id="28" name="Oval 27"/>
            <p:cNvSpPr>
              <a:spLocks noChangeAspect="1"/>
            </p:cNvSpPr>
            <p:nvPr/>
          </p:nvSpPr>
          <p:spPr>
            <a:xfrm>
              <a:off x="5914348" y="1371372"/>
              <a:ext cx="443469" cy="4434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399" dirty="0">
                <a:solidFill>
                  <a:srgbClr val="FFFFFF"/>
                </a:solidFill>
              </a:endParaRPr>
            </a:p>
          </p:txBody>
        </p:sp>
        <p:sp>
          <p:nvSpPr>
            <p:cNvPr id="29" name="Freeform 78"/>
            <p:cNvSpPr/>
            <p:nvPr/>
          </p:nvSpPr>
          <p:spPr bwMode="auto">
            <a:xfrm>
              <a:off x="6075757" y="1478013"/>
              <a:ext cx="120650" cy="230188"/>
            </a:xfrm>
            <a:custGeom>
              <a:avLst/>
              <a:gdLst/>
              <a:ahLst/>
              <a:cxnLst>
                <a:cxn ang="0">
                  <a:pos x="35" y="11"/>
                </a:cxn>
                <a:cxn ang="0">
                  <a:pos x="29" y="11"/>
                </a:cxn>
                <a:cxn ang="0">
                  <a:pos x="23" y="17"/>
                </a:cxn>
                <a:cxn ang="0">
                  <a:pos x="23" y="25"/>
                </a:cxn>
                <a:cxn ang="0">
                  <a:pos x="35" y="25"/>
                </a:cxn>
                <a:cxn ang="0">
                  <a:pos x="33" y="37"/>
                </a:cxn>
                <a:cxn ang="0">
                  <a:pos x="23" y="37"/>
                </a:cxn>
                <a:cxn ang="0">
                  <a:pos x="23" y="67"/>
                </a:cxn>
                <a:cxn ang="0">
                  <a:pos x="11" y="67"/>
                </a:cxn>
                <a:cxn ang="0">
                  <a:pos x="11" y="37"/>
                </a:cxn>
                <a:cxn ang="0">
                  <a:pos x="0" y="37"/>
                </a:cxn>
                <a:cxn ang="0">
                  <a:pos x="0" y="25"/>
                </a:cxn>
                <a:cxn ang="0">
                  <a:pos x="11" y="25"/>
                </a:cxn>
                <a:cxn ang="0">
                  <a:pos x="11" y="16"/>
                </a:cxn>
                <a:cxn ang="0">
                  <a:pos x="26" y="0"/>
                </a:cxn>
                <a:cxn ang="0">
                  <a:pos x="35" y="1"/>
                </a:cxn>
                <a:cxn ang="0">
                  <a:pos x="35" y="11"/>
                </a:cxn>
              </a:cxnLst>
              <a:rect l="0" t="0" r="r" b="b"/>
              <a:pathLst>
                <a:path w="35" h="67">
                  <a:moveTo>
                    <a:pt x="35" y="11"/>
                  </a:moveTo>
                  <a:cubicBezTo>
                    <a:pt x="29" y="11"/>
                    <a:pt x="29" y="11"/>
                    <a:pt x="29" y="11"/>
                  </a:cubicBezTo>
                  <a:cubicBezTo>
                    <a:pt x="24" y="11"/>
                    <a:pt x="23" y="14"/>
                    <a:pt x="23" y="17"/>
                  </a:cubicBezTo>
                  <a:cubicBezTo>
                    <a:pt x="23" y="25"/>
                    <a:pt x="23" y="25"/>
                    <a:pt x="23" y="25"/>
                  </a:cubicBezTo>
                  <a:cubicBezTo>
                    <a:pt x="35" y="25"/>
                    <a:pt x="35" y="25"/>
                    <a:pt x="35" y="25"/>
                  </a:cubicBezTo>
                  <a:cubicBezTo>
                    <a:pt x="33" y="37"/>
                    <a:pt x="33" y="37"/>
                    <a:pt x="33" y="37"/>
                  </a:cubicBezTo>
                  <a:cubicBezTo>
                    <a:pt x="23" y="37"/>
                    <a:pt x="23" y="37"/>
                    <a:pt x="23" y="37"/>
                  </a:cubicBezTo>
                  <a:cubicBezTo>
                    <a:pt x="23" y="67"/>
                    <a:pt x="23" y="67"/>
                    <a:pt x="23" y="67"/>
                  </a:cubicBezTo>
                  <a:cubicBezTo>
                    <a:pt x="11" y="67"/>
                    <a:pt x="11" y="67"/>
                    <a:pt x="11" y="67"/>
                  </a:cubicBezTo>
                  <a:cubicBezTo>
                    <a:pt x="11" y="37"/>
                    <a:pt x="11" y="37"/>
                    <a:pt x="11" y="37"/>
                  </a:cubicBezTo>
                  <a:cubicBezTo>
                    <a:pt x="0" y="37"/>
                    <a:pt x="0" y="37"/>
                    <a:pt x="0" y="37"/>
                  </a:cubicBezTo>
                  <a:cubicBezTo>
                    <a:pt x="0" y="25"/>
                    <a:pt x="0" y="25"/>
                    <a:pt x="0" y="25"/>
                  </a:cubicBezTo>
                  <a:cubicBezTo>
                    <a:pt x="11" y="25"/>
                    <a:pt x="11" y="25"/>
                    <a:pt x="11" y="25"/>
                  </a:cubicBezTo>
                  <a:cubicBezTo>
                    <a:pt x="11" y="16"/>
                    <a:pt x="11" y="16"/>
                    <a:pt x="11" y="16"/>
                  </a:cubicBezTo>
                  <a:cubicBezTo>
                    <a:pt x="11" y="6"/>
                    <a:pt x="17" y="0"/>
                    <a:pt x="26" y="0"/>
                  </a:cubicBezTo>
                  <a:cubicBezTo>
                    <a:pt x="30" y="0"/>
                    <a:pt x="34" y="1"/>
                    <a:pt x="35" y="1"/>
                  </a:cubicBezTo>
                  <a:lnTo>
                    <a:pt x="35" y="11"/>
                  </a:lnTo>
                  <a:close/>
                </a:path>
              </a:pathLst>
            </a:custGeom>
            <a:solidFill>
              <a:schemeClr val="bg1"/>
            </a:solidFill>
            <a:ln w="9525">
              <a:noFill/>
              <a:round/>
            </a:ln>
          </p:spPr>
          <p:txBody>
            <a:bodyPr vert="horz" wrap="square" lIns="91440" tIns="45720" rIns="91440" bIns="45720" numCol="1" anchor="t" anchorCtr="0" compatLnSpc="1"/>
            <a:lstStyle/>
            <a:p>
              <a:pPr defTabSz="1373694"/>
              <a:endParaRPr lang="en-US" sz="2664" dirty="0">
                <a:solidFill>
                  <a:srgbClr val="262626"/>
                </a:solidFill>
              </a:endParaRPr>
            </a:p>
          </p:txBody>
        </p:sp>
      </p:grpSp>
      <p:grpSp>
        <p:nvGrpSpPr>
          <p:cNvPr id="30" name="Group 289"/>
          <p:cNvGrpSpPr/>
          <p:nvPr userDrawn="1"/>
        </p:nvGrpSpPr>
        <p:grpSpPr>
          <a:xfrm>
            <a:off x="2926211" y="5022060"/>
            <a:ext cx="591292" cy="591293"/>
            <a:chOff x="4744821" y="2611074"/>
            <a:chExt cx="443469" cy="443470"/>
          </a:xfrm>
        </p:grpSpPr>
        <p:sp>
          <p:nvSpPr>
            <p:cNvPr id="32" name="Oval 31"/>
            <p:cNvSpPr>
              <a:spLocks noChangeAspect="1"/>
            </p:cNvSpPr>
            <p:nvPr/>
          </p:nvSpPr>
          <p:spPr>
            <a:xfrm>
              <a:off x="4744821" y="2611074"/>
              <a:ext cx="443469" cy="44347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399" dirty="0">
                <a:solidFill>
                  <a:srgbClr val="FFFFFF"/>
                </a:solidFill>
              </a:endParaRPr>
            </a:p>
          </p:txBody>
        </p:sp>
        <p:sp>
          <p:nvSpPr>
            <p:cNvPr id="33" name="Freeform 141"/>
            <p:cNvSpPr>
              <a:spLocks noEditPoints="1"/>
            </p:cNvSpPr>
            <p:nvPr/>
          </p:nvSpPr>
          <p:spPr bwMode="auto">
            <a:xfrm>
              <a:off x="4849874" y="2748672"/>
              <a:ext cx="233363" cy="168275"/>
            </a:xfrm>
            <a:custGeom>
              <a:avLst/>
              <a:gdLst/>
              <a:ahLst/>
              <a:cxnLst>
                <a:cxn ang="0">
                  <a:pos x="67" y="41"/>
                </a:cxn>
                <a:cxn ang="0">
                  <a:pos x="59" y="48"/>
                </a:cxn>
                <a:cxn ang="0">
                  <a:pos x="34" y="49"/>
                </a:cxn>
                <a:cxn ang="0">
                  <a:pos x="8" y="48"/>
                </a:cxn>
                <a:cxn ang="0">
                  <a:pos x="1" y="41"/>
                </a:cxn>
                <a:cxn ang="0">
                  <a:pos x="0" y="25"/>
                </a:cxn>
                <a:cxn ang="0">
                  <a:pos x="1" y="8"/>
                </a:cxn>
                <a:cxn ang="0">
                  <a:pos x="8" y="1"/>
                </a:cxn>
                <a:cxn ang="0">
                  <a:pos x="34" y="0"/>
                </a:cxn>
                <a:cxn ang="0">
                  <a:pos x="59" y="1"/>
                </a:cxn>
                <a:cxn ang="0">
                  <a:pos x="67" y="8"/>
                </a:cxn>
                <a:cxn ang="0">
                  <a:pos x="68" y="25"/>
                </a:cxn>
                <a:cxn ang="0">
                  <a:pos x="67" y="41"/>
                </a:cxn>
                <a:cxn ang="0">
                  <a:pos x="47" y="23"/>
                </a:cxn>
                <a:cxn ang="0">
                  <a:pos x="28" y="11"/>
                </a:cxn>
                <a:cxn ang="0">
                  <a:pos x="25" y="10"/>
                </a:cxn>
                <a:cxn ang="0">
                  <a:pos x="24" y="13"/>
                </a:cxn>
                <a:cxn ang="0">
                  <a:pos x="24" y="37"/>
                </a:cxn>
                <a:cxn ang="0">
                  <a:pos x="25" y="39"/>
                </a:cxn>
                <a:cxn ang="0">
                  <a:pos x="26" y="39"/>
                </a:cxn>
                <a:cxn ang="0">
                  <a:pos x="28" y="39"/>
                </a:cxn>
                <a:cxn ang="0">
                  <a:pos x="47" y="27"/>
                </a:cxn>
                <a:cxn ang="0">
                  <a:pos x="48" y="25"/>
                </a:cxn>
                <a:cxn ang="0">
                  <a:pos x="47" y="23"/>
                </a:cxn>
              </a:cxnLst>
              <a:rect l="0" t="0" r="r" b="b"/>
              <a:pathLst>
                <a:path w="68" h="49">
                  <a:moveTo>
                    <a:pt x="67" y="41"/>
                  </a:moveTo>
                  <a:cubicBezTo>
                    <a:pt x="66" y="45"/>
                    <a:pt x="63" y="48"/>
                    <a:pt x="59" y="48"/>
                  </a:cubicBezTo>
                  <a:cubicBezTo>
                    <a:pt x="51" y="49"/>
                    <a:pt x="42" y="49"/>
                    <a:pt x="34" y="49"/>
                  </a:cubicBezTo>
                  <a:cubicBezTo>
                    <a:pt x="25" y="49"/>
                    <a:pt x="17" y="49"/>
                    <a:pt x="8" y="48"/>
                  </a:cubicBezTo>
                  <a:cubicBezTo>
                    <a:pt x="5" y="48"/>
                    <a:pt x="2" y="45"/>
                    <a:pt x="1" y="41"/>
                  </a:cubicBezTo>
                  <a:cubicBezTo>
                    <a:pt x="0" y="36"/>
                    <a:pt x="0" y="30"/>
                    <a:pt x="0" y="25"/>
                  </a:cubicBezTo>
                  <a:cubicBezTo>
                    <a:pt x="0" y="19"/>
                    <a:pt x="0" y="14"/>
                    <a:pt x="1" y="8"/>
                  </a:cubicBezTo>
                  <a:cubicBezTo>
                    <a:pt x="2" y="5"/>
                    <a:pt x="5" y="2"/>
                    <a:pt x="8" y="1"/>
                  </a:cubicBezTo>
                  <a:cubicBezTo>
                    <a:pt x="17" y="0"/>
                    <a:pt x="25" y="0"/>
                    <a:pt x="34" y="0"/>
                  </a:cubicBezTo>
                  <a:cubicBezTo>
                    <a:pt x="42" y="0"/>
                    <a:pt x="51" y="0"/>
                    <a:pt x="59" y="1"/>
                  </a:cubicBezTo>
                  <a:cubicBezTo>
                    <a:pt x="63" y="2"/>
                    <a:pt x="66" y="5"/>
                    <a:pt x="67" y="8"/>
                  </a:cubicBezTo>
                  <a:cubicBezTo>
                    <a:pt x="68" y="14"/>
                    <a:pt x="68" y="19"/>
                    <a:pt x="68" y="25"/>
                  </a:cubicBezTo>
                  <a:cubicBezTo>
                    <a:pt x="68" y="30"/>
                    <a:pt x="68" y="36"/>
                    <a:pt x="67" y="41"/>
                  </a:cubicBezTo>
                  <a:close/>
                  <a:moveTo>
                    <a:pt x="47" y="23"/>
                  </a:moveTo>
                  <a:cubicBezTo>
                    <a:pt x="28" y="11"/>
                    <a:pt x="28" y="11"/>
                    <a:pt x="28" y="11"/>
                  </a:cubicBezTo>
                  <a:cubicBezTo>
                    <a:pt x="27" y="10"/>
                    <a:pt x="26" y="10"/>
                    <a:pt x="25" y="10"/>
                  </a:cubicBezTo>
                  <a:cubicBezTo>
                    <a:pt x="25" y="11"/>
                    <a:pt x="24" y="12"/>
                    <a:pt x="24" y="13"/>
                  </a:cubicBezTo>
                  <a:cubicBezTo>
                    <a:pt x="24" y="37"/>
                    <a:pt x="24" y="37"/>
                    <a:pt x="24" y="37"/>
                  </a:cubicBezTo>
                  <a:cubicBezTo>
                    <a:pt x="24" y="38"/>
                    <a:pt x="25" y="39"/>
                    <a:pt x="25" y="39"/>
                  </a:cubicBezTo>
                  <a:cubicBezTo>
                    <a:pt x="26" y="39"/>
                    <a:pt x="26" y="39"/>
                    <a:pt x="26" y="39"/>
                  </a:cubicBezTo>
                  <a:cubicBezTo>
                    <a:pt x="27" y="39"/>
                    <a:pt x="27" y="39"/>
                    <a:pt x="28" y="39"/>
                  </a:cubicBezTo>
                  <a:cubicBezTo>
                    <a:pt x="47" y="27"/>
                    <a:pt x="47" y="27"/>
                    <a:pt x="47" y="27"/>
                  </a:cubicBezTo>
                  <a:cubicBezTo>
                    <a:pt x="48" y="26"/>
                    <a:pt x="48" y="26"/>
                    <a:pt x="48" y="25"/>
                  </a:cubicBezTo>
                  <a:cubicBezTo>
                    <a:pt x="48" y="24"/>
                    <a:pt x="48" y="23"/>
                    <a:pt x="47" y="23"/>
                  </a:cubicBezTo>
                  <a:close/>
                </a:path>
              </a:pathLst>
            </a:custGeom>
            <a:solidFill>
              <a:schemeClr val="bg1"/>
            </a:solidFill>
            <a:ln w="9525">
              <a:noFill/>
              <a:round/>
            </a:ln>
          </p:spPr>
          <p:txBody>
            <a:bodyPr vert="horz" wrap="square" lIns="91440" tIns="45720" rIns="91440" bIns="45720" numCol="1" anchor="t" anchorCtr="0" compatLnSpc="1"/>
            <a:lstStyle/>
            <a:p>
              <a:pPr defTabSz="1373694"/>
              <a:endParaRPr lang="en-US" sz="2664" dirty="0">
                <a:solidFill>
                  <a:srgbClr val="262626"/>
                </a:solidFill>
              </a:endParaRPr>
            </a:p>
          </p:txBody>
        </p:sp>
      </p:grpSp>
      <p:grpSp>
        <p:nvGrpSpPr>
          <p:cNvPr id="35" name="Group 291"/>
          <p:cNvGrpSpPr/>
          <p:nvPr userDrawn="1"/>
        </p:nvGrpSpPr>
        <p:grpSpPr>
          <a:xfrm>
            <a:off x="2289883" y="5022060"/>
            <a:ext cx="591292" cy="591293"/>
            <a:chOff x="5192675" y="2208635"/>
            <a:chExt cx="443469" cy="443470"/>
          </a:xfrm>
        </p:grpSpPr>
        <p:sp>
          <p:nvSpPr>
            <p:cNvPr id="36" name="Oval 35"/>
            <p:cNvSpPr>
              <a:spLocks noChangeAspect="1"/>
            </p:cNvSpPr>
            <p:nvPr/>
          </p:nvSpPr>
          <p:spPr>
            <a:xfrm>
              <a:off x="5192675" y="2208635"/>
              <a:ext cx="443469" cy="4434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399" dirty="0">
                <a:solidFill>
                  <a:srgbClr val="FFFFFF"/>
                </a:solidFill>
              </a:endParaRPr>
            </a:p>
          </p:txBody>
        </p:sp>
        <p:sp>
          <p:nvSpPr>
            <p:cNvPr id="38" name="Freeform 117"/>
            <p:cNvSpPr>
              <a:spLocks noEditPoints="1"/>
            </p:cNvSpPr>
            <p:nvPr/>
          </p:nvSpPr>
          <p:spPr bwMode="auto">
            <a:xfrm>
              <a:off x="5319953" y="2339089"/>
              <a:ext cx="188913" cy="182563"/>
            </a:xfrm>
            <a:custGeom>
              <a:avLst/>
              <a:gdLst/>
              <a:ahLst/>
              <a:cxnLst>
                <a:cxn ang="0">
                  <a:pos x="6" y="13"/>
                </a:cxn>
                <a:cxn ang="0">
                  <a:pos x="6" y="13"/>
                </a:cxn>
                <a:cxn ang="0">
                  <a:pos x="0" y="7"/>
                </a:cxn>
                <a:cxn ang="0">
                  <a:pos x="6" y="0"/>
                </a:cxn>
                <a:cxn ang="0">
                  <a:pos x="13" y="7"/>
                </a:cxn>
                <a:cxn ang="0">
                  <a:pos x="6" y="13"/>
                </a:cxn>
                <a:cxn ang="0">
                  <a:pos x="12" y="53"/>
                </a:cxn>
                <a:cxn ang="0">
                  <a:pos x="0" y="53"/>
                </a:cxn>
                <a:cxn ang="0">
                  <a:pos x="0" y="17"/>
                </a:cxn>
                <a:cxn ang="0">
                  <a:pos x="12" y="17"/>
                </a:cxn>
                <a:cxn ang="0">
                  <a:pos x="12" y="53"/>
                </a:cxn>
                <a:cxn ang="0">
                  <a:pos x="55" y="53"/>
                </a:cxn>
                <a:cxn ang="0">
                  <a:pos x="43" y="53"/>
                </a:cxn>
                <a:cxn ang="0">
                  <a:pos x="43" y="34"/>
                </a:cxn>
                <a:cxn ang="0">
                  <a:pos x="37" y="26"/>
                </a:cxn>
                <a:cxn ang="0">
                  <a:pos x="31" y="30"/>
                </a:cxn>
                <a:cxn ang="0">
                  <a:pos x="30" y="33"/>
                </a:cxn>
                <a:cxn ang="0">
                  <a:pos x="30" y="53"/>
                </a:cxn>
                <a:cxn ang="0">
                  <a:pos x="19" y="53"/>
                </a:cxn>
                <a:cxn ang="0">
                  <a:pos x="19" y="17"/>
                </a:cxn>
                <a:cxn ang="0">
                  <a:pos x="30" y="17"/>
                </a:cxn>
                <a:cxn ang="0">
                  <a:pos x="30" y="23"/>
                </a:cxn>
                <a:cxn ang="0">
                  <a:pos x="30" y="23"/>
                </a:cxn>
                <a:cxn ang="0">
                  <a:pos x="41" y="17"/>
                </a:cxn>
                <a:cxn ang="0">
                  <a:pos x="55" y="33"/>
                </a:cxn>
                <a:cxn ang="0">
                  <a:pos x="55" y="53"/>
                </a:cxn>
              </a:cxnLst>
              <a:rect l="0" t="0" r="r" b="b"/>
              <a:pathLst>
                <a:path w="55" h="53">
                  <a:moveTo>
                    <a:pt x="6" y="13"/>
                  </a:moveTo>
                  <a:cubicBezTo>
                    <a:pt x="6" y="13"/>
                    <a:pt x="6" y="13"/>
                    <a:pt x="6" y="13"/>
                  </a:cubicBezTo>
                  <a:cubicBezTo>
                    <a:pt x="2" y="13"/>
                    <a:pt x="0" y="10"/>
                    <a:pt x="0" y="7"/>
                  </a:cubicBezTo>
                  <a:cubicBezTo>
                    <a:pt x="0" y="3"/>
                    <a:pt x="2" y="0"/>
                    <a:pt x="6" y="0"/>
                  </a:cubicBezTo>
                  <a:cubicBezTo>
                    <a:pt x="10" y="0"/>
                    <a:pt x="13" y="3"/>
                    <a:pt x="13" y="7"/>
                  </a:cubicBezTo>
                  <a:cubicBezTo>
                    <a:pt x="13" y="10"/>
                    <a:pt x="10" y="13"/>
                    <a:pt x="6" y="13"/>
                  </a:cubicBezTo>
                  <a:close/>
                  <a:moveTo>
                    <a:pt x="12" y="53"/>
                  </a:moveTo>
                  <a:cubicBezTo>
                    <a:pt x="0" y="53"/>
                    <a:pt x="0" y="53"/>
                    <a:pt x="0" y="53"/>
                  </a:cubicBezTo>
                  <a:cubicBezTo>
                    <a:pt x="0" y="17"/>
                    <a:pt x="0" y="17"/>
                    <a:pt x="0" y="17"/>
                  </a:cubicBezTo>
                  <a:cubicBezTo>
                    <a:pt x="12" y="17"/>
                    <a:pt x="12" y="17"/>
                    <a:pt x="12" y="17"/>
                  </a:cubicBezTo>
                  <a:lnTo>
                    <a:pt x="12" y="53"/>
                  </a:lnTo>
                  <a:close/>
                  <a:moveTo>
                    <a:pt x="55" y="53"/>
                  </a:moveTo>
                  <a:cubicBezTo>
                    <a:pt x="43" y="53"/>
                    <a:pt x="43" y="53"/>
                    <a:pt x="43" y="53"/>
                  </a:cubicBezTo>
                  <a:cubicBezTo>
                    <a:pt x="43" y="34"/>
                    <a:pt x="43" y="34"/>
                    <a:pt x="43" y="34"/>
                  </a:cubicBezTo>
                  <a:cubicBezTo>
                    <a:pt x="43" y="29"/>
                    <a:pt x="41" y="26"/>
                    <a:pt x="37" y="26"/>
                  </a:cubicBezTo>
                  <a:cubicBezTo>
                    <a:pt x="34" y="26"/>
                    <a:pt x="32" y="28"/>
                    <a:pt x="31" y="30"/>
                  </a:cubicBezTo>
                  <a:cubicBezTo>
                    <a:pt x="31" y="31"/>
                    <a:pt x="30" y="32"/>
                    <a:pt x="30" y="33"/>
                  </a:cubicBezTo>
                  <a:cubicBezTo>
                    <a:pt x="30" y="53"/>
                    <a:pt x="30" y="53"/>
                    <a:pt x="30" y="53"/>
                  </a:cubicBezTo>
                  <a:cubicBezTo>
                    <a:pt x="19" y="53"/>
                    <a:pt x="19" y="53"/>
                    <a:pt x="19" y="53"/>
                  </a:cubicBezTo>
                  <a:cubicBezTo>
                    <a:pt x="19" y="21"/>
                    <a:pt x="19" y="17"/>
                    <a:pt x="19" y="17"/>
                  </a:cubicBezTo>
                  <a:cubicBezTo>
                    <a:pt x="30" y="17"/>
                    <a:pt x="30" y="17"/>
                    <a:pt x="30" y="17"/>
                  </a:cubicBezTo>
                  <a:cubicBezTo>
                    <a:pt x="30" y="23"/>
                    <a:pt x="30" y="23"/>
                    <a:pt x="30" y="23"/>
                  </a:cubicBezTo>
                  <a:cubicBezTo>
                    <a:pt x="30" y="23"/>
                    <a:pt x="30" y="23"/>
                    <a:pt x="30" y="23"/>
                  </a:cubicBezTo>
                  <a:cubicBezTo>
                    <a:pt x="32" y="20"/>
                    <a:pt x="35" y="17"/>
                    <a:pt x="41" y="17"/>
                  </a:cubicBezTo>
                  <a:cubicBezTo>
                    <a:pt x="49" y="17"/>
                    <a:pt x="55" y="22"/>
                    <a:pt x="55" y="33"/>
                  </a:cubicBezTo>
                  <a:lnTo>
                    <a:pt x="55" y="53"/>
                  </a:lnTo>
                  <a:close/>
                </a:path>
              </a:pathLst>
            </a:custGeom>
            <a:solidFill>
              <a:schemeClr val="bg1"/>
            </a:solidFill>
            <a:ln w="9525">
              <a:noFill/>
              <a:round/>
            </a:ln>
          </p:spPr>
          <p:txBody>
            <a:bodyPr vert="horz" wrap="square" lIns="91440" tIns="45720" rIns="91440" bIns="45720" numCol="1" anchor="t" anchorCtr="0" compatLnSpc="1"/>
            <a:lstStyle/>
            <a:p>
              <a:pPr defTabSz="1373694"/>
              <a:endParaRPr lang="en-US" sz="2664" dirty="0">
                <a:solidFill>
                  <a:srgbClr val="262626"/>
                </a:solidFill>
              </a:endParaRPr>
            </a:p>
          </p:txBody>
        </p:sp>
      </p:grpSp>
      <p:sp>
        <p:nvSpPr>
          <p:cNvPr id="31" name="Picture Placeholder 7"/>
          <p:cNvSpPr>
            <a:spLocks noGrp="1"/>
          </p:cNvSpPr>
          <p:nvPr>
            <p:ph type="pic" sz="quarter" idx="10" hasCustomPrompt="1"/>
          </p:nvPr>
        </p:nvSpPr>
        <p:spPr>
          <a:xfrm>
            <a:off x="852523" y="1843960"/>
            <a:ext cx="2805079" cy="2804243"/>
          </a:xfrm>
          <a:prstGeom prst="roundRect">
            <a:avLst>
              <a:gd name="adj" fmla="val 9160"/>
            </a:avLst>
          </a:prstGeom>
          <a:ln w="28575">
            <a:solidFill>
              <a:schemeClr val="accent1"/>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34" name="Round Same Side Corner Rectangle 33"/>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37"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39"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40"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1697754679"/>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0">
                                            <p:txEl>
                                              <p:pRg st="0" end="0"/>
                                            </p:txEl>
                                          </p:spTgt>
                                        </p:tgtEl>
                                        <p:attrNameLst>
                                          <p:attrName>style.visibility</p:attrName>
                                        </p:attrNameLst>
                                      </p:cBhvr>
                                      <p:to>
                                        <p:strVal val="visible"/>
                                      </p:to>
                                    </p:set>
                                    <p:animEffect transition="in" filter="fade">
                                      <p:cBhvr>
                                        <p:cTn id="11" dur="500"/>
                                        <p:tgtEl>
                                          <p:spTgt spid="40">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12" presetClass="entr" presetSubtype="8"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slide(fromLeft)">
                                      <p:cBhvr>
                                        <p:cTn id="21" dur="500"/>
                                        <p:tgtEl>
                                          <p:spTgt spid="12"/>
                                        </p:tgtEl>
                                      </p:cBhvr>
                                    </p:animEffect>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p:cTn id="25" dur="500" fill="hold"/>
                                        <p:tgtEl>
                                          <p:spTgt spid="27"/>
                                        </p:tgtEl>
                                        <p:attrNameLst>
                                          <p:attrName>ppt_w</p:attrName>
                                        </p:attrNameLst>
                                      </p:cBhvr>
                                      <p:tavLst>
                                        <p:tav tm="0">
                                          <p:val>
                                            <p:fltVal val="0"/>
                                          </p:val>
                                        </p:tav>
                                        <p:tav tm="100000">
                                          <p:val>
                                            <p:strVal val="#ppt_w"/>
                                          </p:val>
                                        </p:tav>
                                      </p:tavLst>
                                    </p:anim>
                                    <p:anim calcmode="lin" valueType="num">
                                      <p:cBhvr>
                                        <p:cTn id="26" dur="500" fill="hold"/>
                                        <p:tgtEl>
                                          <p:spTgt spid="27"/>
                                        </p:tgtEl>
                                        <p:attrNameLst>
                                          <p:attrName>ppt_h</p:attrName>
                                        </p:attrNameLst>
                                      </p:cBhvr>
                                      <p:tavLst>
                                        <p:tav tm="0">
                                          <p:val>
                                            <p:fltVal val="0"/>
                                          </p:val>
                                        </p:tav>
                                        <p:tav tm="100000">
                                          <p:val>
                                            <p:strVal val="#ppt_h"/>
                                          </p:val>
                                        </p:tav>
                                      </p:tavLst>
                                    </p:anim>
                                    <p:animEffect transition="in" filter="fade">
                                      <p:cBhvr>
                                        <p:cTn id="27" dur="500"/>
                                        <p:tgtEl>
                                          <p:spTgt spid="27"/>
                                        </p:tgtEl>
                                      </p:cBhvr>
                                    </p:animEffect>
                                  </p:childTnLst>
                                </p:cTn>
                              </p:par>
                            </p:childTnLst>
                          </p:cTn>
                        </p:par>
                        <p:par>
                          <p:cTn id="28" fill="hold">
                            <p:stCondLst>
                              <p:cond delay="2500"/>
                            </p:stCondLst>
                            <p:childTnLst>
                              <p:par>
                                <p:cTn id="29" presetID="12" presetClass="entr" presetSubtype="8"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slide(fromLeft)">
                                      <p:cBhvr>
                                        <p:cTn id="31" dur="500"/>
                                        <p:tgtEl>
                                          <p:spTgt spid="15"/>
                                        </p:tgtEl>
                                      </p:cBhvr>
                                    </p:animEffect>
                                  </p:childTnLst>
                                </p:cTn>
                              </p:par>
                            </p:childTnLst>
                          </p:cTn>
                        </p:par>
                        <p:par>
                          <p:cTn id="32" fill="hold">
                            <p:stCondLst>
                              <p:cond delay="3000"/>
                            </p:stCondLst>
                            <p:childTnLst>
                              <p:par>
                                <p:cTn id="33" presetID="53" presetClass="entr" presetSubtype="16" fill="hold" nodeType="after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p:cTn id="35" dur="500" fill="hold"/>
                                        <p:tgtEl>
                                          <p:spTgt spid="24"/>
                                        </p:tgtEl>
                                        <p:attrNameLst>
                                          <p:attrName>ppt_w</p:attrName>
                                        </p:attrNameLst>
                                      </p:cBhvr>
                                      <p:tavLst>
                                        <p:tav tm="0">
                                          <p:val>
                                            <p:fltVal val="0"/>
                                          </p:val>
                                        </p:tav>
                                        <p:tav tm="100000">
                                          <p:val>
                                            <p:strVal val="#ppt_w"/>
                                          </p:val>
                                        </p:tav>
                                      </p:tavLst>
                                    </p:anim>
                                    <p:anim calcmode="lin" valueType="num">
                                      <p:cBhvr>
                                        <p:cTn id="36" dur="500" fill="hold"/>
                                        <p:tgtEl>
                                          <p:spTgt spid="24"/>
                                        </p:tgtEl>
                                        <p:attrNameLst>
                                          <p:attrName>ppt_h</p:attrName>
                                        </p:attrNameLst>
                                      </p:cBhvr>
                                      <p:tavLst>
                                        <p:tav tm="0">
                                          <p:val>
                                            <p:fltVal val="0"/>
                                          </p:val>
                                        </p:tav>
                                        <p:tav tm="100000">
                                          <p:val>
                                            <p:strVal val="#ppt_h"/>
                                          </p:val>
                                        </p:tav>
                                      </p:tavLst>
                                    </p:anim>
                                    <p:animEffect transition="in" filter="fade">
                                      <p:cBhvr>
                                        <p:cTn id="37" dur="500"/>
                                        <p:tgtEl>
                                          <p:spTgt spid="24"/>
                                        </p:tgtEl>
                                      </p:cBhvr>
                                    </p:animEffect>
                                  </p:childTnLst>
                                </p:cTn>
                              </p:par>
                            </p:childTnLst>
                          </p:cTn>
                        </p:par>
                        <p:par>
                          <p:cTn id="38" fill="hold">
                            <p:stCondLst>
                              <p:cond delay="3500"/>
                            </p:stCondLst>
                            <p:childTnLst>
                              <p:par>
                                <p:cTn id="39" presetID="12" presetClass="entr" presetSubtype="8" fill="hold"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slide(fromLeft)">
                                      <p:cBhvr>
                                        <p:cTn id="41" dur="500"/>
                                        <p:tgtEl>
                                          <p:spTgt spid="18"/>
                                        </p:tgtEl>
                                      </p:cBhvr>
                                    </p:animEffect>
                                  </p:childTnLst>
                                </p:cTn>
                              </p:par>
                            </p:childTnLst>
                          </p:cTn>
                        </p:par>
                        <p:par>
                          <p:cTn id="42" fill="hold">
                            <p:stCondLst>
                              <p:cond delay="4000"/>
                            </p:stCondLst>
                            <p:childTnLst>
                              <p:par>
                                <p:cTn id="43" presetID="53" presetClass="entr" presetSubtype="16" fill="hold" nodeType="after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p:cTn id="45" dur="500" fill="hold"/>
                                        <p:tgtEl>
                                          <p:spTgt spid="35"/>
                                        </p:tgtEl>
                                        <p:attrNameLst>
                                          <p:attrName>ppt_w</p:attrName>
                                        </p:attrNameLst>
                                      </p:cBhvr>
                                      <p:tavLst>
                                        <p:tav tm="0">
                                          <p:val>
                                            <p:fltVal val="0"/>
                                          </p:val>
                                        </p:tav>
                                        <p:tav tm="100000">
                                          <p:val>
                                            <p:strVal val="#ppt_w"/>
                                          </p:val>
                                        </p:tav>
                                      </p:tavLst>
                                    </p:anim>
                                    <p:anim calcmode="lin" valueType="num">
                                      <p:cBhvr>
                                        <p:cTn id="46" dur="500" fill="hold"/>
                                        <p:tgtEl>
                                          <p:spTgt spid="35"/>
                                        </p:tgtEl>
                                        <p:attrNameLst>
                                          <p:attrName>ppt_h</p:attrName>
                                        </p:attrNameLst>
                                      </p:cBhvr>
                                      <p:tavLst>
                                        <p:tav tm="0">
                                          <p:val>
                                            <p:fltVal val="0"/>
                                          </p:val>
                                        </p:tav>
                                        <p:tav tm="100000">
                                          <p:val>
                                            <p:strVal val="#ppt_h"/>
                                          </p:val>
                                        </p:tav>
                                      </p:tavLst>
                                    </p:anim>
                                    <p:animEffect transition="in" filter="fade">
                                      <p:cBhvr>
                                        <p:cTn id="47" dur="500"/>
                                        <p:tgtEl>
                                          <p:spTgt spid="35"/>
                                        </p:tgtEl>
                                      </p:cBhvr>
                                    </p:animEffect>
                                  </p:childTnLst>
                                </p:cTn>
                              </p:par>
                            </p:childTnLst>
                          </p:cTn>
                        </p:par>
                        <p:par>
                          <p:cTn id="48" fill="hold">
                            <p:stCondLst>
                              <p:cond delay="4500"/>
                            </p:stCondLst>
                            <p:childTnLst>
                              <p:par>
                                <p:cTn id="49" presetID="12" presetClass="entr" presetSubtype="8" fill="hold"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slide(fromLeft)">
                                      <p:cBhvr>
                                        <p:cTn id="51" dur="500"/>
                                        <p:tgtEl>
                                          <p:spTgt spid="21"/>
                                        </p:tgtEl>
                                      </p:cBhvr>
                                    </p:animEffect>
                                  </p:childTnLst>
                                </p:cTn>
                              </p:par>
                            </p:childTnLst>
                          </p:cTn>
                        </p:par>
                        <p:par>
                          <p:cTn id="52" fill="hold">
                            <p:stCondLst>
                              <p:cond delay="5000"/>
                            </p:stCondLst>
                            <p:childTnLst>
                              <p:par>
                                <p:cTn id="53" presetID="53" presetClass="entr" presetSubtype="16"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p:cTn id="55" dur="500" fill="hold"/>
                                        <p:tgtEl>
                                          <p:spTgt spid="30"/>
                                        </p:tgtEl>
                                        <p:attrNameLst>
                                          <p:attrName>ppt_w</p:attrName>
                                        </p:attrNameLst>
                                      </p:cBhvr>
                                      <p:tavLst>
                                        <p:tav tm="0">
                                          <p:val>
                                            <p:fltVal val="0"/>
                                          </p:val>
                                        </p:tav>
                                        <p:tav tm="100000">
                                          <p:val>
                                            <p:strVal val="#ppt_w"/>
                                          </p:val>
                                        </p:tav>
                                      </p:tavLst>
                                    </p:anim>
                                    <p:anim calcmode="lin" valueType="num">
                                      <p:cBhvr>
                                        <p:cTn id="56" dur="500" fill="hold"/>
                                        <p:tgtEl>
                                          <p:spTgt spid="30"/>
                                        </p:tgtEl>
                                        <p:attrNameLst>
                                          <p:attrName>ppt_h</p:attrName>
                                        </p:attrNameLst>
                                      </p:cBhvr>
                                      <p:tavLst>
                                        <p:tav tm="0">
                                          <p:val>
                                            <p:fltVal val="0"/>
                                          </p:val>
                                        </p:tav>
                                        <p:tav tm="100000">
                                          <p:val>
                                            <p:strVal val="#ppt_h"/>
                                          </p:val>
                                        </p:tav>
                                      </p:tavLst>
                                    </p:anim>
                                    <p:animEffect transition="in" filter="fade">
                                      <p:cBhvr>
                                        <p:cTn id="5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39" grpId="0"/>
      <p:bldP spid="40" grpId="0" build="p">
        <p:tmplLst>
          <p:tmpl lvl="1">
            <p:tnLst>
              <p:par>
                <p:cTn presetID="10"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64A460E-B970-4CF7-A9E8-32F77C35A149}" type="datetimeFigureOut">
              <a:rPr lang="zh-CN" altLang="en-US" smtClean="0">
                <a:solidFill>
                  <a:prstClr val="black">
                    <a:tint val="75000"/>
                  </a:prstClr>
                </a:solidFill>
              </a:rPr>
              <a:pPr/>
              <a:t>2018/1/24</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15E9FFA-C1AE-458A-8D8B-943D0FF7FB5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5849556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eam09">
    <p:spTree>
      <p:nvGrpSpPr>
        <p:cNvPr id="1" name=""/>
        <p:cNvGrpSpPr/>
        <p:nvPr/>
      </p:nvGrpSpPr>
      <p:grpSpPr>
        <a:xfrm>
          <a:off x="0" y="0"/>
          <a:ext cx="0" cy="0"/>
          <a:chOff x="0" y="0"/>
          <a:chExt cx="0" cy="0"/>
        </a:xfrm>
      </p:grpSpPr>
      <p:sp>
        <p:nvSpPr>
          <p:cNvPr id="31" name="Picture Placeholder 7"/>
          <p:cNvSpPr>
            <a:spLocks noGrp="1"/>
          </p:cNvSpPr>
          <p:nvPr>
            <p:ph type="pic" sz="quarter" idx="10" hasCustomPrompt="1"/>
          </p:nvPr>
        </p:nvSpPr>
        <p:spPr>
          <a:xfrm>
            <a:off x="876172" y="1981690"/>
            <a:ext cx="1895355" cy="1894789"/>
          </a:xfrm>
          <a:custGeom>
            <a:avLst/>
            <a:gdLst>
              <a:gd name="connsiteX0" fmla="*/ 0 w 1421516"/>
              <a:gd name="connsiteY0" fmla="*/ 0 h 1421092"/>
              <a:gd name="connsiteX1" fmla="*/ 1421516 w 1421516"/>
              <a:gd name="connsiteY1" fmla="*/ 0 h 1421092"/>
              <a:gd name="connsiteX2" fmla="*/ 1421516 w 1421516"/>
              <a:gd name="connsiteY2" fmla="*/ 1421092 h 1421092"/>
              <a:gd name="connsiteX3" fmla="*/ 0 w 1421516"/>
              <a:gd name="connsiteY3" fmla="*/ 1421092 h 1421092"/>
              <a:gd name="connsiteX4" fmla="*/ 0 w 1421516"/>
              <a:gd name="connsiteY4" fmla="*/ 0 h 1421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516" h="1421092">
                <a:moveTo>
                  <a:pt x="0" y="0"/>
                </a:moveTo>
                <a:lnTo>
                  <a:pt x="1421516" y="0"/>
                </a:lnTo>
                <a:lnTo>
                  <a:pt x="1421516" y="1421092"/>
                </a:lnTo>
                <a:lnTo>
                  <a:pt x="0" y="1421092"/>
                </a:lnTo>
                <a:lnTo>
                  <a:pt x="0" y="0"/>
                </a:lnTo>
                <a:close/>
              </a:path>
            </a:pathLst>
          </a:custGeom>
          <a:ln w="19050">
            <a:solidFill>
              <a:schemeClr val="accent1"/>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14" name="Text Placeholder 3"/>
          <p:cNvSpPr>
            <a:spLocks noGrp="1"/>
          </p:cNvSpPr>
          <p:nvPr>
            <p:ph type="body" sz="half" idx="15" hasCustomPrompt="1"/>
          </p:nvPr>
        </p:nvSpPr>
        <p:spPr>
          <a:xfrm>
            <a:off x="849404" y="4619287"/>
            <a:ext cx="1948893"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23" name="Picture Placeholder 7"/>
          <p:cNvSpPr>
            <a:spLocks noGrp="1"/>
          </p:cNvSpPr>
          <p:nvPr>
            <p:ph type="pic" sz="quarter" idx="17" hasCustomPrompt="1"/>
          </p:nvPr>
        </p:nvSpPr>
        <p:spPr>
          <a:xfrm>
            <a:off x="3011253" y="1981690"/>
            <a:ext cx="1895355" cy="1894789"/>
          </a:xfrm>
          <a:prstGeom prst="rect">
            <a:avLst/>
          </a:prstGeom>
          <a:ln w="19050">
            <a:solidFill>
              <a:schemeClr val="accent2"/>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24" name="Text Placeholder 3"/>
          <p:cNvSpPr>
            <a:spLocks noGrp="1"/>
          </p:cNvSpPr>
          <p:nvPr>
            <p:ph type="body" sz="half" idx="18" hasCustomPrompt="1"/>
          </p:nvPr>
        </p:nvSpPr>
        <p:spPr>
          <a:xfrm>
            <a:off x="2984487" y="4619287"/>
            <a:ext cx="1948893"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27" name="Picture Placeholder 7"/>
          <p:cNvSpPr>
            <a:spLocks noGrp="1"/>
          </p:cNvSpPr>
          <p:nvPr>
            <p:ph type="pic" sz="quarter" idx="20" hasCustomPrompt="1"/>
          </p:nvPr>
        </p:nvSpPr>
        <p:spPr>
          <a:xfrm>
            <a:off x="5131885" y="1981690"/>
            <a:ext cx="1895355" cy="1894789"/>
          </a:xfrm>
          <a:prstGeom prst="rect">
            <a:avLst/>
          </a:prstGeom>
          <a:ln w="19050">
            <a:solidFill>
              <a:schemeClr val="accent3"/>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28" name="Text Placeholder 3"/>
          <p:cNvSpPr>
            <a:spLocks noGrp="1"/>
          </p:cNvSpPr>
          <p:nvPr>
            <p:ph type="body" sz="half" idx="21" hasCustomPrompt="1"/>
          </p:nvPr>
        </p:nvSpPr>
        <p:spPr>
          <a:xfrm>
            <a:off x="5105116" y="4619287"/>
            <a:ext cx="1948893"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32" name="Picture Placeholder 7"/>
          <p:cNvSpPr>
            <a:spLocks noGrp="1"/>
          </p:cNvSpPr>
          <p:nvPr>
            <p:ph type="pic" sz="quarter" idx="23" hasCustomPrompt="1"/>
          </p:nvPr>
        </p:nvSpPr>
        <p:spPr>
          <a:xfrm>
            <a:off x="7241708" y="1981690"/>
            <a:ext cx="1895355" cy="1894789"/>
          </a:xfrm>
          <a:prstGeom prst="rect">
            <a:avLst/>
          </a:prstGeom>
          <a:ln w="19050">
            <a:solidFill>
              <a:schemeClr val="accent4"/>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33" name="Text Placeholder 3"/>
          <p:cNvSpPr>
            <a:spLocks noGrp="1"/>
          </p:cNvSpPr>
          <p:nvPr>
            <p:ph type="body" sz="half" idx="24" hasCustomPrompt="1"/>
          </p:nvPr>
        </p:nvSpPr>
        <p:spPr>
          <a:xfrm>
            <a:off x="7214940" y="4619287"/>
            <a:ext cx="1948893"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38" name="Picture Placeholder 7"/>
          <p:cNvSpPr>
            <a:spLocks noGrp="1"/>
          </p:cNvSpPr>
          <p:nvPr>
            <p:ph type="pic" sz="quarter" idx="26" hasCustomPrompt="1"/>
          </p:nvPr>
        </p:nvSpPr>
        <p:spPr>
          <a:xfrm>
            <a:off x="9373143" y="1981690"/>
            <a:ext cx="1895355" cy="1894789"/>
          </a:xfrm>
          <a:prstGeom prst="rect">
            <a:avLst/>
          </a:prstGeom>
          <a:ln w="19050">
            <a:solidFill>
              <a:schemeClr val="accent5"/>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39" name="Text Placeholder 3"/>
          <p:cNvSpPr>
            <a:spLocks noGrp="1"/>
          </p:cNvSpPr>
          <p:nvPr>
            <p:ph type="body" sz="half" idx="27" hasCustomPrompt="1"/>
          </p:nvPr>
        </p:nvSpPr>
        <p:spPr>
          <a:xfrm>
            <a:off x="9346375" y="4619287"/>
            <a:ext cx="1948893"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21" name="Rectangle 20"/>
          <p:cNvSpPr/>
          <p:nvPr userDrawn="1"/>
        </p:nvSpPr>
        <p:spPr>
          <a:xfrm>
            <a:off x="1029233" y="3831085"/>
            <a:ext cx="1589235" cy="71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2" name="Text Placeholder 3"/>
          <p:cNvSpPr>
            <a:spLocks noGrp="1"/>
          </p:cNvSpPr>
          <p:nvPr>
            <p:ph type="body" sz="half" idx="16"/>
          </p:nvPr>
        </p:nvSpPr>
        <p:spPr>
          <a:xfrm>
            <a:off x="1140228" y="3955896"/>
            <a:ext cx="1367243" cy="508973"/>
          </a:xfrm>
          <a:prstGeom prst="rect">
            <a:avLst/>
          </a:prstGeom>
        </p:spPr>
        <p:txBody>
          <a:bodyPr wrap="square" lIns="0" tIns="0" rIns="0" bIns="0" anchor="ctr">
            <a:noAutofit/>
          </a:bodyPr>
          <a:lstStyle>
            <a:lvl1pPr marL="0" indent="0" algn="ctr">
              <a:buNone/>
              <a:defRPr sz="1465" b="1" baseline="0">
                <a:solidFill>
                  <a:schemeClr val="bg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25" name="Rectangle 24"/>
          <p:cNvSpPr/>
          <p:nvPr userDrawn="1"/>
        </p:nvSpPr>
        <p:spPr>
          <a:xfrm>
            <a:off x="3164316" y="3831085"/>
            <a:ext cx="1589235" cy="711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6" name="Text Placeholder 3"/>
          <p:cNvSpPr>
            <a:spLocks noGrp="1"/>
          </p:cNvSpPr>
          <p:nvPr>
            <p:ph type="body" sz="half" idx="19"/>
          </p:nvPr>
        </p:nvSpPr>
        <p:spPr>
          <a:xfrm>
            <a:off x="3275309" y="3955896"/>
            <a:ext cx="1367243" cy="508973"/>
          </a:xfrm>
          <a:prstGeom prst="rect">
            <a:avLst/>
          </a:prstGeom>
        </p:spPr>
        <p:txBody>
          <a:bodyPr wrap="square" lIns="0" tIns="0" rIns="0" bIns="0" anchor="ctr">
            <a:noAutofit/>
          </a:bodyPr>
          <a:lstStyle>
            <a:lvl1pPr marL="0" indent="0" algn="ctr">
              <a:buNone/>
              <a:defRPr sz="1465" b="1" baseline="0">
                <a:solidFill>
                  <a:schemeClr val="bg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29" name="Rectangle 28"/>
          <p:cNvSpPr/>
          <p:nvPr userDrawn="1"/>
        </p:nvSpPr>
        <p:spPr>
          <a:xfrm>
            <a:off x="5284945" y="3831085"/>
            <a:ext cx="1589235" cy="711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30" name="Text Placeholder 3"/>
          <p:cNvSpPr>
            <a:spLocks noGrp="1"/>
          </p:cNvSpPr>
          <p:nvPr>
            <p:ph type="body" sz="half" idx="22"/>
          </p:nvPr>
        </p:nvSpPr>
        <p:spPr>
          <a:xfrm>
            <a:off x="5395941" y="3955896"/>
            <a:ext cx="1367243" cy="508973"/>
          </a:xfrm>
          <a:prstGeom prst="rect">
            <a:avLst/>
          </a:prstGeom>
        </p:spPr>
        <p:txBody>
          <a:bodyPr wrap="square" lIns="0" tIns="0" rIns="0" bIns="0" anchor="ctr">
            <a:noAutofit/>
          </a:bodyPr>
          <a:lstStyle>
            <a:lvl1pPr marL="0" indent="0" algn="ctr">
              <a:buNone/>
              <a:defRPr sz="1465" b="1" baseline="0">
                <a:solidFill>
                  <a:schemeClr val="bg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35" name="Rectangle 34"/>
          <p:cNvSpPr/>
          <p:nvPr userDrawn="1"/>
        </p:nvSpPr>
        <p:spPr>
          <a:xfrm>
            <a:off x="7394769" y="3831085"/>
            <a:ext cx="1589235" cy="711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36" name="Text Placeholder 3"/>
          <p:cNvSpPr>
            <a:spLocks noGrp="1"/>
          </p:cNvSpPr>
          <p:nvPr>
            <p:ph type="body" sz="half" idx="25"/>
          </p:nvPr>
        </p:nvSpPr>
        <p:spPr>
          <a:xfrm>
            <a:off x="7505764" y="3955896"/>
            <a:ext cx="1367243" cy="508973"/>
          </a:xfrm>
          <a:prstGeom prst="rect">
            <a:avLst/>
          </a:prstGeom>
        </p:spPr>
        <p:txBody>
          <a:bodyPr wrap="square" lIns="0" tIns="0" rIns="0" bIns="0" anchor="ctr">
            <a:noAutofit/>
          </a:bodyPr>
          <a:lstStyle>
            <a:lvl1pPr marL="0" indent="0" algn="ctr">
              <a:buNone/>
              <a:defRPr sz="1465" b="1" baseline="0">
                <a:solidFill>
                  <a:schemeClr val="bg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41" name="Rectangle 40"/>
          <p:cNvSpPr/>
          <p:nvPr userDrawn="1"/>
        </p:nvSpPr>
        <p:spPr>
          <a:xfrm>
            <a:off x="9526204" y="3831085"/>
            <a:ext cx="1589235" cy="711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44" name="Text Placeholder 3"/>
          <p:cNvSpPr>
            <a:spLocks noGrp="1"/>
          </p:cNvSpPr>
          <p:nvPr>
            <p:ph type="body" sz="half" idx="28"/>
          </p:nvPr>
        </p:nvSpPr>
        <p:spPr>
          <a:xfrm>
            <a:off x="9637199" y="3955896"/>
            <a:ext cx="1367243" cy="508973"/>
          </a:xfrm>
          <a:prstGeom prst="rect">
            <a:avLst/>
          </a:prstGeom>
        </p:spPr>
        <p:txBody>
          <a:bodyPr wrap="square" lIns="0" tIns="0" rIns="0" bIns="0" anchor="ctr">
            <a:noAutofit/>
          </a:bodyPr>
          <a:lstStyle>
            <a:lvl1pPr marL="0" indent="0" algn="ctr">
              <a:buNone/>
              <a:defRPr sz="1465" b="1" baseline="0">
                <a:solidFill>
                  <a:schemeClr val="bg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34" name="Round Same Side Corner Rectangle 33"/>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37"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40"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45"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753394022"/>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Effect transition="in" filter="fade">
                                      <p:cBhvr>
                                        <p:cTn id="11" dur="500"/>
                                        <p:tgtEl>
                                          <p:spTgt spid="45">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down)">
                                      <p:cBhvr>
                                        <p:cTn id="21" dur="500"/>
                                        <p:tgtEl>
                                          <p:spTgt spid="21"/>
                                        </p:tgtEl>
                                      </p:cBhvr>
                                    </p:animEffect>
                                  </p:childTnLst>
                                </p:cTn>
                              </p:par>
                            </p:childTnLst>
                          </p:cTn>
                        </p:par>
                        <p:par>
                          <p:cTn id="22" fill="hold">
                            <p:stCondLst>
                              <p:cond delay="2000"/>
                            </p:stCondLst>
                            <p:childTnLst>
                              <p:par>
                                <p:cTn id="23" presetID="22" presetClass="entr" presetSubtype="4" fill="hold" grpId="0" nodeType="afterEffect" nodePh="1">
                                  <p:stCondLst>
                                    <p:cond delay="0"/>
                                  </p:stCondLst>
                                  <p:endCondLst>
                                    <p:cond evt="begin" delay="0">
                                      <p:tn val="23"/>
                                    </p:cond>
                                  </p:endCondLst>
                                  <p:childTnLst>
                                    <p:set>
                                      <p:cBhvr>
                                        <p:cTn id="24" dur="1" fill="hold">
                                          <p:stCondLst>
                                            <p:cond delay="0"/>
                                          </p:stCondLst>
                                        </p:cTn>
                                        <p:tgtEl>
                                          <p:spTgt spid="22">
                                            <p:txEl>
                                              <p:pRg st="0" end="0"/>
                                            </p:txEl>
                                          </p:spTgt>
                                        </p:tgtEl>
                                        <p:attrNameLst>
                                          <p:attrName>style.visibility</p:attrName>
                                        </p:attrNameLst>
                                      </p:cBhvr>
                                      <p:to>
                                        <p:strVal val="visible"/>
                                      </p:to>
                                    </p:set>
                                    <p:animEffect transition="in" filter="wipe(down)">
                                      <p:cBhvr>
                                        <p:cTn id="25" dur="500"/>
                                        <p:tgtEl>
                                          <p:spTgt spid="22">
                                            <p:txEl>
                                              <p:pRg st="0" end="0"/>
                                            </p:txEl>
                                          </p:spTgt>
                                        </p:tgtEl>
                                      </p:cBhvr>
                                    </p:animEffect>
                                  </p:childTnLst>
                                </p:cTn>
                              </p:par>
                            </p:childTnLst>
                          </p:cTn>
                        </p:par>
                        <p:par>
                          <p:cTn id="26" fill="hold">
                            <p:stCondLst>
                              <p:cond delay="2500"/>
                            </p:stCondLst>
                            <p:childTnLst>
                              <p:par>
                                <p:cTn id="27" presetID="2" presetClass="entr" presetSubtype="4" accel="50000" decel="50000" fill="hold" grpId="0" nodeType="after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anim calcmode="lin" valueType="num">
                                      <p:cBhvr additive="base">
                                        <p:cTn id="29"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53" presetClass="entr" presetSubtype="16"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 calcmode="lin" valueType="num">
                                      <p:cBhvr>
                                        <p:cTn id="34" dur="500" fill="hold"/>
                                        <p:tgtEl>
                                          <p:spTgt spid="23"/>
                                        </p:tgtEl>
                                        <p:attrNameLst>
                                          <p:attrName>ppt_w</p:attrName>
                                        </p:attrNameLst>
                                      </p:cBhvr>
                                      <p:tavLst>
                                        <p:tav tm="0">
                                          <p:val>
                                            <p:fltVal val="0"/>
                                          </p:val>
                                        </p:tav>
                                        <p:tav tm="100000">
                                          <p:val>
                                            <p:strVal val="#ppt_w"/>
                                          </p:val>
                                        </p:tav>
                                      </p:tavLst>
                                    </p:anim>
                                    <p:anim calcmode="lin" valueType="num">
                                      <p:cBhvr>
                                        <p:cTn id="35" dur="500" fill="hold"/>
                                        <p:tgtEl>
                                          <p:spTgt spid="23"/>
                                        </p:tgtEl>
                                        <p:attrNameLst>
                                          <p:attrName>ppt_h</p:attrName>
                                        </p:attrNameLst>
                                      </p:cBhvr>
                                      <p:tavLst>
                                        <p:tav tm="0">
                                          <p:val>
                                            <p:fltVal val="0"/>
                                          </p:val>
                                        </p:tav>
                                        <p:tav tm="100000">
                                          <p:val>
                                            <p:strVal val="#ppt_h"/>
                                          </p:val>
                                        </p:tav>
                                      </p:tavLst>
                                    </p:anim>
                                    <p:animEffect transition="in" filter="fade">
                                      <p:cBhvr>
                                        <p:cTn id="36" dur="500"/>
                                        <p:tgtEl>
                                          <p:spTgt spid="23"/>
                                        </p:tgtEl>
                                      </p:cBhvr>
                                    </p:animEffect>
                                  </p:childTnLst>
                                </p:cTn>
                              </p:par>
                            </p:childTnLst>
                          </p:cTn>
                        </p:par>
                        <p:par>
                          <p:cTn id="37" fill="hold">
                            <p:stCondLst>
                              <p:cond delay="3500"/>
                            </p:stCondLst>
                            <p:childTnLst>
                              <p:par>
                                <p:cTn id="38" presetID="22" presetClass="entr" presetSubtype="4"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down)">
                                      <p:cBhvr>
                                        <p:cTn id="40" dur="500"/>
                                        <p:tgtEl>
                                          <p:spTgt spid="25"/>
                                        </p:tgtEl>
                                      </p:cBhvr>
                                    </p:animEffect>
                                  </p:childTnLst>
                                </p:cTn>
                              </p:par>
                            </p:childTnLst>
                          </p:cTn>
                        </p:par>
                        <p:par>
                          <p:cTn id="41" fill="hold">
                            <p:stCondLst>
                              <p:cond delay="4000"/>
                            </p:stCondLst>
                            <p:childTnLst>
                              <p:par>
                                <p:cTn id="42" presetID="22" presetClass="entr" presetSubtype="4" fill="hold" grpId="0" nodeType="afterEffect" nodePh="1">
                                  <p:stCondLst>
                                    <p:cond delay="0"/>
                                  </p:stCondLst>
                                  <p:endCondLst>
                                    <p:cond evt="begin" delay="0">
                                      <p:tn val="42"/>
                                    </p:cond>
                                  </p:endCondLst>
                                  <p:childTnLst>
                                    <p:set>
                                      <p:cBhvr>
                                        <p:cTn id="43" dur="1" fill="hold">
                                          <p:stCondLst>
                                            <p:cond delay="0"/>
                                          </p:stCondLst>
                                        </p:cTn>
                                        <p:tgtEl>
                                          <p:spTgt spid="26">
                                            <p:txEl>
                                              <p:pRg st="0" end="0"/>
                                            </p:txEl>
                                          </p:spTgt>
                                        </p:tgtEl>
                                        <p:attrNameLst>
                                          <p:attrName>style.visibility</p:attrName>
                                        </p:attrNameLst>
                                      </p:cBhvr>
                                      <p:to>
                                        <p:strVal val="visible"/>
                                      </p:to>
                                    </p:set>
                                    <p:animEffect transition="in" filter="wipe(down)">
                                      <p:cBhvr>
                                        <p:cTn id="44" dur="500"/>
                                        <p:tgtEl>
                                          <p:spTgt spid="26">
                                            <p:txEl>
                                              <p:pRg st="0" end="0"/>
                                            </p:txEl>
                                          </p:spTgt>
                                        </p:tgtEl>
                                      </p:cBhvr>
                                    </p:animEffect>
                                  </p:childTnLst>
                                </p:cTn>
                              </p:par>
                            </p:childTnLst>
                          </p:cTn>
                        </p:par>
                        <p:par>
                          <p:cTn id="45" fill="hold">
                            <p:stCondLst>
                              <p:cond delay="4500"/>
                            </p:stCondLst>
                            <p:childTnLst>
                              <p:par>
                                <p:cTn id="46" presetID="2" presetClass="entr" presetSubtype="4" accel="50000" decel="50000" fill="hold" grpId="0" nodeType="afterEffect">
                                  <p:stCondLst>
                                    <p:cond delay="0"/>
                                  </p:stCondLst>
                                  <p:childTnLst>
                                    <p:set>
                                      <p:cBhvr>
                                        <p:cTn id="47" dur="1" fill="hold">
                                          <p:stCondLst>
                                            <p:cond delay="0"/>
                                          </p:stCondLst>
                                        </p:cTn>
                                        <p:tgtEl>
                                          <p:spTgt spid="24">
                                            <p:txEl>
                                              <p:pRg st="0" end="0"/>
                                            </p:txEl>
                                          </p:spTgt>
                                        </p:tgtEl>
                                        <p:attrNameLst>
                                          <p:attrName>style.visibility</p:attrName>
                                        </p:attrNameLst>
                                      </p:cBhvr>
                                      <p:to>
                                        <p:strVal val="visible"/>
                                      </p:to>
                                    </p:set>
                                    <p:anim calcmode="lin" valueType="num">
                                      <p:cBhvr additive="base">
                                        <p:cTn id="48"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0" fill="hold">
                            <p:stCondLst>
                              <p:cond delay="5000"/>
                            </p:stCondLst>
                            <p:childTnLst>
                              <p:par>
                                <p:cTn id="51" presetID="53" presetClass="entr" presetSubtype="16"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p:cTn id="53" dur="500" fill="hold"/>
                                        <p:tgtEl>
                                          <p:spTgt spid="27"/>
                                        </p:tgtEl>
                                        <p:attrNameLst>
                                          <p:attrName>ppt_w</p:attrName>
                                        </p:attrNameLst>
                                      </p:cBhvr>
                                      <p:tavLst>
                                        <p:tav tm="0">
                                          <p:val>
                                            <p:fltVal val="0"/>
                                          </p:val>
                                        </p:tav>
                                        <p:tav tm="100000">
                                          <p:val>
                                            <p:strVal val="#ppt_w"/>
                                          </p:val>
                                        </p:tav>
                                      </p:tavLst>
                                    </p:anim>
                                    <p:anim calcmode="lin" valueType="num">
                                      <p:cBhvr>
                                        <p:cTn id="54" dur="500" fill="hold"/>
                                        <p:tgtEl>
                                          <p:spTgt spid="27"/>
                                        </p:tgtEl>
                                        <p:attrNameLst>
                                          <p:attrName>ppt_h</p:attrName>
                                        </p:attrNameLst>
                                      </p:cBhvr>
                                      <p:tavLst>
                                        <p:tav tm="0">
                                          <p:val>
                                            <p:fltVal val="0"/>
                                          </p:val>
                                        </p:tav>
                                        <p:tav tm="100000">
                                          <p:val>
                                            <p:strVal val="#ppt_h"/>
                                          </p:val>
                                        </p:tav>
                                      </p:tavLst>
                                    </p:anim>
                                    <p:animEffect transition="in" filter="fade">
                                      <p:cBhvr>
                                        <p:cTn id="55" dur="500"/>
                                        <p:tgtEl>
                                          <p:spTgt spid="27"/>
                                        </p:tgtEl>
                                      </p:cBhvr>
                                    </p:animEffect>
                                  </p:childTnLst>
                                </p:cTn>
                              </p:par>
                            </p:childTnLst>
                          </p:cTn>
                        </p:par>
                        <p:par>
                          <p:cTn id="56" fill="hold">
                            <p:stCondLst>
                              <p:cond delay="5500"/>
                            </p:stCondLst>
                            <p:childTnLst>
                              <p:par>
                                <p:cTn id="57" presetID="22" presetClass="entr" presetSubtype="4" fill="hold" grpId="0"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down)">
                                      <p:cBhvr>
                                        <p:cTn id="59" dur="500"/>
                                        <p:tgtEl>
                                          <p:spTgt spid="29"/>
                                        </p:tgtEl>
                                      </p:cBhvr>
                                    </p:animEffect>
                                  </p:childTnLst>
                                </p:cTn>
                              </p:par>
                            </p:childTnLst>
                          </p:cTn>
                        </p:par>
                        <p:par>
                          <p:cTn id="60" fill="hold">
                            <p:stCondLst>
                              <p:cond delay="6000"/>
                            </p:stCondLst>
                            <p:childTnLst>
                              <p:par>
                                <p:cTn id="61" presetID="22" presetClass="entr" presetSubtype="4" fill="hold" grpId="0" nodeType="afterEffect" nodePh="1">
                                  <p:stCondLst>
                                    <p:cond delay="0"/>
                                  </p:stCondLst>
                                  <p:endCondLst>
                                    <p:cond evt="begin" delay="0">
                                      <p:tn val="61"/>
                                    </p:cond>
                                  </p:endCondLst>
                                  <p:childTnLst>
                                    <p:set>
                                      <p:cBhvr>
                                        <p:cTn id="62" dur="1" fill="hold">
                                          <p:stCondLst>
                                            <p:cond delay="0"/>
                                          </p:stCondLst>
                                        </p:cTn>
                                        <p:tgtEl>
                                          <p:spTgt spid="30">
                                            <p:txEl>
                                              <p:pRg st="0" end="0"/>
                                            </p:txEl>
                                          </p:spTgt>
                                        </p:tgtEl>
                                        <p:attrNameLst>
                                          <p:attrName>style.visibility</p:attrName>
                                        </p:attrNameLst>
                                      </p:cBhvr>
                                      <p:to>
                                        <p:strVal val="visible"/>
                                      </p:to>
                                    </p:set>
                                    <p:animEffect transition="in" filter="wipe(down)">
                                      <p:cBhvr>
                                        <p:cTn id="63" dur="500"/>
                                        <p:tgtEl>
                                          <p:spTgt spid="30">
                                            <p:txEl>
                                              <p:pRg st="0" end="0"/>
                                            </p:txEl>
                                          </p:spTgt>
                                        </p:tgtEl>
                                      </p:cBhvr>
                                    </p:animEffect>
                                  </p:childTnLst>
                                </p:cTn>
                              </p:par>
                            </p:childTnLst>
                          </p:cTn>
                        </p:par>
                        <p:par>
                          <p:cTn id="64" fill="hold">
                            <p:stCondLst>
                              <p:cond delay="6500"/>
                            </p:stCondLst>
                            <p:childTnLst>
                              <p:par>
                                <p:cTn id="65" presetID="2" presetClass="entr" presetSubtype="4" accel="50000" decel="5000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 calcmode="lin" valueType="num">
                                      <p:cBhvr additive="base">
                                        <p:cTn id="6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7000"/>
                            </p:stCondLst>
                            <p:childTnLst>
                              <p:par>
                                <p:cTn id="70" presetID="53" presetClass="entr" presetSubtype="16" fill="hold" grpId="0" nodeType="afterEffect">
                                  <p:stCondLst>
                                    <p:cond delay="0"/>
                                  </p:stCondLst>
                                  <p:childTnLst>
                                    <p:set>
                                      <p:cBhvr>
                                        <p:cTn id="71" dur="1" fill="hold">
                                          <p:stCondLst>
                                            <p:cond delay="0"/>
                                          </p:stCondLst>
                                        </p:cTn>
                                        <p:tgtEl>
                                          <p:spTgt spid="32"/>
                                        </p:tgtEl>
                                        <p:attrNameLst>
                                          <p:attrName>style.visibility</p:attrName>
                                        </p:attrNameLst>
                                      </p:cBhvr>
                                      <p:to>
                                        <p:strVal val="visible"/>
                                      </p:to>
                                    </p:set>
                                    <p:anim calcmode="lin" valueType="num">
                                      <p:cBhvr>
                                        <p:cTn id="72" dur="500" fill="hold"/>
                                        <p:tgtEl>
                                          <p:spTgt spid="32"/>
                                        </p:tgtEl>
                                        <p:attrNameLst>
                                          <p:attrName>ppt_w</p:attrName>
                                        </p:attrNameLst>
                                      </p:cBhvr>
                                      <p:tavLst>
                                        <p:tav tm="0">
                                          <p:val>
                                            <p:fltVal val="0"/>
                                          </p:val>
                                        </p:tav>
                                        <p:tav tm="100000">
                                          <p:val>
                                            <p:strVal val="#ppt_w"/>
                                          </p:val>
                                        </p:tav>
                                      </p:tavLst>
                                    </p:anim>
                                    <p:anim calcmode="lin" valueType="num">
                                      <p:cBhvr>
                                        <p:cTn id="73" dur="500" fill="hold"/>
                                        <p:tgtEl>
                                          <p:spTgt spid="32"/>
                                        </p:tgtEl>
                                        <p:attrNameLst>
                                          <p:attrName>ppt_h</p:attrName>
                                        </p:attrNameLst>
                                      </p:cBhvr>
                                      <p:tavLst>
                                        <p:tav tm="0">
                                          <p:val>
                                            <p:fltVal val="0"/>
                                          </p:val>
                                        </p:tav>
                                        <p:tav tm="100000">
                                          <p:val>
                                            <p:strVal val="#ppt_h"/>
                                          </p:val>
                                        </p:tav>
                                      </p:tavLst>
                                    </p:anim>
                                    <p:animEffect transition="in" filter="fade">
                                      <p:cBhvr>
                                        <p:cTn id="74" dur="500"/>
                                        <p:tgtEl>
                                          <p:spTgt spid="32"/>
                                        </p:tgtEl>
                                      </p:cBhvr>
                                    </p:animEffect>
                                  </p:childTnLst>
                                </p:cTn>
                              </p:par>
                            </p:childTnLst>
                          </p:cTn>
                        </p:par>
                        <p:par>
                          <p:cTn id="75" fill="hold">
                            <p:stCondLst>
                              <p:cond delay="7500"/>
                            </p:stCondLst>
                            <p:childTnLst>
                              <p:par>
                                <p:cTn id="76" presetID="22" presetClass="entr" presetSubtype="4" fill="hold" grpId="0" nodeType="after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wipe(down)">
                                      <p:cBhvr>
                                        <p:cTn id="78" dur="500"/>
                                        <p:tgtEl>
                                          <p:spTgt spid="35"/>
                                        </p:tgtEl>
                                      </p:cBhvr>
                                    </p:animEffect>
                                  </p:childTnLst>
                                </p:cTn>
                              </p:par>
                            </p:childTnLst>
                          </p:cTn>
                        </p:par>
                        <p:par>
                          <p:cTn id="79" fill="hold">
                            <p:stCondLst>
                              <p:cond delay="8000"/>
                            </p:stCondLst>
                            <p:childTnLst>
                              <p:par>
                                <p:cTn id="80" presetID="22" presetClass="entr" presetSubtype="4" fill="hold" grpId="0" nodeType="afterEffect" nodePh="1">
                                  <p:stCondLst>
                                    <p:cond delay="0"/>
                                  </p:stCondLst>
                                  <p:endCondLst>
                                    <p:cond evt="begin" delay="0">
                                      <p:tn val="80"/>
                                    </p:cond>
                                  </p:endCondLst>
                                  <p:childTnLst>
                                    <p:set>
                                      <p:cBhvr>
                                        <p:cTn id="81" dur="1" fill="hold">
                                          <p:stCondLst>
                                            <p:cond delay="0"/>
                                          </p:stCondLst>
                                        </p:cTn>
                                        <p:tgtEl>
                                          <p:spTgt spid="36">
                                            <p:txEl>
                                              <p:pRg st="0" end="0"/>
                                            </p:txEl>
                                          </p:spTgt>
                                        </p:tgtEl>
                                        <p:attrNameLst>
                                          <p:attrName>style.visibility</p:attrName>
                                        </p:attrNameLst>
                                      </p:cBhvr>
                                      <p:to>
                                        <p:strVal val="visible"/>
                                      </p:to>
                                    </p:set>
                                    <p:animEffect transition="in" filter="wipe(down)">
                                      <p:cBhvr>
                                        <p:cTn id="82" dur="500"/>
                                        <p:tgtEl>
                                          <p:spTgt spid="36">
                                            <p:txEl>
                                              <p:pRg st="0" end="0"/>
                                            </p:txEl>
                                          </p:spTgt>
                                        </p:tgtEl>
                                      </p:cBhvr>
                                    </p:animEffect>
                                  </p:childTnLst>
                                </p:cTn>
                              </p:par>
                            </p:childTnLst>
                          </p:cTn>
                        </p:par>
                        <p:par>
                          <p:cTn id="83" fill="hold">
                            <p:stCondLst>
                              <p:cond delay="8500"/>
                            </p:stCondLst>
                            <p:childTnLst>
                              <p:par>
                                <p:cTn id="84" presetID="2" presetClass="entr" presetSubtype="4" accel="50000" decel="50000" fill="hold" grpId="0" nodeType="afterEffect">
                                  <p:stCondLst>
                                    <p:cond delay="0"/>
                                  </p:stCondLst>
                                  <p:childTnLst>
                                    <p:set>
                                      <p:cBhvr>
                                        <p:cTn id="85" dur="1" fill="hold">
                                          <p:stCondLst>
                                            <p:cond delay="0"/>
                                          </p:stCondLst>
                                        </p:cTn>
                                        <p:tgtEl>
                                          <p:spTgt spid="33">
                                            <p:txEl>
                                              <p:pRg st="0" end="0"/>
                                            </p:txEl>
                                          </p:spTgt>
                                        </p:tgtEl>
                                        <p:attrNameLst>
                                          <p:attrName>style.visibility</p:attrName>
                                        </p:attrNameLst>
                                      </p:cBhvr>
                                      <p:to>
                                        <p:strVal val="visible"/>
                                      </p:to>
                                    </p:set>
                                    <p:anim calcmode="lin" valueType="num">
                                      <p:cBhvr additive="base">
                                        <p:cTn id="86"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par>
                          <p:cTn id="88" fill="hold">
                            <p:stCondLst>
                              <p:cond delay="9000"/>
                            </p:stCondLst>
                            <p:childTnLst>
                              <p:par>
                                <p:cTn id="89" presetID="53" presetClass="entr" presetSubtype="16" fill="hold" grpId="0" nodeType="afterEffect">
                                  <p:stCondLst>
                                    <p:cond delay="0"/>
                                  </p:stCondLst>
                                  <p:childTnLst>
                                    <p:set>
                                      <p:cBhvr>
                                        <p:cTn id="90" dur="1" fill="hold">
                                          <p:stCondLst>
                                            <p:cond delay="0"/>
                                          </p:stCondLst>
                                        </p:cTn>
                                        <p:tgtEl>
                                          <p:spTgt spid="38"/>
                                        </p:tgtEl>
                                        <p:attrNameLst>
                                          <p:attrName>style.visibility</p:attrName>
                                        </p:attrNameLst>
                                      </p:cBhvr>
                                      <p:to>
                                        <p:strVal val="visible"/>
                                      </p:to>
                                    </p:set>
                                    <p:anim calcmode="lin" valueType="num">
                                      <p:cBhvr>
                                        <p:cTn id="91" dur="500" fill="hold"/>
                                        <p:tgtEl>
                                          <p:spTgt spid="38"/>
                                        </p:tgtEl>
                                        <p:attrNameLst>
                                          <p:attrName>ppt_w</p:attrName>
                                        </p:attrNameLst>
                                      </p:cBhvr>
                                      <p:tavLst>
                                        <p:tav tm="0">
                                          <p:val>
                                            <p:fltVal val="0"/>
                                          </p:val>
                                        </p:tav>
                                        <p:tav tm="100000">
                                          <p:val>
                                            <p:strVal val="#ppt_w"/>
                                          </p:val>
                                        </p:tav>
                                      </p:tavLst>
                                    </p:anim>
                                    <p:anim calcmode="lin" valueType="num">
                                      <p:cBhvr>
                                        <p:cTn id="92" dur="500" fill="hold"/>
                                        <p:tgtEl>
                                          <p:spTgt spid="38"/>
                                        </p:tgtEl>
                                        <p:attrNameLst>
                                          <p:attrName>ppt_h</p:attrName>
                                        </p:attrNameLst>
                                      </p:cBhvr>
                                      <p:tavLst>
                                        <p:tav tm="0">
                                          <p:val>
                                            <p:fltVal val="0"/>
                                          </p:val>
                                        </p:tav>
                                        <p:tav tm="100000">
                                          <p:val>
                                            <p:strVal val="#ppt_h"/>
                                          </p:val>
                                        </p:tav>
                                      </p:tavLst>
                                    </p:anim>
                                    <p:animEffect transition="in" filter="fade">
                                      <p:cBhvr>
                                        <p:cTn id="93" dur="500"/>
                                        <p:tgtEl>
                                          <p:spTgt spid="38"/>
                                        </p:tgtEl>
                                      </p:cBhvr>
                                    </p:animEffect>
                                  </p:childTnLst>
                                </p:cTn>
                              </p:par>
                            </p:childTnLst>
                          </p:cTn>
                        </p:par>
                        <p:par>
                          <p:cTn id="94" fill="hold">
                            <p:stCondLst>
                              <p:cond delay="9500"/>
                            </p:stCondLst>
                            <p:childTnLst>
                              <p:par>
                                <p:cTn id="95" presetID="22" presetClass="entr" presetSubtype="4" fill="hold" grpId="0" nodeType="after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wipe(down)">
                                      <p:cBhvr>
                                        <p:cTn id="97" dur="500"/>
                                        <p:tgtEl>
                                          <p:spTgt spid="41"/>
                                        </p:tgtEl>
                                      </p:cBhvr>
                                    </p:animEffect>
                                  </p:childTnLst>
                                </p:cTn>
                              </p:par>
                            </p:childTnLst>
                          </p:cTn>
                        </p:par>
                        <p:par>
                          <p:cTn id="98" fill="hold">
                            <p:stCondLst>
                              <p:cond delay="10000"/>
                            </p:stCondLst>
                            <p:childTnLst>
                              <p:par>
                                <p:cTn id="99" presetID="22" presetClass="entr" presetSubtype="4" fill="hold" grpId="0" nodeType="afterEffect" nodePh="1">
                                  <p:stCondLst>
                                    <p:cond delay="0"/>
                                  </p:stCondLst>
                                  <p:endCondLst>
                                    <p:cond evt="begin" delay="0">
                                      <p:tn val="99"/>
                                    </p:cond>
                                  </p:endCondLst>
                                  <p:childTnLst>
                                    <p:set>
                                      <p:cBhvr>
                                        <p:cTn id="100" dur="1" fill="hold">
                                          <p:stCondLst>
                                            <p:cond delay="0"/>
                                          </p:stCondLst>
                                        </p:cTn>
                                        <p:tgtEl>
                                          <p:spTgt spid="44">
                                            <p:txEl>
                                              <p:pRg st="0" end="0"/>
                                            </p:txEl>
                                          </p:spTgt>
                                        </p:tgtEl>
                                        <p:attrNameLst>
                                          <p:attrName>style.visibility</p:attrName>
                                        </p:attrNameLst>
                                      </p:cBhvr>
                                      <p:to>
                                        <p:strVal val="visible"/>
                                      </p:to>
                                    </p:set>
                                    <p:animEffect transition="in" filter="wipe(down)">
                                      <p:cBhvr>
                                        <p:cTn id="101" dur="500"/>
                                        <p:tgtEl>
                                          <p:spTgt spid="44">
                                            <p:txEl>
                                              <p:pRg st="0" end="0"/>
                                            </p:txEl>
                                          </p:spTgt>
                                        </p:tgtEl>
                                      </p:cBhvr>
                                    </p:animEffect>
                                  </p:childTnLst>
                                </p:cTn>
                              </p:par>
                            </p:childTnLst>
                          </p:cTn>
                        </p:par>
                        <p:par>
                          <p:cTn id="102" fill="hold">
                            <p:stCondLst>
                              <p:cond delay="10500"/>
                            </p:stCondLst>
                            <p:childTnLst>
                              <p:par>
                                <p:cTn id="103" presetID="2" presetClass="entr" presetSubtype="4" accel="50000" decel="50000" fill="hold" grpId="0" nodeType="afterEffect">
                                  <p:stCondLst>
                                    <p:cond delay="0"/>
                                  </p:stCondLst>
                                  <p:childTnLst>
                                    <p:set>
                                      <p:cBhvr>
                                        <p:cTn id="104" dur="1" fill="hold">
                                          <p:stCondLst>
                                            <p:cond delay="0"/>
                                          </p:stCondLst>
                                        </p:cTn>
                                        <p:tgtEl>
                                          <p:spTgt spid="39">
                                            <p:txEl>
                                              <p:pRg st="0" end="0"/>
                                            </p:txEl>
                                          </p:spTgt>
                                        </p:tgtEl>
                                        <p:attrNameLst>
                                          <p:attrName>style.visibility</p:attrName>
                                        </p:attrNameLst>
                                      </p:cBhvr>
                                      <p:to>
                                        <p:strVal val="visible"/>
                                      </p:to>
                                    </p:set>
                                    <p:anim calcmode="lin" valueType="num">
                                      <p:cBhvr additive="base">
                                        <p:cTn id="105"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1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23" grpId="0" bldLvl="0" animBg="1"/>
      <p:bldP spid="2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7" grpId="0" bldLvl="0" animBg="1"/>
      <p:bldP spid="2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2" grpId="0" bldLvl="0" animBg="1"/>
      <p:bldP spid="33"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8" grpId="0" bldLvl="0" animBg="1"/>
      <p:bldP spid="39"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21" grpId="0" bldLvl="0" animBg="1"/>
      <p:bldP spid="2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P spid="25" grpId="0" bldLvl="0" animBg="1"/>
      <p:bldP spid="2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6"/>
                        </p:tgtEl>
                        <p:attrNameLst>
                          <p:attrName>style.visibility</p:attrName>
                        </p:attrNameLst>
                      </p:cBhvr>
                      <p:to>
                        <p:strVal val="visible"/>
                      </p:to>
                    </p:set>
                    <p:animEffect transition="in" filter="wipe(down)">
                      <p:cBhvr>
                        <p:cTn dur="500"/>
                        <p:tgtEl>
                          <p:spTgt spid="26"/>
                        </p:tgtEl>
                      </p:cBhvr>
                    </p:animEffect>
                  </p:childTnLst>
                </p:cTn>
              </p:par>
            </p:tnLst>
          </p:tmpl>
        </p:tmplLst>
      </p:bldP>
      <p:bldP spid="29" grpId="0" bldLvl="0" animBg="1"/>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5" grpId="0" bldLvl="0" animBg="1"/>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41" grpId="0" bldLvl="0" animBg="1"/>
      <p:bldP spid="4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4"/>
                        </p:tgtEl>
                        <p:attrNameLst>
                          <p:attrName>style.visibility</p:attrName>
                        </p:attrNameLst>
                      </p:cBhvr>
                      <p:to>
                        <p:strVal val="visible"/>
                      </p:to>
                    </p:set>
                    <p:animEffect transition="in" filter="wipe(down)">
                      <p:cBhvr>
                        <p:cTn dur="500"/>
                        <p:tgtEl>
                          <p:spTgt spid="44"/>
                        </p:tgtEl>
                      </p:cBhvr>
                    </p:animEffect>
                  </p:childTnLst>
                </p:cTn>
              </p:par>
            </p:tnLst>
          </p:tmpl>
        </p:tmplLst>
      </p:bldP>
      <p:bldP spid="40" grpId="0"/>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Team09">
    <p:spTree>
      <p:nvGrpSpPr>
        <p:cNvPr id="1" name=""/>
        <p:cNvGrpSpPr/>
        <p:nvPr/>
      </p:nvGrpSpPr>
      <p:grpSpPr>
        <a:xfrm>
          <a:off x="0" y="0"/>
          <a:ext cx="0" cy="0"/>
          <a:chOff x="0" y="0"/>
          <a:chExt cx="0" cy="0"/>
        </a:xfrm>
      </p:grpSpPr>
      <p:sp>
        <p:nvSpPr>
          <p:cNvPr id="34" name="Picture Placeholder 7"/>
          <p:cNvSpPr>
            <a:spLocks noGrp="1"/>
          </p:cNvSpPr>
          <p:nvPr>
            <p:ph type="pic" sz="quarter" idx="29" hasCustomPrompt="1"/>
          </p:nvPr>
        </p:nvSpPr>
        <p:spPr>
          <a:xfrm>
            <a:off x="3" y="6"/>
            <a:ext cx="12191999" cy="3530599"/>
          </a:xfrm>
          <a:prstGeom prst="rect">
            <a:avLst/>
          </a:prstGeom>
          <a:ln>
            <a:noFill/>
          </a:ln>
        </p:spPr>
        <p:txBody>
          <a:bodyPr bIns="1005840" anchor="b"/>
          <a:lstStyle>
            <a:lvl1pPr algn="ctr">
              <a:buNone/>
              <a:defRPr sz="1400">
                <a:solidFill>
                  <a:schemeClr val="tx1">
                    <a:lumMod val="50000"/>
                    <a:lumOff val="50000"/>
                  </a:schemeClr>
                </a:solidFill>
              </a:defRPr>
            </a:lvl1pPr>
          </a:lstStyle>
          <a:p>
            <a:r>
              <a:rPr lang="en-US" dirty="0"/>
              <a:t>Image Holder</a:t>
            </a:r>
          </a:p>
        </p:txBody>
      </p:sp>
      <p:sp>
        <p:nvSpPr>
          <p:cNvPr id="31" name="Picture Placeholder 7"/>
          <p:cNvSpPr>
            <a:spLocks noGrp="1"/>
          </p:cNvSpPr>
          <p:nvPr>
            <p:ph type="pic" sz="quarter" idx="10" hasCustomPrompt="1"/>
          </p:nvPr>
        </p:nvSpPr>
        <p:spPr>
          <a:xfrm>
            <a:off x="876172" y="2311400"/>
            <a:ext cx="1895355" cy="1894789"/>
          </a:xfrm>
          <a:prstGeom prst="ellipse">
            <a:avLst/>
          </a:prstGeom>
          <a:ln w="19050">
            <a:solidFill>
              <a:schemeClr val="accent1"/>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14" name="Text Placeholder 3"/>
          <p:cNvSpPr>
            <a:spLocks noGrp="1"/>
          </p:cNvSpPr>
          <p:nvPr>
            <p:ph type="body" sz="half" idx="15" hasCustomPrompt="1"/>
          </p:nvPr>
        </p:nvSpPr>
        <p:spPr>
          <a:xfrm>
            <a:off x="849404" y="4948999"/>
            <a:ext cx="1948893"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23" name="Picture Placeholder 7"/>
          <p:cNvSpPr>
            <a:spLocks noGrp="1"/>
          </p:cNvSpPr>
          <p:nvPr>
            <p:ph type="pic" sz="quarter" idx="17" hasCustomPrompt="1"/>
          </p:nvPr>
        </p:nvSpPr>
        <p:spPr>
          <a:xfrm>
            <a:off x="3011253" y="2311400"/>
            <a:ext cx="1895355" cy="1894789"/>
          </a:xfrm>
          <a:prstGeom prst="ellipse">
            <a:avLst/>
          </a:prstGeom>
          <a:ln w="19050">
            <a:solidFill>
              <a:schemeClr val="accent2"/>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24" name="Text Placeholder 3"/>
          <p:cNvSpPr>
            <a:spLocks noGrp="1"/>
          </p:cNvSpPr>
          <p:nvPr>
            <p:ph type="body" sz="half" idx="18" hasCustomPrompt="1"/>
          </p:nvPr>
        </p:nvSpPr>
        <p:spPr>
          <a:xfrm>
            <a:off x="2984487" y="4948999"/>
            <a:ext cx="1948893"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27" name="Picture Placeholder 7"/>
          <p:cNvSpPr>
            <a:spLocks noGrp="1"/>
          </p:cNvSpPr>
          <p:nvPr>
            <p:ph type="pic" sz="quarter" idx="20" hasCustomPrompt="1"/>
          </p:nvPr>
        </p:nvSpPr>
        <p:spPr>
          <a:xfrm>
            <a:off x="5131885" y="2311400"/>
            <a:ext cx="1895355" cy="1894789"/>
          </a:xfrm>
          <a:prstGeom prst="ellipse">
            <a:avLst/>
          </a:prstGeom>
          <a:ln w="19050">
            <a:solidFill>
              <a:schemeClr val="accent3"/>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28" name="Text Placeholder 3"/>
          <p:cNvSpPr>
            <a:spLocks noGrp="1"/>
          </p:cNvSpPr>
          <p:nvPr>
            <p:ph type="body" sz="half" idx="21" hasCustomPrompt="1"/>
          </p:nvPr>
        </p:nvSpPr>
        <p:spPr>
          <a:xfrm>
            <a:off x="5105116" y="4948999"/>
            <a:ext cx="1948893"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32" name="Picture Placeholder 7"/>
          <p:cNvSpPr>
            <a:spLocks noGrp="1"/>
          </p:cNvSpPr>
          <p:nvPr>
            <p:ph type="pic" sz="quarter" idx="23" hasCustomPrompt="1"/>
          </p:nvPr>
        </p:nvSpPr>
        <p:spPr>
          <a:xfrm>
            <a:off x="7241708" y="2311400"/>
            <a:ext cx="1895355" cy="1894789"/>
          </a:xfrm>
          <a:prstGeom prst="ellipse">
            <a:avLst/>
          </a:prstGeom>
          <a:ln w="19050">
            <a:solidFill>
              <a:schemeClr val="accent4"/>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33" name="Text Placeholder 3"/>
          <p:cNvSpPr>
            <a:spLocks noGrp="1"/>
          </p:cNvSpPr>
          <p:nvPr>
            <p:ph type="body" sz="half" idx="24" hasCustomPrompt="1"/>
          </p:nvPr>
        </p:nvSpPr>
        <p:spPr>
          <a:xfrm>
            <a:off x="7214940" y="4948999"/>
            <a:ext cx="1948893"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38" name="Picture Placeholder 7"/>
          <p:cNvSpPr>
            <a:spLocks noGrp="1"/>
          </p:cNvSpPr>
          <p:nvPr>
            <p:ph type="pic" sz="quarter" idx="26" hasCustomPrompt="1"/>
          </p:nvPr>
        </p:nvSpPr>
        <p:spPr>
          <a:xfrm>
            <a:off x="9373143" y="2311400"/>
            <a:ext cx="1895355" cy="1894789"/>
          </a:xfrm>
          <a:prstGeom prst="ellipse">
            <a:avLst/>
          </a:prstGeom>
          <a:ln w="19050">
            <a:solidFill>
              <a:schemeClr val="accent5"/>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39" name="Text Placeholder 3"/>
          <p:cNvSpPr>
            <a:spLocks noGrp="1"/>
          </p:cNvSpPr>
          <p:nvPr>
            <p:ph type="body" sz="half" idx="27" hasCustomPrompt="1"/>
          </p:nvPr>
        </p:nvSpPr>
        <p:spPr>
          <a:xfrm>
            <a:off x="9346375" y="4948999"/>
            <a:ext cx="1948893"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21" name="Rectangle 20"/>
          <p:cNvSpPr/>
          <p:nvPr userDrawn="1"/>
        </p:nvSpPr>
        <p:spPr>
          <a:xfrm>
            <a:off x="1029233" y="4160796"/>
            <a:ext cx="1589235" cy="71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2" name="Text Placeholder 3"/>
          <p:cNvSpPr>
            <a:spLocks noGrp="1"/>
          </p:cNvSpPr>
          <p:nvPr>
            <p:ph type="body" sz="half" idx="16"/>
          </p:nvPr>
        </p:nvSpPr>
        <p:spPr>
          <a:xfrm>
            <a:off x="1140228" y="4285610"/>
            <a:ext cx="1367243" cy="508973"/>
          </a:xfrm>
          <a:prstGeom prst="rect">
            <a:avLst/>
          </a:prstGeom>
        </p:spPr>
        <p:txBody>
          <a:bodyPr wrap="square" lIns="0" tIns="0" rIns="0" bIns="0" anchor="ctr">
            <a:noAutofit/>
          </a:bodyPr>
          <a:lstStyle>
            <a:lvl1pPr marL="0" indent="0" algn="ctr">
              <a:buNone/>
              <a:defRPr sz="1465" b="1" baseline="0">
                <a:solidFill>
                  <a:schemeClr val="bg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25" name="Rectangle 24"/>
          <p:cNvSpPr/>
          <p:nvPr userDrawn="1"/>
        </p:nvSpPr>
        <p:spPr>
          <a:xfrm>
            <a:off x="3164316" y="4160796"/>
            <a:ext cx="1589235" cy="711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6" name="Text Placeholder 3"/>
          <p:cNvSpPr>
            <a:spLocks noGrp="1"/>
          </p:cNvSpPr>
          <p:nvPr>
            <p:ph type="body" sz="half" idx="19"/>
          </p:nvPr>
        </p:nvSpPr>
        <p:spPr>
          <a:xfrm>
            <a:off x="3275309" y="4285610"/>
            <a:ext cx="1367243" cy="508973"/>
          </a:xfrm>
          <a:prstGeom prst="rect">
            <a:avLst/>
          </a:prstGeom>
        </p:spPr>
        <p:txBody>
          <a:bodyPr wrap="square" lIns="0" tIns="0" rIns="0" bIns="0" anchor="ctr">
            <a:noAutofit/>
          </a:bodyPr>
          <a:lstStyle>
            <a:lvl1pPr marL="0" indent="0" algn="ctr">
              <a:buNone/>
              <a:defRPr sz="1465" b="1" baseline="0">
                <a:solidFill>
                  <a:schemeClr val="bg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29" name="Rectangle 28"/>
          <p:cNvSpPr/>
          <p:nvPr userDrawn="1"/>
        </p:nvSpPr>
        <p:spPr>
          <a:xfrm>
            <a:off x="5284945" y="4160796"/>
            <a:ext cx="1589235" cy="711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30" name="Text Placeholder 3"/>
          <p:cNvSpPr>
            <a:spLocks noGrp="1"/>
          </p:cNvSpPr>
          <p:nvPr>
            <p:ph type="body" sz="half" idx="22"/>
          </p:nvPr>
        </p:nvSpPr>
        <p:spPr>
          <a:xfrm>
            <a:off x="5395941" y="4285610"/>
            <a:ext cx="1367243" cy="508973"/>
          </a:xfrm>
          <a:prstGeom prst="rect">
            <a:avLst/>
          </a:prstGeom>
        </p:spPr>
        <p:txBody>
          <a:bodyPr wrap="square" lIns="0" tIns="0" rIns="0" bIns="0" anchor="ctr">
            <a:noAutofit/>
          </a:bodyPr>
          <a:lstStyle>
            <a:lvl1pPr marL="0" indent="0" algn="ctr">
              <a:buNone/>
              <a:defRPr sz="1465" b="1" baseline="0">
                <a:solidFill>
                  <a:schemeClr val="bg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35" name="Rectangle 34"/>
          <p:cNvSpPr/>
          <p:nvPr userDrawn="1"/>
        </p:nvSpPr>
        <p:spPr>
          <a:xfrm>
            <a:off x="7394769" y="4160796"/>
            <a:ext cx="1589235" cy="711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36" name="Text Placeholder 3"/>
          <p:cNvSpPr>
            <a:spLocks noGrp="1"/>
          </p:cNvSpPr>
          <p:nvPr>
            <p:ph type="body" sz="half" idx="25"/>
          </p:nvPr>
        </p:nvSpPr>
        <p:spPr>
          <a:xfrm>
            <a:off x="7505764" y="4285610"/>
            <a:ext cx="1367243" cy="508973"/>
          </a:xfrm>
          <a:prstGeom prst="rect">
            <a:avLst/>
          </a:prstGeom>
        </p:spPr>
        <p:txBody>
          <a:bodyPr wrap="square" lIns="0" tIns="0" rIns="0" bIns="0" anchor="ctr">
            <a:noAutofit/>
          </a:bodyPr>
          <a:lstStyle>
            <a:lvl1pPr marL="0" indent="0" algn="ctr">
              <a:buNone/>
              <a:defRPr sz="1465" b="1" baseline="0">
                <a:solidFill>
                  <a:schemeClr val="bg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41" name="Rectangle 40"/>
          <p:cNvSpPr/>
          <p:nvPr userDrawn="1"/>
        </p:nvSpPr>
        <p:spPr>
          <a:xfrm>
            <a:off x="9526204" y="4160796"/>
            <a:ext cx="1589235" cy="711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44" name="Text Placeholder 3"/>
          <p:cNvSpPr>
            <a:spLocks noGrp="1"/>
          </p:cNvSpPr>
          <p:nvPr>
            <p:ph type="body" sz="half" idx="28"/>
          </p:nvPr>
        </p:nvSpPr>
        <p:spPr>
          <a:xfrm>
            <a:off x="9637199" y="4285610"/>
            <a:ext cx="1367243" cy="508973"/>
          </a:xfrm>
          <a:prstGeom prst="rect">
            <a:avLst/>
          </a:prstGeom>
        </p:spPr>
        <p:txBody>
          <a:bodyPr wrap="square" lIns="0" tIns="0" rIns="0" bIns="0" anchor="ctr">
            <a:noAutofit/>
          </a:bodyPr>
          <a:lstStyle>
            <a:lvl1pPr marL="0" indent="0" algn="ctr">
              <a:buNone/>
              <a:defRPr sz="1465" b="1" baseline="0">
                <a:solidFill>
                  <a:schemeClr val="bg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37" name="Round Same Side Corner Rectangle 36"/>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40"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45"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46"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434993752"/>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6">
                                            <p:txEl>
                                              <p:pRg st="0" end="0"/>
                                            </p:txEl>
                                          </p:spTgt>
                                        </p:tgtEl>
                                        <p:attrNameLst>
                                          <p:attrName>style.visibility</p:attrName>
                                        </p:attrNameLst>
                                      </p:cBhvr>
                                      <p:to>
                                        <p:strVal val="visible"/>
                                      </p:to>
                                    </p:set>
                                    <p:animEffect transition="in" filter="fade">
                                      <p:cBhvr>
                                        <p:cTn id="11" dur="500"/>
                                        <p:tgtEl>
                                          <p:spTgt spid="46">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down)">
                                      <p:cBhvr>
                                        <p:cTn id="21" dur="500"/>
                                        <p:tgtEl>
                                          <p:spTgt spid="21"/>
                                        </p:tgtEl>
                                      </p:cBhvr>
                                    </p:animEffect>
                                  </p:childTnLst>
                                </p:cTn>
                              </p:par>
                            </p:childTnLst>
                          </p:cTn>
                        </p:par>
                        <p:par>
                          <p:cTn id="22" fill="hold">
                            <p:stCondLst>
                              <p:cond delay="2000"/>
                            </p:stCondLst>
                            <p:childTnLst>
                              <p:par>
                                <p:cTn id="23" presetID="22" presetClass="entr" presetSubtype="4" fill="hold" grpId="0" nodeType="afterEffect" nodePh="1">
                                  <p:stCondLst>
                                    <p:cond delay="0"/>
                                  </p:stCondLst>
                                  <p:endCondLst>
                                    <p:cond evt="begin" delay="0">
                                      <p:tn val="23"/>
                                    </p:cond>
                                  </p:endCondLst>
                                  <p:childTnLst>
                                    <p:set>
                                      <p:cBhvr>
                                        <p:cTn id="24" dur="1" fill="hold">
                                          <p:stCondLst>
                                            <p:cond delay="0"/>
                                          </p:stCondLst>
                                        </p:cTn>
                                        <p:tgtEl>
                                          <p:spTgt spid="22">
                                            <p:txEl>
                                              <p:pRg st="0" end="0"/>
                                            </p:txEl>
                                          </p:spTgt>
                                        </p:tgtEl>
                                        <p:attrNameLst>
                                          <p:attrName>style.visibility</p:attrName>
                                        </p:attrNameLst>
                                      </p:cBhvr>
                                      <p:to>
                                        <p:strVal val="visible"/>
                                      </p:to>
                                    </p:set>
                                    <p:animEffect transition="in" filter="wipe(down)">
                                      <p:cBhvr>
                                        <p:cTn id="25" dur="500"/>
                                        <p:tgtEl>
                                          <p:spTgt spid="22">
                                            <p:txEl>
                                              <p:pRg st="0" end="0"/>
                                            </p:txEl>
                                          </p:spTgt>
                                        </p:tgtEl>
                                      </p:cBhvr>
                                    </p:animEffect>
                                  </p:childTnLst>
                                </p:cTn>
                              </p:par>
                            </p:childTnLst>
                          </p:cTn>
                        </p:par>
                        <p:par>
                          <p:cTn id="26" fill="hold">
                            <p:stCondLst>
                              <p:cond delay="2500"/>
                            </p:stCondLst>
                            <p:childTnLst>
                              <p:par>
                                <p:cTn id="27" presetID="2" presetClass="entr" presetSubtype="4" accel="50000" decel="50000" fill="hold" grpId="0" nodeType="after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anim calcmode="lin" valueType="num">
                                      <p:cBhvr additive="base">
                                        <p:cTn id="29"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53" presetClass="entr" presetSubtype="16"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 calcmode="lin" valueType="num">
                                      <p:cBhvr>
                                        <p:cTn id="34" dur="500" fill="hold"/>
                                        <p:tgtEl>
                                          <p:spTgt spid="23"/>
                                        </p:tgtEl>
                                        <p:attrNameLst>
                                          <p:attrName>ppt_w</p:attrName>
                                        </p:attrNameLst>
                                      </p:cBhvr>
                                      <p:tavLst>
                                        <p:tav tm="0">
                                          <p:val>
                                            <p:fltVal val="0"/>
                                          </p:val>
                                        </p:tav>
                                        <p:tav tm="100000">
                                          <p:val>
                                            <p:strVal val="#ppt_w"/>
                                          </p:val>
                                        </p:tav>
                                      </p:tavLst>
                                    </p:anim>
                                    <p:anim calcmode="lin" valueType="num">
                                      <p:cBhvr>
                                        <p:cTn id="35" dur="500" fill="hold"/>
                                        <p:tgtEl>
                                          <p:spTgt spid="23"/>
                                        </p:tgtEl>
                                        <p:attrNameLst>
                                          <p:attrName>ppt_h</p:attrName>
                                        </p:attrNameLst>
                                      </p:cBhvr>
                                      <p:tavLst>
                                        <p:tav tm="0">
                                          <p:val>
                                            <p:fltVal val="0"/>
                                          </p:val>
                                        </p:tav>
                                        <p:tav tm="100000">
                                          <p:val>
                                            <p:strVal val="#ppt_h"/>
                                          </p:val>
                                        </p:tav>
                                      </p:tavLst>
                                    </p:anim>
                                    <p:animEffect transition="in" filter="fade">
                                      <p:cBhvr>
                                        <p:cTn id="36" dur="500"/>
                                        <p:tgtEl>
                                          <p:spTgt spid="23"/>
                                        </p:tgtEl>
                                      </p:cBhvr>
                                    </p:animEffect>
                                  </p:childTnLst>
                                </p:cTn>
                              </p:par>
                            </p:childTnLst>
                          </p:cTn>
                        </p:par>
                        <p:par>
                          <p:cTn id="37" fill="hold">
                            <p:stCondLst>
                              <p:cond delay="3500"/>
                            </p:stCondLst>
                            <p:childTnLst>
                              <p:par>
                                <p:cTn id="38" presetID="22" presetClass="entr" presetSubtype="4"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down)">
                                      <p:cBhvr>
                                        <p:cTn id="40" dur="500"/>
                                        <p:tgtEl>
                                          <p:spTgt spid="25"/>
                                        </p:tgtEl>
                                      </p:cBhvr>
                                    </p:animEffect>
                                  </p:childTnLst>
                                </p:cTn>
                              </p:par>
                            </p:childTnLst>
                          </p:cTn>
                        </p:par>
                        <p:par>
                          <p:cTn id="41" fill="hold">
                            <p:stCondLst>
                              <p:cond delay="4000"/>
                            </p:stCondLst>
                            <p:childTnLst>
                              <p:par>
                                <p:cTn id="42" presetID="22" presetClass="entr" presetSubtype="4" fill="hold" grpId="0" nodeType="afterEffect" nodePh="1">
                                  <p:stCondLst>
                                    <p:cond delay="0"/>
                                  </p:stCondLst>
                                  <p:endCondLst>
                                    <p:cond evt="begin" delay="0">
                                      <p:tn val="42"/>
                                    </p:cond>
                                  </p:endCondLst>
                                  <p:childTnLst>
                                    <p:set>
                                      <p:cBhvr>
                                        <p:cTn id="43" dur="1" fill="hold">
                                          <p:stCondLst>
                                            <p:cond delay="0"/>
                                          </p:stCondLst>
                                        </p:cTn>
                                        <p:tgtEl>
                                          <p:spTgt spid="26">
                                            <p:txEl>
                                              <p:pRg st="0" end="0"/>
                                            </p:txEl>
                                          </p:spTgt>
                                        </p:tgtEl>
                                        <p:attrNameLst>
                                          <p:attrName>style.visibility</p:attrName>
                                        </p:attrNameLst>
                                      </p:cBhvr>
                                      <p:to>
                                        <p:strVal val="visible"/>
                                      </p:to>
                                    </p:set>
                                    <p:animEffect transition="in" filter="wipe(down)">
                                      <p:cBhvr>
                                        <p:cTn id="44" dur="500"/>
                                        <p:tgtEl>
                                          <p:spTgt spid="26">
                                            <p:txEl>
                                              <p:pRg st="0" end="0"/>
                                            </p:txEl>
                                          </p:spTgt>
                                        </p:tgtEl>
                                      </p:cBhvr>
                                    </p:animEffect>
                                  </p:childTnLst>
                                </p:cTn>
                              </p:par>
                            </p:childTnLst>
                          </p:cTn>
                        </p:par>
                        <p:par>
                          <p:cTn id="45" fill="hold">
                            <p:stCondLst>
                              <p:cond delay="4500"/>
                            </p:stCondLst>
                            <p:childTnLst>
                              <p:par>
                                <p:cTn id="46" presetID="2" presetClass="entr" presetSubtype="4" accel="50000" decel="50000" fill="hold" grpId="0" nodeType="afterEffect">
                                  <p:stCondLst>
                                    <p:cond delay="0"/>
                                  </p:stCondLst>
                                  <p:childTnLst>
                                    <p:set>
                                      <p:cBhvr>
                                        <p:cTn id="47" dur="1" fill="hold">
                                          <p:stCondLst>
                                            <p:cond delay="0"/>
                                          </p:stCondLst>
                                        </p:cTn>
                                        <p:tgtEl>
                                          <p:spTgt spid="24">
                                            <p:txEl>
                                              <p:pRg st="0" end="0"/>
                                            </p:txEl>
                                          </p:spTgt>
                                        </p:tgtEl>
                                        <p:attrNameLst>
                                          <p:attrName>style.visibility</p:attrName>
                                        </p:attrNameLst>
                                      </p:cBhvr>
                                      <p:to>
                                        <p:strVal val="visible"/>
                                      </p:to>
                                    </p:set>
                                    <p:anim calcmode="lin" valueType="num">
                                      <p:cBhvr additive="base">
                                        <p:cTn id="48"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0" fill="hold">
                            <p:stCondLst>
                              <p:cond delay="5000"/>
                            </p:stCondLst>
                            <p:childTnLst>
                              <p:par>
                                <p:cTn id="51" presetID="53" presetClass="entr" presetSubtype="16"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p:cTn id="53" dur="500" fill="hold"/>
                                        <p:tgtEl>
                                          <p:spTgt spid="27"/>
                                        </p:tgtEl>
                                        <p:attrNameLst>
                                          <p:attrName>ppt_w</p:attrName>
                                        </p:attrNameLst>
                                      </p:cBhvr>
                                      <p:tavLst>
                                        <p:tav tm="0">
                                          <p:val>
                                            <p:fltVal val="0"/>
                                          </p:val>
                                        </p:tav>
                                        <p:tav tm="100000">
                                          <p:val>
                                            <p:strVal val="#ppt_w"/>
                                          </p:val>
                                        </p:tav>
                                      </p:tavLst>
                                    </p:anim>
                                    <p:anim calcmode="lin" valueType="num">
                                      <p:cBhvr>
                                        <p:cTn id="54" dur="500" fill="hold"/>
                                        <p:tgtEl>
                                          <p:spTgt spid="27"/>
                                        </p:tgtEl>
                                        <p:attrNameLst>
                                          <p:attrName>ppt_h</p:attrName>
                                        </p:attrNameLst>
                                      </p:cBhvr>
                                      <p:tavLst>
                                        <p:tav tm="0">
                                          <p:val>
                                            <p:fltVal val="0"/>
                                          </p:val>
                                        </p:tav>
                                        <p:tav tm="100000">
                                          <p:val>
                                            <p:strVal val="#ppt_h"/>
                                          </p:val>
                                        </p:tav>
                                      </p:tavLst>
                                    </p:anim>
                                    <p:animEffect transition="in" filter="fade">
                                      <p:cBhvr>
                                        <p:cTn id="55" dur="500"/>
                                        <p:tgtEl>
                                          <p:spTgt spid="27"/>
                                        </p:tgtEl>
                                      </p:cBhvr>
                                    </p:animEffect>
                                  </p:childTnLst>
                                </p:cTn>
                              </p:par>
                            </p:childTnLst>
                          </p:cTn>
                        </p:par>
                        <p:par>
                          <p:cTn id="56" fill="hold">
                            <p:stCondLst>
                              <p:cond delay="5500"/>
                            </p:stCondLst>
                            <p:childTnLst>
                              <p:par>
                                <p:cTn id="57" presetID="22" presetClass="entr" presetSubtype="4" fill="hold" grpId="0"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down)">
                                      <p:cBhvr>
                                        <p:cTn id="59" dur="500"/>
                                        <p:tgtEl>
                                          <p:spTgt spid="29"/>
                                        </p:tgtEl>
                                      </p:cBhvr>
                                    </p:animEffect>
                                  </p:childTnLst>
                                </p:cTn>
                              </p:par>
                            </p:childTnLst>
                          </p:cTn>
                        </p:par>
                        <p:par>
                          <p:cTn id="60" fill="hold">
                            <p:stCondLst>
                              <p:cond delay="6000"/>
                            </p:stCondLst>
                            <p:childTnLst>
                              <p:par>
                                <p:cTn id="61" presetID="22" presetClass="entr" presetSubtype="4" fill="hold" grpId="0" nodeType="afterEffect" nodePh="1">
                                  <p:stCondLst>
                                    <p:cond delay="0"/>
                                  </p:stCondLst>
                                  <p:endCondLst>
                                    <p:cond evt="begin" delay="0">
                                      <p:tn val="61"/>
                                    </p:cond>
                                  </p:endCondLst>
                                  <p:childTnLst>
                                    <p:set>
                                      <p:cBhvr>
                                        <p:cTn id="62" dur="1" fill="hold">
                                          <p:stCondLst>
                                            <p:cond delay="0"/>
                                          </p:stCondLst>
                                        </p:cTn>
                                        <p:tgtEl>
                                          <p:spTgt spid="30">
                                            <p:txEl>
                                              <p:pRg st="0" end="0"/>
                                            </p:txEl>
                                          </p:spTgt>
                                        </p:tgtEl>
                                        <p:attrNameLst>
                                          <p:attrName>style.visibility</p:attrName>
                                        </p:attrNameLst>
                                      </p:cBhvr>
                                      <p:to>
                                        <p:strVal val="visible"/>
                                      </p:to>
                                    </p:set>
                                    <p:animEffect transition="in" filter="wipe(down)">
                                      <p:cBhvr>
                                        <p:cTn id="63" dur="500"/>
                                        <p:tgtEl>
                                          <p:spTgt spid="30">
                                            <p:txEl>
                                              <p:pRg st="0" end="0"/>
                                            </p:txEl>
                                          </p:spTgt>
                                        </p:tgtEl>
                                      </p:cBhvr>
                                    </p:animEffect>
                                  </p:childTnLst>
                                </p:cTn>
                              </p:par>
                            </p:childTnLst>
                          </p:cTn>
                        </p:par>
                        <p:par>
                          <p:cTn id="64" fill="hold">
                            <p:stCondLst>
                              <p:cond delay="6500"/>
                            </p:stCondLst>
                            <p:childTnLst>
                              <p:par>
                                <p:cTn id="65" presetID="2" presetClass="entr" presetSubtype="4" accel="50000" decel="5000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 calcmode="lin" valueType="num">
                                      <p:cBhvr additive="base">
                                        <p:cTn id="6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7000"/>
                            </p:stCondLst>
                            <p:childTnLst>
                              <p:par>
                                <p:cTn id="70" presetID="53" presetClass="entr" presetSubtype="16" fill="hold" grpId="0" nodeType="afterEffect">
                                  <p:stCondLst>
                                    <p:cond delay="0"/>
                                  </p:stCondLst>
                                  <p:childTnLst>
                                    <p:set>
                                      <p:cBhvr>
                                        <p:cTn id="71" dur="1" fill="hold">
                                          <p:stCondLst>
                                            <p:cond delay="0"/>
                                          </p:stCondLst>
                                        </p:cTn>
                                        <p:tgtEl>
                                          <p:spTgt spid="32"/>
                                        </p:tgtEl>
                                        <p:attrNameLst>
                                          <p:attrName>style.visibility</p:attrName>
                                        </p:attrNameLst>
                                      </p:cBhvr>
                                      <p:to>
                                        <p:strVal val="visible"/>
                                      </p:to>
                                    </p:set>
                                    <p:anim calcmode="lin" valueType="num">
                                      <p:cBhvr>
                                        <p:cTn id="72" dur="500" fill="hold"/>
                                        <p:tgtEl>
                                          <p:spTgt spid="32"/>
                                        </p:tgtEl>
                                        <p:attrNameLst>
                                          <p:attrName>ppt_w</p:attrName>
                                        </p:attrNameLst>
                                      </p:cBhvr>
                                      <p:tavLst>
                                        <p:tav tm="0">
                                          <p:val>
                                            <p:fltVal val="0"/>
                                          </p:val>
                                        </p:tav>
                                        <p:tav tm="100000">
                                          <p:val>
                                            <p:strVal val="#ppt_w"/>
                                          </p:val>
                                        </p:tav>
                                      </p:tavLst>
                                    </p:anim>
                                    <p:anim calcmode="lin" valueType="num">
                                      <p:cBhvr>
                                        <p:cTn id="73" dur="500" fill="hold"/>
                                        <p:tgtEl>
                                          <p:spTgt spid="32"/>
                                        </p:tgtEl>
                                        <p:attrNameLst>
                                          <p:attrName>ppt_h</p:attrName>
                                        </p:attrNameLst>
                                      </p:cBhvr>
                                      <p:tavLst>
                                        <p:tav tm="0">
                                          <p:val>
                                            <p:fltVal val="0"/>
                                          </p:val>
                                        </p:tav>
                                        <p:tav tm="100000">
                                          <p:val>
                                            <p:strVal val="#ppt_h"/>
                                          </p:val>
                                        </p:tav>
                                      </p:tavLst>
                                    </p:anim>
                                    <p:animEffect transition="in" filter="fade">
                                      <p:cBhvr>
                                        <p:cTn id="74" dur="500"/>
                                        <p:tgtEl>
                                          <p:spTgt spid="32"/>
                                        </p:tgtEl>
                                      </p:cBhvr>
                                    </p:animEffect>
                                  </p:childTnLst>
                                </p:cTn>
                              </p:par>
                            </p:childTnLst>
                          </p:cTn>
                        </p:par>
                        <p:par>
                          <p:cTn id="75" fill="hold">
                            <p:stCondLst>
                              <p:cond delay="7500"/>
                            </p:stCondLst>
                            <p:childTnLst>
                              <p:par>
                                <p:cTn id="76" presetID="22" presetClass="entr" presetSubtype="4" fill="hold" grpId="0" nodeType="after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wipe(down)">
                                      <p:cBhvr>
                                        <p:cTn id="78" dur="500"/>
                                        <p:tgtEl>
                                          <p:spTgt spid="35"/>
                                        </p:tgtEl>
                                      </p:cBhvr>
                                    </p:animEffect>
                                  </p:childTnLst>
                                </p:cTn>
                              </p:par>
                            </p:childTnLst>
                          </p:cTn>
                        </p:par>
                        <p:par>
                          <p:cTn id="79" fill="hold">
                            <p:stCondLst>
                              <p:cond delay="8000"/>
                            </p:stCondLst>
                            <p:childTnLst>
                              <p:par>
                                <p:cTn id="80" presetID="22" presetClass="entr" presetSubtype="4" fill="hold" grpId="0" nodeType="afterEffect" nodePh="1">
                                  <p:stCondLst>
                                    <p:cond delay="0"/>
                                  </p:stCondLst>
                                  <p:endCondLst>
                                    <p:cond evt="begin" delay="0">
                                      <p:tn val="80"/>
                                    </p:cond>
                                  </p:endCondLst>
                                  <p:childTnLst>
                                    <p:set>
                                      <p:cBhvr>
                                        <p:cTn id="81" dur="1" fill="hold">
                                          <p:stCondLst>
                                            <p:cond delay="0"/>
                                          </p:stCondLst>
                                        </p:cTn>
                                        <p:tgtEl>
                                          <p:spTgt spid="36">
                                            <p:txEl>
                                              <p:pRg st="0" end="0"/>
                                            </p:txEl>
                                          </p:spTgt>
                                        </p:tgtEl>
                                        <p:attrNameLst>
                                          <p:attrName>style.visibility</p:attrName>
                                        </p:attrNameLst>
                                      </p:cBhvr>
                                      <p:to>
                                        <p:strVal val="visible"/>
                                      </p:to>
                                    </p:set>
                                    <p:animEffect transition="in" filter="wipe(down)">
                                      <p:cBhvr>
                                        <p:cTn id="82" dur="500"/>
                                        <p:tgtEl>
                                          <p:spTgt spid="36">
                                            <p:txEl>
                                              <p:pRg st="0" end="0"/>
                                            </p:txEl>
                                          </p:spTgt>
                                        </p:tgtEl>
                                      </p:cBhvr>
                                    </p:animEffect>
                                  </p:childTnLst>
                                </p:cTn>
                              </p:par>
                            </p:childTnLst>
                          </p:cTn>
                        </p:par>
                        <p:par>
                          <p:cTn id="83" fill="hold">
                            <p:stCondLst>
                              <p:cond delay="8500"/>
                            </p:stCondLst>
                            <p:childTnLst>
                              <p:par>
                                <p:cTn id="84" presetID="2" presetClass="entr" presetSubtype="4" accel="50000" decel="50000" fill="hold" grpId="0" nodeType="afterEffect">
                                  <p:stCondLst>
                                    <p:cond delay="0"/>
                                  </p:stCondLst>
                                  <p:childTnLst>
                                    <p:set>
                                      <p:cBhvr>
                                        <p:cTn id="85" dur="1" fill="hold">
                                          <p:stCondLst>
                                            <p:cond delay="0"/>
                                          </p:stCondLst>
                                        </p:cTn>
                                        <p:tgtEl>
                                          <p:spTgt spid="33">
                                            <p:txEl>
                                              <p:pRg st="0" end="0"/>
                                            </p:txEl>
                                          </p:spTgt>
                                        </p:tgtEl>
                                        <p:attrNameLst>
                                          <p:attrName>style.visibility</p:attrName>
                                        </p:attrNameLst>
                                      </p:cBhvr>
                                      <p:to>
                                        <p:strVal val="visible"/>
                                      </p:to>
                                    </p:set>
                                    <p:anim calcmode="lin" valueType="num">
                                      <p:cBhvr additive="base">
                                        <p:cTn id="86"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par>
                          <p:cTn id="88" fill="hold">
                            <p:stCondLst>
                              <p:cond delay="9000"/>
                            </p:stCondLst>
                            <p:childTnLst>
                              <p:par>
                                <p:cTn id="89" presetID="53" presetClass="entr" presetSubtype="16" fill="hold" grpId="0" nodeType="afterEffect">
                                  <p:stCondLst>
                                    <p:cond delay="0"/>
                                  </p:stCondLst>
                                  <p:childTnLst>
                                    <p:set>
                                      <p:cBhvr>
                                        <p:cTn id="90" dur="1" fill="hold">
                                          <p:stCondLst>
                                            <p:cond delay="0"/>
                                          </p:stCondLst>
                                        </p:cTn>
                                        <p:tgtEl>
                                          <p:spTgt spid="38"/>
                                        </p:tgtEl>
                                        <p:attrNameLst>
                                          <p:attrName>style.visibility</p:attrName>
                                        </p:attrNameLst>
                                      </p:cBhvr>
                                      <p:to>
                                        <p:strVal val="visible"/>
                                      </p:to>
                                    </p:set>
                                    <p:anim calcmode="lin" valueType="num">
                                      <p:cBhvr>
                                        <p:cTn id="91" dur="500" fill="hold"/>
                                        <p:tgtEl>
                                          <p:spTgt spid="38"/>
                                        </p:tgtEl>
                                        <p:attrNameLst>
                                          <p:attrName>ppt_w</p:attrName>
                                        </p:attrNameLst>
                                      </p:cBhvr>
                                      <p:tavLst>
                                        <p:tav tm="0">
                                          <p:val>
                                            <p:fltVal val="0"/>
                                          </p:val>
                                        </p:tav>
                                        <p:tav tm="100000">
                                          <p:val>
                                            <p:strVal val="#ppt_w"/>
                                          </p:val>
                                        </p:tav>
                                      </p:tavLst>
                                    </p:anim>
                                    <p:anim calcmode="lin" valueType="num">
                                      <p:cBhvr>
                                        <p:cTn id="92" dur="500" fill="hold"/>
                                        <p:tgtEl>
                                          <p:spTgt spid="38"/>
                                        </p:tgtEl>
                                        <p:attrNameLst>
                                          <p:attrName>ppt_h</p:attrName>
                                        </p:attrNameLst>
                                      </p:cBhvr>
                                      <p:tavLst>
                                        <p:tav tm="0">
                                          <p:val>
                                            <p:fltVal val="0"/>
                                          </p:val>
                                        </p:tav>
                                        <p:tav tm="100000">
                                          <p:val>
                                            <p:strVal val="#ppt_h"/>
                                          </p:val>
                                        </p:tav>
                                      </p:tavLst>
                                    </p:anim>
                                    <p:animEffect transition="in" filter="fade">
                                      <p:cBhvr>
                                        <p:cTn id="93" dur="500"/>
                                        <p:tgtEl>
                                          <p:spTgt spid="38"/>
                                        </p:tgtEl>
                                      </p:cBhvr>
                                    </p:animEffect>
                                  </p:childTnLst>
                                </p:cTn>
                              </p:par>
                            </p:childTnLst>
                          </p:cTn>
                        </p:par>
                        <p:par>
                          <p:cTn id="94" fill="hold">
                            <p:stCondLst>
                              <p:cond delay="9500"/>
                            </p:stCondLst>
                            <p:childTnLst>
                              <p:par>
                                <p:cTn id="95" presetID="22" presetClass="entr" presetSubtype="4" fill="hold" grpId="0" nodeType="after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wipe(down)">
                                      <p:cBhvr>
                                        <p:cTn id="97" dur="500"/>
                                        <p:tgtEl>
                                          <p:spTgt spid="41"/>
                                        </p:tgtEl>
                                      </p:cBhvr>
                                    </p:animEffect>
                                  </p:childTnLst>
                                </p:cTn>
                              </p:par>
                            </p:childTnLst>
                          </p:cTn>
                        </p:par>
                        <p:par>
                          <p:cTn id="98" fill="hold">
                            <p:stCondLst>
                              <p:cond delay="10000"/>
                            </p:stCondLst>
                            <p:childTnLst>
                              <p:par>
                                <p:cTn id="99" presetID="22" presetClass="entr" presetSubtype="4" fill="hold" grpId="0" nodeType="afterEffect" nodePh="1">
                                  <p:stCondLst>
                                    <p:cond delay="0"/>
                                  </p:stCondLst>
                                  <p:endCondLst>
                                    <p:cond evt="begin" delay="0">
                                      <p:tn val="99"/>
                                    </p:cond>
                                  </p:endCondLst>
                                  <p:childTnLst>
                                    <p:set>
                                      <p:cBhvr>
                                        <p:cTn id="100" dur="1" fill="hold">
                                          <p:stCondLst>
                                            <p:cond delay="0"/>
                                          </p:stCondLst>
                                        </p:cTn>
                                        <p:tgtEl>
                                          <p:spTgt spid="44">
                                            <p:txEl>
                                              <p:pRg st="0" end="0"/>
                                            </p:txEl>
                                          </p:spTgt>
                                        </p:tgtEl>
                                        <p:attrNameLst>
                                          <p:attrName>style.visibility</p:attrName>
                                        </p:attrNameLst>
                                      </p:cBhvr>
                                      <p:to>
                                        <p:strVal val="visible"/>
                                      </p:to>
                                    </p:set>
                                    <p:animEffect transition="in" filter="wipe(down)">
                                      <p:cBhvr>
                                        <p:cTn id="101" dur="500"/>
                                        <p:tgtEl>
                                          <p:spTgt spid="44">
                                            <p:txEl>
                                              <p:pRg st="0" end="0"/>
                                            </p:txEl>
                                          </p:spTgt>
                                        </p:tgtEl>
                                      </p:cBhvr>
                                    </p:animEffect>
                                  </p:childTnLst>
                                </p:cTn>
                              </p:par>
                            </p:childTnLst>
                          </p:cTn>
                        </p:par>
                        <p:par>
                          <p:cTn id="102" fill="hold">
                            <p:stCondLst>
                              <p:cond delay="10500"/>
                            </p:stCondLst>
                            <p:childTnLst>
                              <p:par>
                                <p:cTn id="103" presetID="2" presetClass="entr" presetSubtype="4" accel="50000" decel="50000" fill="hold" grpId="0" nodeType="afterEffect">
                                  <p:stCondLst>
                                    <p:cond delay="0"/>
                                  </p:stCondLst>
                                  <p:childTnLst>
                                    <p:set>
                                      <p:cBhvr>
                                        <p:cTn id="104" dur="1" fill="hold">
                                          <p:stCondLst>
                                            <p:cond delay="0"/>
                                          </p:stCondLst>
                                        </p:cTn>
                                        <p:tgtEl>
                                          <p:spTgt spid="39">
                                            <p:txEl>
                                              <p:pRg st="0" end="0"/>
                                            </p:txEl>
                                          </p:spTgt>
                                        </p:tgtEl>
                                        <p:attrNameLst>
                                          <p:attrName>style.visibility</p:attrName>
                                        </p:attrNameLst>
                                      </p:cBhvr>
                                      <p:to>
                                        <p:strVal val="visible"/>
                                      </p:to>
                                    </p:set>
                                    <p:anim calcmode="lin" valueType="num">
                                      <p:cBhvr additive="base">
                                        <p:cTn id="105"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07" presetID="2" presetClass="entr" presetSubtype="1" accel="50000" decel="50000" fill="hold" nodeType="withEffect">
                                  <p:stCondLst>
                                    <p:cond delay="0"/>
                                  </p:stCondLst>
                                  <p:childTnLst>
                                    <p:set>
                                      <p:cBhvr>
                                        <p:cTn id="108" dur="1" fill="hold">
                                          <p:stCondLst>
                                            <p:cond delay="0"/>
                                          </p:stCondLst>
                                        </p:cTn>
                                        <p:tgtEl>
                                          <p:spTgt spid="34"/>
                                        </p:tgtEl>
                                        <p:attrNameLst>
                                          <p:attrName>style.visibility</p:attrName>
                                        </p:attrNameLst>
                                      </p:cBhvr>
                                      <p:to>
                                        <p:strVal val="visible"/>
                                      </p:to>
                                    </p:set>
                                    <p:anim calcmode="lin" valueType="num">
                                      <p:cBhvr additive="base">
                                        <p:cTn id="109" dur="1000" fill="hold"/>
                                        <p:tgtEl>
                                          <p:spTgt spid="34"/>
                                        </p:tgtEl>
                                        <p:attrNameLst>
                                          <p:attrName>ppt_x</p:attrName>
                                        </p:attrNameLst>
                                      </p:cBhvr>
                                      <p:tavLst>
                                        <p:tav tm="0">
                                          <p:val>
                                            <p:strVal val="#ppt_x"/>
                                          </p:val>
                                        </p:tav>
                                        <p:tav tm="100000">
                                          <p:val>
                                            <p:strVal val="#ppt_x"/>
                                          </p:val>
                                        </p:tav>
                                      </p:tavLst>
                                    </p:anim>
                                    <p:anim calcmode="lin" valueType="num">
                                      <p:cBhvr additive="base">
                                        <p:cTn id="110" dur="1000" fill="hold"/>
                                        <p:tgtEl>
                                          <p:spTgt spid="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1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23" grpId="0" bldLvl="0" animBg="1"/>
      <p:bldP spid="2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7" grpId="0" bldLvl="0" animBg="1"/>
      <p:bldP spid="2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2" grpId="0" bldLvl="0" animBg="1"/>
      <p:bldP spid="33"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8" grpId="0" bldLvl="0" animBg="1"/>
      <p:bldP spid="39"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21" grpId="0" bldLvl="0" animBg="1"/>
      <p:bldP spid="2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P spid="25" grpId="0" bldLvl="0" animBg="1"/>
      <p:bldP spid="2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6"/>
                        </p:tgtEl>
                        <p:attrNameLst>
                          <p:attrName>style.visibility</p:attrName>
                        </p:attrNameLst>
                      </p:cBhvr>
                      <p:to>
                        <p:strVal val="visible"/>
                      </p:to>
                    </p:set>
                    <p:animEffect transition="in" filter="wipe(down)">
                      <p:cBhvr>
                        <p:cTn dur="500"/>
                        <p:tgtEl>
                          <p:spTgt spid="26"/>
                        </p:tgtEl>
                      </p:cBhvr>
                    </p:animEffect>
                  </p:childTnLst>
                </p:cTn>
              </p:par>
            </p:tnLst>
          </p:tmpl>
        </p:tmplLst>
      </p:bldP>
      <p:bldP spid="29" grpId="0" bldLvl="0" animBg="1"/>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5" grpId="0" bldLvl="0" animBg="1"/>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41" grpId="0" bldLvl="0" animBg="1"/>
      <p:bldP spid="4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4"/>
                        </p:tgtEl>
                        <p:attrNameLst>
                          <p:attrName>style.visibility</p:attrName>
                        </p:attrNameLst>
                      </p:cBhvr>
                      <p:to>
                        <p:strVal val="visible"/>
                      </p:to>
                    </p:set>
                    <p:animEffect transition="in" filter="wipe(down)">
                      <p:cBhvr>
                        <p:cTn dur="500"/>
                        <p:tgtEl>
                          <p:spTgt spid="44"/>
                        </p:tgtEl>
                      </p:cBhvr>
                    </p:animEffect>
                  </p:childTnLst>
                </p:cTn>
              </p:par>
            </p:tnLst>
          </p:tmpl>
        </p:tmplLst>
      </p:bldP>
      <p:bldP spid="45" grpId="0"/>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Team02">
    <p:spTree>
      <p:nvGrpSpPr>
        <p:cNvPr id="1" name=""/>
        <p:cNvGrpSpPr/>
        <p:nvPr/>
      </p:nvGrpSpPr>
      <p:grpSpPr>
        <a:xfrm>
          <a:off x="0" y="0"/>
          <a:ext cx="0" cy="0"/>
          <a:chOff x="0" y="0"/>
          <a:chExt cx="0" cy="0"/>
        </a:xfrm>
      </p:grpSpPr>
      <p:sp>
        <p:nvSpPr>
          <p:cNvPr id="13" name="Teardrop 12"/>
          <p:cNvSpPr/>
          <p:nvPr userDrawn="1"/>
        </p:nvSpPr>
        <p:spPr>
          <a:xfrm rot="2700000">
            <a:off x="3279192" y="1450757"/>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cxnSp>
        <p:nvCxnSpPr>
          <p:cNvPr id="3" name="Straight Line buttom"/>
          <p:cNvCxnSpPr/>
          <p:nvPr userDrawn="1"/>
        </p:nvCxnSpPr>
        <p:spPr>
          <a:xfrm rot="5400000" flipH="1" flipV="1">
            <a:off x="3566227" y="4327165"/>
            <a:ext cx="5061671" cy="3"/>
          </a:xfrm>
          <a:prstGeom prst="line">
            <a:avLst/>
          </a:prstGeom>
          <a:ln w="19050">
            <a:solidFill>
              <a:schemeClr val="tx1">
                <a:lumMod val="50000"/>
                <a:lumOff val="50000"/>
              </a:schemeClr>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5977317" y="2463268"/>
            <a:ext cx="239488" cy="239488"/>
          </a:xfrm>
          <a:prstGeom prst="ellipse">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3733" dirty="0">
              <a:solidFill>
                <a:srgbClr val="237DB9">
                  <a:lumMod val="75000"/>
                </a:srgbClr>
              </a:solidFill>
              <a:latin typeface="FontAwesome" pitchFamily="2" charset="0"/>
            </a:endParaRPr>
          </a:p>
        </p:txBody>
      </p:sp>
      <p:sp>
        <p:nvSpPr>
          <p:cNvPr id="25" name="Picture Placeholder 7"/>
          <p:cNvSpPr>
            <a:spLocks noGrp="1"/>
          </p:cNvSpPr>
          <p:nvPr userDrawn="1">
            <p:ph type="pic" sz="quarter" idx="10" hasCustomPrompt="1"/>
          </p:nvPr>
        </p:nvSpPr>
        <p:spPr>
          <a:xfrm>
            <a:off x="3509504" y="1681776"/>
            <a:ext cx="1773696" cy="1773165"/>
          </a:xfrm>
          <a:prstGeom prst="ellipse">
            <a:avLst/>
          </a:prstGeom>
          <a:solidFill>
            <a:schemeClr val="bg1">
              <a:lumMod val="95000"/>
            </a:schemeClr>
          </a:solidFill>
          <a:ln w="28575">
            <a:solidFill>
              <a:schemeClr val="accent1">
                <a:lumMod val="75000"/>
              </a:schemeClr>
            </a:solidFill>
          </a:ln>
        </p:spPr>
        <p:txBody>
          <a:bodyPr bIns="91440" anchor="b"/>
          <a:lstStyle>
            <a:lvl1pPr algn="ctr">
              <a:buNone/>
              <a:defRPr sz="1065">
                <a:solidFill>
                  <a:schemeClr val="tx1">
                    <a:lumMod val="50000"/>
                    <a:lumOff val="50000"/>
                  </a:schemeClr>
                </a:solidFill>
              </a:defRPr>
            </a:lvl1pPr>
          </a:lstStyle>
          <a:p>
            <a:r>
              <a:rPr lang="en-US" dirty="0"/>
              <a:t>Image Holder</a:t>
            </a:r>
          </a:p>
        </p:txBody>
      </p:sp>
      <p:sp>
        <p:nvSpPr>
          <p:cNvPr id="34" name="Up Arrow Callout 33"/>
          <p:cNvSpPr/>
          <p:nvPr userDrawn="1"/>
        </p:nvSpPr>
        <p:spPr>
          <a:xfrm rot="16200000">
            <a:off x="7901471" y="118971"/>
            <a:ext cx="1597172" cy="4951891"/>
          </a:xfrm>
          <a:prstGeom prst="upArrowCallout">
            <a:avLst>
              <a:gd name="adj1" fmla="val 30842"/>
              <a:gd name="adj2" fmla="val 15421"/>
              <a:gd name="adj3" fmla="val 12155"/>
              <a:gd name="adj4" fmla="val 96080"/>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rtl="1"/>
            <a:endParaRPr lang="en-US" sz="2664" dirty="0">
              <a:solidFill>
                <a:srgbClr val="FFFFFF"/>
              </a:solidFill>
            </a:endParaRPr>
          </a:p>
        </p:txBody>
      </p:sp>
      <p:sp>
        <p:nvSpPr>
          <p:cNvPr id="35" name="Text Placeholder 3"/>
          <p:cNvSpPr>
            <a:spLocks noGrp="1"/>
          </p:cNvSpPr>
          <p:nvPr>
            <p:ph type="body" sz="half" idx="19" hasCustomPrompt="1"/>
          </p:nvPr>
        </p:nvSpPr>
        <p:spPr>
          <a:xfrm>
            <a:off x="6590101" y="1902960"/>
            <a:ext cx="4421200" cy="508973"/>
          </a:xfrm>
          <a:prstGeom prst="rect">
            <a:avLst/>
          </a:prstGeom>
        </p:spPr>
        <p:txBody>
          <a:bodyPr wrap="square" lIns="0" tIns="0" rIns="0" bIns="0" anchor="t">
            <a:noAutofit/>
          </a:bodyPr>
          <a:lstStyle>
            <a:lvl1pPr marL="0" indent="0" algn="ctr" rtl="1">
              <a:buNone/>
              <a:defRPr sz="1465" b="1" baseline="0">
                <a:solidFill>
                  <a:schemeClr val="accent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a:p>
            <a:pPr lvl="0"/>
            <a:endParaRPr lang="en-US" dirty="0"/>
          </a:p>
        </p:txBody>
      </p:sp>
      <p:sp>
        <p:nvSpPr>
          <p:cNvPr id="36" name="Text Placeholder 3"/>
          <p:cNvSpPr>
            <a:spLocks noGrp="1"/>
          </p:cNvSpPr>
          <p:nvPr>
            <p:ph type="body" sz="half" idx="20"/>
          </p:nvPr>
        </p:nvSpPr>
        <p:spPr>
          <a:xfrm>
            <a:off x="6606819" y="2399101"/>
            <a:ext cx="4404484" cy="860328"/>
          </a:xfrm>
          <a:prstGeom prst="rect">
            <a:avLst/>
          </a:prstGeom>
        </p:spPr>
        <p:txBody>
          <a:bodyPr wrap="square" lIns="0" tIns="0" rIns="0" bIns="0" anchor="t">
            <a:noAutofit/>
          </a:bodyPr>
          <a:lstStyle>
            <a:lvl1pPr marL="0" indent="0" algn="ctr" rtl="1">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19" name="Teardrop 18"/>
          <p:cNvSpPr/>
          <p:nvPr userDrawn="1"/>
        </p:nvSpPr>
        <p:spPr>
          <a:xfrm rot="18900000" flipH="1">
            <a:off x="6679731" y="3982075"/>
            <a:ext cx="2235200" cy="2235200"/>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0" name="Oval 19"/>
          <p:cNvSpPr/>
          <p:nvPr userDrawn="1"/>
        </p:nvSpPr>
        <p:spPr>
          <a:xfrm>
            <a:off x="5977317" y="4994585"/>
            <a:ext cx="239488" cy="239488"/>
          </a:xfrm>
          <a:prstGeom prst="ellipse">
            <a:avLst/>
          </a:prstGeom>
          <a:solidFill>
            <a:schemeClr val="accent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3733" dirty="0">
              <a:solidFill>
                <a:srgbClr val="237DB9">
                  <a:lumMod val="75000"/>
                </a:srgbClr>
              </a:solidFill>
              <a:latin typeface="FontAwesome" pitchFamily="2" charset="0"/>
            </a:endParaRPr>
          </a:p>
        </p:txBody>
      </p:sp>
      <p:sp>
        <p:nvSpPr>
          <p:cNvPr id="21" name="Picture Placeholder 7"/>
          <p:cNvSpPr>
            <a:spLocks noGrp="1"/>
          </p:cNvSpPr>
          <p:nvPr>
            <p:ph type="pic" sz="quarter" idx="21" hasCustomPrompt="1"/>
          </p:nvPr>
        </p:nvSpPr>
        <p:spPr>
          <a:xfrm>
            <a:off x="6910041" y="4213094"/>
            <a:ext cx="1773696" cy="1773165"/>
          </a:xfrm>
          <a:prstGeom prst="ellipse">
            <a:avLst/>
          </a:prstGeom>
          <a:solidFill>
            <a:schemeClr val="bg1">
              <a:lumMod val="95000"/>
            </a:schemeClr>
          </a:solidFill>
          <a:ln w="28575">
            <a:solidFill>
              <a:schemeClr val="accent2">
                <a:lumMod val="75000"/>
              </a:schemeClr>
            </a:solidFill>
          </a:ln>
        </p:spPr>
        <p:txBody>
          <a:bodyPr bIns="91440" anchor="b"/>
          <a:lstStyle>
            <a:lvl1pPr algn="ctr">
              <a:buNone/>
              <a:defRPr sz="1065">
                <a:solidFill>
                  <a:schemeClr val="tx1">
                    <a:lumMod val="50000"/>
                    <a:lumOff val="50000"/>
                  </a:schemeClr>
                </a:solidFill>
              </a:defRPr>
            </a:lvl1pPr>
          </a:lstStyle>
          <a:p>
            <a:r>
              <a:rPr lang="en-US" dirty="0"/>
              <a:t>Image Holder</a:t>
            </a:r>
          </a:p>
        </p:txBody>
      </p:sp>
      <p:sp>
        <p:nvSpPr>
          <p:cNvPr id="22" name="Up Arrow Callout 21"/>
          <p:cNvSpPr/>
          <p:nvPr userDrawn="1"/>
        </p:nvSpPr>
        <p:spPr>
          <a:xfrm rot="5400000" flipH="1">
            <a:off x="2668538" y="2650289"/>
            <a:ext cx="1597172" cy="4951891"/>
          </a:xfrm>
          <a:prstGeom prst="upArrowCallout">
            <a:avLst>
              <a:gd name="adj1" fmla="val 30842"/>
              <a:gd name="adj2" fmla="val 15421"/>
              <a:gd name="adj3" fmla="val 12155"/>
              <a:gd name="adj4" fmla="val 96080"/>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rtl="1"/>
            <a:endParaRPr lang="en-US" sz="2664" dirty="0">
              <a:solidFill>
                <a:srgbClr val="FFFFFF"/>
              </a:solidFill>
            </a:endParaRPr>
          </a:p>
        </p:txBody>
      </p:sp>
      <p:sp>
        <p:nvSpPr>
          <p:cNvPr id="23" name="Text Placeholder 3"/>
          <p:cNvSpPr>
            <a:spLocks noGrp="1"/>
          </p:cNvSpPr>
          <p:nvPr>
            <p:ph type="body" sz="half" idx="22" hasCustomPrompt="1"/>
          </p:nvPr>
        </p:nvSpPr>
        <p:spPr>
          <a:xfrm>
            <a:off x="1128301" y="4434278"/>
            <a:ext cx="4421200" cy="508973"/>
          </a:xfrm>
          <a:prstGeom prst="rect">
            <a:avLst/>
          </a:prstGeom>
        </p:spPr>
        <p:txBody>
          <a:bodyPr wrap="square" lIns="0" tIns="0" rIns="0" bIns="0" anchor="t">
            <a:noAutofit/>
          </a:bodyPr>
          <a:lstStyle>
            <a:lvl1pPr marL="0" indent="0" algn="ctr" rtl="1">
              <a:buNone/>
              <a:defRPr sz="1465" b="1" baseline="0">
                <a:solidFill>
                  <a:schemeClr val="accent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a:p>
            <a:pPr lvl="0"/>
            <a:endParaRPr lang="en-US" dirty="0"/>
          </a:p>
        </p:txBody>
      </p:sp>
      <p:sp>
        <p:nvSpPr>
          <p:cNvPr id="24" name="Text Placeholder 3"/>
          <p:cNvSpPr>
            <a:spLocks noGrp="1"/>
          </p:cNvSpPr>
          <p:nvPr>
            <p:ph type="body" sz="half" idx="23"/>
          </p:nvPr>
        </p:nvSpPr>
        <p:spPr>
          <a:xfrm>
            <a:off x="1145021" y="4930419"/>
            <a:ext cx="4404484" cy="860328"/>
          </a:xfrm>
          <a:prstGeom prst="rect">
            <a:avLst/>
          </a:prstGeom>
        </p:spPr>
        <p:txBody>
          <a:bodyPr wrap="square" lIns="0" tIns="0" rIns="0" bIns="0" anchor="t">
            <a:noAutofit/>
          </a:bodyPr>
          <a:lstStyle>
            <a:lvl1pPr marL="0" indent="0" algn="ctr" rtl="1">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26" name="Round Same Side Corner Rectangle 25"/>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27"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28"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29"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4050119049"/>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
                                            <p:txEl>
                                              <p:pRg st="0" end="0"/>
                                            </p:txEl>
                                          </p:spTgt>
                                        </p:tgtEl>
                                        <p:attrNameLst>
                                          <p:attrName>style.visibility</p:attrName>
                                        </p:attrNameLst>
                                      </p:cBhvr>
                                      <p:to>
                                        <p:strVal val="visible"/>
                                      </p:to>
                                    </p:set>
                                    <p:animEffect transition="in" filter="fade">
                                      <p:cBhvr>
                                        <p:cTn id="11" dur="500"/>
                                        <p:tgtEl>
                                          <p:spTgt spid="29">
                                            <p:txEl>
                                              <p:pRg st="0" end="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par>
                          <p:cTn id="22" fill="hold">
                            <p:stCondLst>
                              <p:cond delay="2000"/>
                            </p:stCondLst>
                            <p:childTnLst>
                              <p:par>
                                <p:cTn id="23" presetID="2" presetClass="entr" presetSubtype="8" accel="50000" decel="5000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0-#ppt_w/2"/>
                                          </p:val>
                                        </p:tav>
                                        <p:tav tm="100000">
                                          <p:val>
                                            <p:strVal val="#ppt_x"/>
                                          </p:val>
                                        </p:tav>
                                      </p:tavLst>
                                    </p:anim>
                                    <p:anim calcmode="lin" valueType="num">
                                      <p:cBhvr additive="base">
                                        <p:cTn id="26" dur="500" fill="hold"/>
                                        <p:tgtEl>
                                          <p:spTgt spid="13"/>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53" presetClass="entr" presetSubtype="16" fill="hold" grpId="0" nodeType="after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p:cTn id="30" dur="500" fill="hold"/>
                                        <p:tgtEl>
                                          <p:spTgt spid="25"/>
                                        </p:tgtEl>
                                        <p:attrNameLst>
                                          <p:attrName>ppt_w</p:attrName>
                                        </p:attrNameLst>
                                      </p:cBhvr>
                                      <p:tavLst>
                                        <p:tav tm="0">
                                          <p:val>
                                            <p:fltVal val="0"/>
                                          </p:val>
                                        </p:tav>
                                        <p:tav tm="100000">
                                          <p:val>
                                            <p:strVal val="#ppt_w"/>
                                          </p:val>
                                        </p:tav>
                                      </p:tavLst>
                                    </p:anim>
                                    <p:anim calcmode="lin" valueType="num">
                                      <p:cBhvr>
                                        <p:cTn id="31" dur="500" fill="hold"/>
                                        <p:tgtEl>
                                          <p:spTgt spid="25"/>
                                        </p:tgtEl>
                                        <p:attrNameLst>
                                          <p:attrName>ppt_h</p:attrName>
                                        </p:attrNameLst>
                                      </p:cBhvr>
                                      <p:tavLst>
                                        <p:tav tm="0">
                                          <p:val>
                                            <p:fltVal val="0"/>
                                          </p:val>
                                        </p:tav>
                                        <p:tav tm="100000">
                                          <p:val>
                                            <p:strVal val="#ppt_h"/>
                                          </p:val>
                                        </p:tav>
                                      </p:tavLst>
                                    </p:anim>
                                    <p:animEffect transition="in" filter="fade">
                                      <p:cBhvr>
                                        <p:cTn id="32" dur="500"/>
                                        <p:tgtEl>
                                          <p:spTgt spid="25"/>
                                        </p:tgtEl>
                                      </p:cBhvr>
                                    </p:animEffect>
                                  </p:childTnLst>
                                </p:cTn>
                              </p:par>
                            </p:childTnLst>
                          </p:cTn>
                        </p:par>
                        <p:par>
                          <p:cTn id="33" fill="hold">
                            <p:stCondLst>
                              <p:cond delay="3000"/>
                            </p:stCondLst>
                            <p:childTnLst>
                              <p:par>
                                <p:cTn id="34" presetID="22" presetClass="entr" presetSubtype="2" fill="hold" grpId="0" nodeType="after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wipe(right)">
                                      <p:cBhvr>
                                        <p:cTn id="36" dur="500"/>
                                        <p:tgtEl>
                                          <p:spTgt spid="34"/>
                                        </p:tgtEl>
                                      </p:cBhvr>
                                    </p:animEffect>
                                  </p:childTnLst>
                                </p:cTn>
                              </p:par>
                            </p:childTnLst>
                          </p:cTn>
                        </p:par>
                        <p:par>
                          <p:cTn id="37" fill="hold">
                            <p:stCondLst>
                              <p:cond delay="3500"/>
                            </p:stCondLst>
                            <p:childTnLst>
                              <p:par>
                                <p:cTn id="38" presetID="22" presetClass="entr" presetSubtype="4" fill="hold" grpId="0" nodeType="afterEffect">
                                  <p:stCondLst>
                                    <p:cond delay="0"/>
                                  </p:stCondLst>
                                  <p:childTnLst>
                                    <p:set>
                                      <p:cBhvr>
                                        <p:cTn id="39" dur="1" fill="hold">
                                          <p:stCondLst>
                                            <p:cond delay="0"/>
                                          </p:stCondLst>
                                        </p:cTn>
                                        <p:tgtEl>
                                          <p:spTgt spid="35">
                                            <p:txEl>
                                              <p:pRg st="0" end="0"/>
                                            </p:txEl>
                                          </p:spTgt>
                                        </p:tgtEl>
                                        <p:attrNameLst>
                                          <p:attrName>style.visibility</p:attrName>
                                        </p:attrNameLst>
                                      </p:cBhvr>
                                      <p:to>
                                        <p:strVal val="visible"/>
                                      </p:to>
                                    </p:set>
                                    <p:animEffect transition="in" filter="wipe(down)">
                                      <p:cBhvr>
                                        <p:cTn id="40" dur="500"/>
                                        <p:tgtEl>
                                          <p:spTgt spid="35">
                                            <p:txEl>
                                              <p:pRg st="0" end="0"/>
                                            </p:txEl>
                                          </p:spTgt>
                                        </p:tgtEl>
                                      </p:cBhvr>
                                    </p:animEffect>
                                  </p:childTnLst>
                                </p:cTn>
                              </p:par>
                            </p:childTnLst>
                          </p:cTn>
                        </p:par>
                        <p:par>
                          <p:cTn id="41" fill="hold">
                            <p:stCondLst>
                              <p:cond delay="4000"/>
                            </p:stCondLst>
                            <p:childTnLst>
                              <p:par>
                                <p:cTn id="42" presetID="22" presetClass="entr" presetSubtype="4" fill="hold" grpId="0" nodeType="afterEffect" nodePh="1">
                                  <p:stCondLst>
                                    <p:cond delay="0"/>
                                  </p:stCondLst>
                                  <p:endCondLst>
                                    <p:cond evt="begin" delay="0">
                                      <p:tn val="42"/>
                                    </p:cond>
                                  </p:endCondLst>
                                  <p:childTnLst>
                                    <p:set>
                                      <p:cBhvr>
                                        <p:cTn id="43" dur="1" fill="hold">
                                          <p:stCondLst>
                                            <p:cond delay="0"/>
                                          </p:stCondLst>
                                        </p:cTn>
                                        <p:tgtEl>
                                          <p:spTgt spid="36">
                                            <p:txEl>
                                              <p:pRg st="0" end="0"/>
                                            </p:txEl>
                                          </p:spTgt>
                                        </p:tgtEl>
                                        <p:attrNameLst>
                                          <p:attrName>style.visibility</p:attrName>
                                        </p:attrNameLst>
                                      </p:cBhvr>
                                      <p:to>
                                        <p:strVal val="visible"/>
                                      </p:to>
                                    </p:set>
                                    <p:animEffect transition="in" filter="wipe(down)">
                                      <p:cBhvr>
                                        <p:cTn id="44" dur="500"/>
                                        <p:tgtEl>
                                          <p:spTgt spid="36">
                                            <p:txEl>
                                              <p:pRg st="0" end="0"/>
                                            </p:txEl>
                                          </p:spTgt>
                                        </p:tgtEl>
                                      </p:cBhvr>
                                    </p:animEffect>
                                  </p:childTnLst>
                                </p:cTn>
                              </p:par>
                            </p:childTnLst>
                          </p:cTn>
                        </p:par>
                        <p:par>
                          <p:cTn id="45" fill="hold">
                            <p:stCondLst>
                              <p:cond delay="4500"/>
                            </p:stCondLst>
                            <p:childTnLst>
                              <p:par>
                                <p:cTn id="46" presetID="53" presetClass="entr" presetSubtype="16"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p:cTn id="48" dur="500" fill="hold"/>
                                        <p:tgtEl>
                                          <p:spTgt spid="20"/>
                                        </p:tgtEl>
                                        <p:attrNameLst>
                                          <p:attrName>ppt_w</p:attrName>
                                        </p:attrNameLst>
                                      </p:cBhvr>
                                      <p:tavLst>
                                        <p:tav tm="0">
                                          <p:val>
                                            <p:fltVal val="0"/>
                                          </p:val>
                                        </p:tav>
                                        <p:tav tm="100000">
                                          <p:val>
                                            <p:strVal val="#ppt_w"/>
                                          </p:val>
                                        </p:tav>
                                      </p:tavLst>
                                    </p:anim>
                                    <p:anim calcmode="lin" valueType="num">
                                      <p:cBhvr>
                                        <p:cTn id="49" dur="500" fill="hold"/>
                                        <p:tgtEl>
                                          <p:spTgt spid="20"/>
                                        </p:tgtEl>
                                        <p:attrNameLst>
                                          <p:attrName>ppt_h</p:attrName>
                                        </p:attrNameLst>
                                      </p:cBhvr>
                                      <p:tavLst>
                                        <p:tav tm="0">
                                          <p:val>
                                            <p:fltVal val="0"/>
                                          </p:val>
                                        </p:tav>
                                        <p:tav tm="100000">
                                          <p:val>
                                            <p:strVal val="#ppt_h"/>
                                          </p:val>
                                        </p:tav>
                                      </p:tavLst>
                                    </p:anim>
                                    <p:animEffect transition="in" filter="fade">
                                      <p:cBhvr>
                                        <p:cTn id="50" dur="500"/>
                                        <p:tgtEl>
                                          <p:spTgt spid="20"/>
                                        </p:tgtEl>
                                      </p:cBhvr>
                                    </p:animEffect>
                                  </p:childTnLst>
                                </p:cTn>
                              </p:par>
                            </p:childTnLst>
                          </p:cTn>
                        </p:par>
                        <p:par>
                          <p:cTn id="51" fill="hold">
                            <p:stCondLst>
                              <p:cond delay="5000"/>
                            </p:stCondLst>
                            <p:childTnLst>
                              <p:par>
                                <p:cTn id="52" presetID="2" presetClass="entr" presetSubtype="2" accel="50000" decel="50000" fill="hold" grpId="0" nodeType="afterEffect">
                                  <p:stCondLst>
                                    <p:cond delay="0"/>
                                  </p:stCondLst>
                                  <p:childTnLst>
                                    <p:set>
                                      <p:cBhvr>
                                        <p:cTn id="53" dur="1" fill="hold">
                                          <p:stCondLst>
                                            <p:cond delay="0"/>
                                          </p:stCondLst>
                                        </p:cTn>
                                        <p:tgtEl>
                                          <p:spTgt spid="19"/>
                                        </p:tgtEl>
                                        <p:attrNameLst>
                                          <p:attrName>style.visibility</p:attrName>
                                        </p:attrNameLst>
                                      </p:cBhvr>
                                      <p:to>
                                        <p:strVal val="visible"/>
                                      </p:to>
                                    </p:set>
                                    <p:anim calcmode="lin" valueType="num">
                                      <p:cBhvr additive="base">
                                        <p:cTn id="54" dur="500" fill="hold"/>
                                        <p:tgtEl>
                                          <p:spTgt spid="19"/>
                                        </p:tgtEl>
                                        <p:attrNameLst>
                                          <p:attrName>ppt_x</p:attrName>
                                        </p:attrNameLst>
                                      </p:cBhvr>
                                      <p:tavLst>
                                        <p:tav tm="0">
                                          <p:val>
                                            <p:strVal val="1+#ppt_w/2"/>
                                          </p:val>
                                        </p:tav>
                                        <p:tav tm="100000">
                                          <p:val>
                                            <p:strVal val="#ppt_x"/>
                                          </p:val>
                                        </p:tav>
                                      </p:tavLst>
                                    </p:anim>
                                    <p:anim calcmode="lin" valueType="num">
                                      <p:cBhvr additive="base">
                                        <p:cTn id="55" dur="500" fill="hold"/>
                                        <p:tgtEl>
                                          <p:spTgt spid="19"/>
                                        </p:tgtEl>
                                        <p:attrNameLst>
                                          <p:attrName>ppt_y</p:attrName>
                                        </p:attrNameLst>
                                      </p:cBhvr>
                                      <p:tavLst>
                                        <p:tav tm="0">
                                          <p:val>
                                            <p:strVal val="#ppt_y"/>
                                          </p:val>
                                        </p:tav>
                                        <p:tav tm="100000">
                                          <p:val>
                                            <p:strVal val="#ppt_y"/>
                                          </p:val>
                                        </p:tav>
                                      </p:tavLst>
                                    </p:anim>
                                  </p:childTnLst>
                                </p:cTn>
                              </p:par>
                            </p:childTnLst>
                          </p:cTn>
                        </p:par>
                        <p:par>
                          <p:cTn id="56" fill="hold">
                            <p:stCondLst>
                              <p:cond delay="5500"/>
                            </p:stCondLst>
                            <p:childTnLst>
                              <p:par>
                                <p:cTn id="57" presetID="53" presetClass="entr" presetSubtype="16" fill="hold" grpId="0" nodeType="after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p:cTn id="59" dur="500" fill="hold"/>
                                        <p:tgtEl>
                                          <p:spTgt spid="21"/>
                                        </p:tgtEl>
                                        <p:attrNameLst>
                                          <p:attrName>ppt_w</p:attrName>
                                        </p:attrNameLst>
                                      </p:cBhvr>
                                      <p:tavLst>
                                        <p:tav tm="0">
                                          <p:val>
                                            <p:fltVal val="0"/>
                                          </p:val>
                                        </p:tav>
                                        <p:tav tm="100000">
                                          <p:val>
                                            <p:strVal val="#ppt_w"/>
                                          </p:val>
                                        </p:tav>
                                      </p:tavLst>
                                    </p:anim>
                                    <p:anim calcmode="lin" valueType="num">
                                      <p:cBhvr>
                                        <p:cTn id="60" dur="500" fill="hold"/>
                                        <p:tgtEl>
                                          <p:spTgt spid="21"/>
                                        </p:tgtEl>
                                        <p:attrNameLst>
                                          <p:attrName>ppt_h</p:attrName>
                                        </p:attrNameLst>
                                      </p:cBhvr>
                                      <p:tavLst>
                                        <p:tav tm="0">
                                          <p:val>
                                            <p:fltVal val="0"/>
                                          </p:val>
                                        </p:tav>
                                        <p:tav tm="100000">
                                          <p:val>
                                            <p:strVal val="#ppt_h"/>
                                          </p:val>
                                        </p:tav>
                                      </p:tavLst>
                                    </p:anim>
                                    <p:animEffect transition="in" filter="fade">
                                      <p:cBhvr>
                                        <p:cTn id="61" dur="500"/>
                                        <p:tgtEl>
                                          <p:spTgt spid="21"/>
                                        </p:tgtEl>
                                      </p:cBhvr>
                                    </p:animEffect>
                                  </p:childTnLst>
                                </p:cTn>
                              </p:par>
                            </p:childTnLst>
                          </p:cTn>
                        </p:par>
                        <p:par>
                          <p:cTn id="62" fill="hold">
                            <p:stCondLst>
                              <p:cond delay="6000"/>
                            </p:stCondLst>
                            <p:childTnLst>
                              <p:par>
                                <p:cTn id="63" presetID="22" presetClass="entr" presetSubtype="8" fill="hold" grpId="0"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left)">
                                      <p:cBhvr>
                                        <p:cTn id="65" dur="500"/>
                                        <p:tgtEl>
                                          <p:spTgt spid="22"/>
                                        </p:tgtEl>
                                      </p:cBhvr>
                                    </p:animEffect>
                                  </p:childTnLst>
                                </p:cTn>
                              </p:par>
                            </p:childTnLst>
                          </p:cTn>
                        </p:par>
                        <p:par>
                          <p:cTn id="66" fill="hold">
                            <p:stCondLst>
                              <p:cond delay="6500"/>
                            </p:stCondLst>
                            <p:childTnLst>
                              <p:par>
                                <p:cTn id="67" presetID="22" presetClass="entr" presetSubtype="4" fill="hold" grpId="0" nodeType="afterEffect">
                                  <p:stCondLst>
                                    <p:cond delay="0"/>
                                  </p:stCondLst>
                                  <p:childTnLst>
                                    <p:set>
                                      <p:cBhvr>
                                        <p:cTn id="68" dur="1" fill="hold">
                                          <p:stCondLst>
                                            <p:cond delay="0"/>
                                          </p:stCondLst>
                                        </p:cTn>
                                        <p:tgtEl>
                                          <p:spTgt spid="23">
                                            <p:txEl>
                                              <p:pRg st="0" end="0"/>
                                            </p:txEl>
                                          </p:spTgt>
                                        </p:tgtEl>
                                        <p:attrNameLst>
                                          <p:attrName>style.visibility</p:attrName>
                                        </p:attrNameLst>
                                      </p:cBhvr>
                                      <p:to>
                                        <p:strVal val="visible"/>
                                      </p:to>
                                    </p:set>
                                    <p:animEffect transition="in" filter="wipe(down)">
                                      <p:cBhvr>
                                        <p:cTn id="69" dur="500"/>
                                        <p:tgtEl>
                                          <p:spTgt spid="23">
                                            <p:txEl>
                                              <p:pRg st="0" end="0"/>
                                            </p:txEl>
                                          </p:spTgt>
                                        </p:tgtEl>
                                      </p:cBhvr>
                                    </p:animEffect>
                                  </p:childTnLst>
                                </p:cTn>
                              </p:par>
                            </p:childTnLst>
                          </p:cTn>
                        </p:par>
                        <p:par>
                          <p:cTn id="70" fill="hold">
                            <p:stCondLst>
                              <p:cond delay="7000"/>
                            </p:stCondLst>
                            <p:childTnLst>
                              <p:par>
                                <p:cTn id="71" presetID="22" presetClass="entr" presetSubtype="4" fill="hold" grpId="0" nodeType="afterEffect" nodePh="1">
                                  <p:stCondLst>
                                    <p:cond delay="0"/>
                                  </p:stCondLst>
                                  <p:endCondLst>
                                    <p:cond evt="begin" delay="0">
                                      <p:tn val="71"/>
                                    </p:cond>
                                  </p:endCondLst>
                                  <p:childTnLst>
                                    <p:set>
                                      <p:cBhvr>
                                        <p:cTn id="72" dur="1" fill="hold">
                                          <p:stCondLst>
                                            <p:cond delay="0"/>
                                          </p:stCondLst>
                                        </p:cTn>
                                        <p:tgtEl>
                                          <p:spTgt spid="24">
                                            <p:txEl>
                                              <p:pRg st="0" end="0"/>
                                            </p:txEl>
                                          </p:spTgt>
                                        </p:tgtEl>
                                        <p:attrNameLst>
                                          <p:attrName>style.visibility</p:attrName>
                                        </p:attrNameLst>
                                      </p:cBhvr>
                                      <p:to>
                                        <p:strVal val="visible"/>
                                      </p:to>
                                    </p:set>
                                    <p:animEffect transition="in" filter="wipe(down)">
                                      <p:cBhvr>
                                        <p:cTn id="73"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8" grpId="0" bldLvl="0" animBg="1"/>
      <p:bldP spid="25" grpId="0" bldLvl="0" animBg="1"/>
      <p:bldP spid="34" grpId="0" bldLvl="0" animBg="1"/>
      <p:bldP spid="3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Effect transition="in" filter="wipe(down)">
                      <p:cBhvr>
                        <p:cTn dur="500"/>
                        <p:tgtEl>
                          <p:spTgt spid="35"/>
                        </p:tgtEl>
                      </p:cBhvr>
                    </p:animEffect>
                  </p:childTnLst>
                </p:cTn>
              </p:par>
            </p:tnLst>
          </p:tmpl>
        </p:tmplLst>
      </p:bldP>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19" grpId="0" bldLvl="0" animBg="1"/>
      <p:bldP spid="20" grpId="0" bldLvl="0" animBg="1"/>
      <p:bldP spid="21" grpId="0" bldLvl="0" animBg="1"/>
      <p:bldP spid="22" grpId="0" bldLvl="0" animBg="1"/>
      <p:bldP spid="2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3"/>
                        </p:tgtEl>
                        <p:attrNameLst>
                          <p:attrName>style.visibility</p:attrName>
                        </p:attrNameLst>
                      </p:cBhvr>
                      <p:to>
                        <p:strVal val="visible"/>
                      </p:to>
                    </p:set>
                    <p:animEffect transition="in" filter="wipe(down)">
                      <p:cBhvr>
                        <p:cTn dur="500"/>
                        <p:tgtEl>
                          <p:spTgt spid="23"/>
                        </p:tgtEl>
                      </p:cBhvr>
                    </p:animEffect>
                  </p:childTnLst>
                </p:cTn>
              </p:par>
            </p:tnLst>
          </p:tmpl>
        </p:tmplLst>
      </p:bldP>
      <p:bldP spid="2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4"/>
                        </p:tgtEl>
                        <p:attrNameLst>
                          <p:attrName>style.visibility</p:attrName>
                        </p:attrNameLst>
                      </p:cBhvr>
                      <p:to>
                        <p:strVal val="visible"/>
                      </p:to>
                    </p:set>
                    <p:animEffect transition="in" filter="wipe(down)">
                      <p:cBhvr>
                        <p:cTn dur="500"/>
                        <p:tgtEl>
                          <p:spTgt spid="24"/>
                        </p:tgtEl>
                      </p:cBhvr>
                    </p:animEffect>
                  </p:childTnLst>
                </p:cTn>
              </p:par>
            </p:tnLst>
          </p:tmpl>
        </p:tmplLst>
      </p:bldP>
      <p:bldP spid="28" grpId="0"/>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_Team02">
    <p:spTree>
      <p:nvGrpSpPr>
        <p:cNvPr id="1" name=""/>
        <p:cNvGrpSpPr/>
        <p:nvPr/>
      </p:nvGrpSpPr>
      <p:grpSpPr>
        <a:xfrm>
          <a:off x="0" y="0"/>
          <a:ext cx="0" cy="0"/>
          <a:chOff x="0" y="0"/>
          <a:chExt cx="0" cy="0"/>
        </a:xfrm>
      </p:grpSpPr>
      <p:sp>
        <p:nvSpPr>
          <p:cNvPr id="13" name="Teardrop 12"/>
          <p:cNvSpPr/>
          <p:nvPr userDrawn="1"/>
        </p:nvSpPr>
        <p:spPr>
          <a:xfrm rot="2700000">
            <a:off x="3279192" y="1450757"/>
            <a:ext cx="2235200" cy="2235200"/>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cxnSp>
        <p:nvCxnSpPr>
          <p:cNvPr id="3" name="Straight Line buttom"/>
          <p:cNvCxnSpPr/>
          <p:nvPr userDrawn="1"/>
        </p:nvCxnSpPr>
        <p:spPr>
          <a:xfrm rot="5400000" flipH="1" flipV="1">
            <a:off x="3112560" y="2984500"/>
            <a:ext cx="5969003" cy="3"/>
          </a:xfrm>
          <a:prstGeom prst="line">
            <a:avLst/>
          </a:prstGeom>
          <a:ln w="19050">
            <a:solidFill>
              <a:schemeClr val="tx1">
                <a:lumMod val="50000"/>
                <a:lumOff val="50000"/>
              </a:schemeClr>
            </a:solidFill>
            <a:prstDash val="sysDot"/>
            <a:headEnd type="oval"/>
            <a:tailEnd type="none"/>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5977317" y="2463268"/>
            <a:ext cx="239488" cy="239488"/>
          </a:xfrm>
          <a:prstGeom prst="ellipse">
            <a:avLst/>
          </a:prstGeom>
          <a:solidFill>
            <a:schemeClr val="accent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3733" dirty="0">
              <a:solidFill>
                <a:srgbClr val="237DB9">
                  <a:lumMod val="75000"/>
                </a:srgbClr>
              </a:solidFill>
              <a:latin typeface="FontAwesome" pitchFamily="2" charset="0"/>
            </a:endParaRPr>
          </a:p>
        </p:txBody>
      </p:sp>
      <p:sp>
        <p:nvSpPr>
          <p:cNvPr id="25" name="Picture Placeholder 7"/>
          <p:cNvSpPr>
            <a:spLocks noGrp="1"/>
          </p:cNvSpPr>
          <p:nvPr userDrawn="1">
            <p:ph type="pic" sz="quarter" idx="10" hasCustomPrompt="1"/>
          </p:nvPr>
        </p:nvSpPr>
        <p:spPr>
          <a:xfrm>
            <a:off x="3509504" y="1681776"/>
            <a:ext cx="1773696" cy="1773165"/>
          </a:xfrm>
          <a:prstGeom prst="ellipse">
            <a:avLst/>
          </a:prstGeom>
          <a:solidFill>
            <a:schemeClr val="bg1">
              <a:lumMod val="95000"/>
            </a:schemeClr>
          </a:solidFill>
          <a:ln w="28575">
            <a:solidFill>
              <a:schemeClr val="accent3">
                <a:lumMod val="75000"/>
              </a:schemeClr>
            </a:solidFill>
          </a:ln>
        </p:spPr>
        <p:txBody>
          <a:bodyPr bIns="91440" anchor="b"/>
          <a:lstStyle>
            <a:lvl1pPr algn="ctr">
              <a:buNone/>
              <a:defRPr sz="1065">
                <a:solidFill>
                  <a:schemeClr val="tx1">
                    <a:lumMod val="50000"/>
                    <a:lumOff val="50000"/>
                  </a:schemeClr>
                </a:solidFill>
              </a:defRPr>
            </a:lvl1pPr>
          </a:lstStyle>
          <a:p>
            <a:r>
              <a:rPr lang="en-US" dirty="0"/>
              <a:t>Image Holder</a:t>
            </a:r>
          </a:p>
        </p:txBody>
      </p:sp>
      <p:sp>
        <p:nvSpPr>
          <p:cNvPr id="34" name="Up Arrow Callout 33"/>
          <p:cNvSpPr/>
          <p:nvPr userDrawn="1"/>
        </p:nvSpPr>
        <p:spPr>
          <a:xfrm rot="16200000">
            <a:off x="7901471" y="118971"/>
            <a:ext cx="1597172" cy="4951891"/>
          </a:xfrm>
          <a:prstGeom prst="upArrowCallout">
            <a:avLst>
              <a:gd name="adj1" fmla="val 30842"/>
              <a:gd name="adj2" fmla="val 15421"/>
              <a:gd name="adj3" fmla="val 12155"/>
              <a:gd name="adj4" fmla="val 96080"/>
            </a:avLst>
          </a:prstGeom>
          <a:no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rtl="1"/>
            <a:endParaRPr lang="en-US" sz="2664" dirty="0">
              <a:solidFill>
                <a:srgbClr val="FFFFFF"/>
              </a:solidFill>
            </a:endParaRPr>
          </a:p>
        </p:txBody>
      </p:sp>
      <p:sp>
        <p:nvSpPr>
          <p:cNvPr id="35" name="Text Placeholder 3"/>
          <p:cNvSpPr>
            <a:spLocks noGrp="1"/>
          </p:cNvSpPr>
          <p:nvPr>
            <p:ph type="body" sz="half" idx="19" hasCustomPrompt="1"/>
          </p:nvPr>
        </p:nvSpPr>
        <p:spPr>
          <a:xfrm>
            <a:off x="6590101" y="1902960"/>
            <a:ext cx="4421200" cy="508973"/>
          </a:xfrm>
          <a:prstGeom prst="rect">
            <a:avLst/>
          </a:prstGeom>
        </p:spPr>
        <p:txBody>
          <a:bodyPr wrap="square" lIns="0" tIns="0" rIns="0" bIns="0" anchor="t">
            <a:noAutofit/>
          </a:bodyPr>
          <a:lstStyle>
            <a:lvl1pPr marL="0" indent="0" algn="ctr" rtl="1">
              <a:buNone/>
              <a:defRPr sz="1465" b="1" baseline="0">
                <a:solidFill>
                  <a:schemeClr val="accent3"/>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a:p>
            <a:pPr lvl="0"/>
            <a:endParaRPr lang="en-US" dirty="0"/>
          </a:p>
        </p:txBody>
      </p:sp>
      <p:sp>
        <p:nvSpPr>
          <p:cNvPr id="36" name="Text Placeholder 3"/>
          <p:cNvSpPr>
            <a:spLocks noGrp="1"/>
          </p:cNvSpPr>
          <p:nvPr>
            <p:ph type="body" sz="half" idx="20"/>
          </p:nvPr>
        </p:nvSpPr>
        <p:spPr>
          <a:xfrm>
            <a:off x="6606819" y="2399101"/>
            <a:ext cx="4404484" cy="860328"/>
          </a:xfrm>
          <a:prstGeom prst="rect">
            <a:avLst/>
          </a:prstGeom>
        </p:spPr>
        <p:txBody>
          <a:bodyPr wrap="square" lIns="0" tIns="0" rIns="0" bIns="0" anchor="t">
            <a:noAutofit/>
          </a:bodyPr>
          <a:lstStyle>
            <a:lvl1pPr marL="0" indent="0" algn="ctr" rtl="1">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19" name="Teardrop 18"/>
          <p:cNvSpPr/>
          <p:nvPr userDrawn="1"/>
        </p:nvSpPr>
        <p:spPr>
          <a:xfrm rot="18900000" flipH="1">
            <a:off x="6679731" y="3982075"/>
            <a:ext cx="2235200" cy="2235200"/>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0" name="Oval 19"/>
          <p:cNvSpPr/>
          <p:nvPr userDrawn="1"/>
        </p:nvSpPr>
        <p:spPr>
          <a:xfrm>
            <a:off x="5977317" y="4994585"/>
            <a:ext cx="239488" cy="239488"/>
          </a:xfrm>
          <a:prstGeom prst="ellipse">
            <a:avLst/>
          </a:prstGeom>
          <a:solidFill>
            <a:schemeClr val="accent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3733" dirty="0">
              <a:solidFill>
                <a:srgbClr val="237DB9">
                  <a:lumMod val="75000"/>
                </a:srgbClr>
              </a:solidFill>
              <a:latin typeface="FontAwesome" pitchFamily="2" charset="0"/>
            </a:endParaRPr>
          </a:p>
        </p:txBody>
      </p:sp>
      <p:sp>
        <p:nvSpPr>
          <p:cNvPr id="21" name="Picture Placeholder 7"/>
          <p:cNvSpPr>
            <a:spLocks noGrp="1"/>
          </p:cNvSpPr>
          <p:nvPr>
            <p:ph type="pic" sz="quarter" idx="21" hasCustomPrompt="1"/>
          </p:nvPr>
        </p:nvSpPr>
        <p:spPr>
          <a:xfrm>
            <a:off x="6910041" y="4213094"/>
            <a:ext cx="1773696" cy="1773165"/>
          </a:xfrm>
          <a:prstGeom prst="ellipse">
            <a:avLst/>
          </a:prstGeom>
          <a:solidFill>
            <a:schemeClr val="bg1">
              <a:lumMod val="95000"/>
            </a:schemeClr>
          </a:solidFill>
          <a:ln w="28575">
            <a:solidFill>
              <a:schemeClr val="accent4">
                <a:lumMod val="75000"/>
              </a:schemeClr>
            </a:solidFill>
          </a:ln>
        </p:spPr>
        <p:txBody>
          <a:bodyPr bIns="91440" anchor="b"/>
          <a:lstStyle>
            <a:lvl1pPr algn="ctr">
              <a:buNone/>
              <a:defRPr sz="1065">
                <a:solidFill>
                  <a:schemeClr val="tx1">
                    <a:lumMod val="50000"/>
                    <a:lumOff val="50000"/>
                  </a:schemeClr>
                </a:solidFill>
              </a:defRPr>
            </a:lvl1pPr>
          </a:lstStyle>
          <a:p>
            <a:r>
              <a:rPr lang="en-US" dirty="0"/>
              <a:t>Image Holder</a:t>
            </a:r>
          </a:p>
        </p:txBody>
      </p:sp>
      <p:sp>
        <p:nvSpPr>
          <p:cNvPr id="22" name="Up Arrow Callout 21"/>
          <p:cNvSpPr/>
          <p:nvPr userDrawn="1"/>
        </p:nvSpPr>
        <p:spPr>
          <a:xfrm rot="5400000" flipH="1">
            <a:off x="2668538" y="2650289"/>
            <a:ext cx="1597172" cy="4951891"/>
          </a:xfrm>
          <a:prstGeom prst="upArrowCallout">
            <a:avLst>
              <a:gd name="adj1" fmla="val 30842"/>
              <a:gd name="adj2" fmla="val 15421"/>
              <a:gd name="adj3" fmla="val 12155"/>
              <a:gd name="adj4" fmla="val 96080"/>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rtl="1"/>
            <a:endParaRPr lang="en-US" sz="2664" dirty="0">
              <a:solidFill>
                <a:srgbClr val="FFFFFF"/>
              </a:solidFill>
            </a:endParaRPr>
          </a:p>
        </p:txBody>
      </p:sp>
      <p:sp>
        <p:nvSpPr>
          <p:cNvPr id="23" name="Text Placeholder 3"/>
          <p:cNvSpPr>
            <a:spLocks noGrp="1"/>
          </p:cNvSpPr>
          <p:nvPr>
            <p:ph type="body" sz="half" idx="22" hasCustomPrompt="1"/>
          </p:nvPr>
        </p:nvSpPr>
        <p:spPr>
          <a:xfrm>
            <a:off x="1128301" y="4434278"/>
            <a:ext cx="4421200" cy="508973"/>
          </a:xfrm>
          <a:prstGeom prst="rect">
            <a:avLst/>
          </a:prstGeom>
        </p:spPr>
        <p:txBody>
          <a:bodyPr wrap="square" lIns="0" tIns="0" rIns="0" bIns="0" anchor="t">
            <a:noAutofit/>
          </a:bodyPr>
          <a:lstStyle>
            <a:lvl1pPr marL="0" indent="0" algn="ctr" rtl="1">
              <a:buNone/>
              <a:defRPr sz="1465" b="1" baseline="0">
                <a:solidFill>
                  <a:schemeClr val="accent4"/>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a:p>
            <a:pPr lvl="0"/>
            <a:endParaRPr lang="en-US" dirty="0"/>
          </a:p>
        </p:txBody>
      </p:sp>
      <p:sp>
        <p:nvSpPr>
          <p:cNvPr id="24" name="Text Placeholder 3"/>
          <p:cNvSpPr>
            <a:spLocks noGrp="1"/>
          </p:cNvSpPr>
          <p:nvPr>
            <p:ph type="body" sz="half" idx="23"/>
          </p:nvPr>
        </p:nvSpPr>
        <p:spPr>
          <a:xfrm>
            <a:off x="1145021" y="4930419"/>
            <a:ext cx="4404484" cy="860328"/>
          </a:xfrm>
          <a:prstGeom prst="rect">
            <a:avLst/>
          </a:prstGeom>
        </p:spPr>
        <p:txBody>
          <a:bodyPr wrap="square" lIns="0" tIns="0" rIns="0" bIns="0" anchor="t">
            <a:noAutofit/>
          </a:bodyPr>
          <a:lstStyle>
            <a:lvl1pPr marL="0" indent="0" algn="ctr" rtl="1">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17" name="Round Same Side Corner Rectangle 16"/>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18"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Tree>
    <p:extLst>
      <p:ext uri="{BB962C8B-B14F-4D97-AF65-F5344CB8AC3E}">
        <p14:creationId xmlns:p14="http://schemas.microsoft.com/office/powerpoint/2010/main" val="3281503171"/>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par>
                          <p:cTn id="14" fill="hold">
                            <p:stCondLst>
                              <p:cond delay="1000"/>
                            </p:stCondLst>
                            <p:childTnLst>
                              <p:par>
                                <p:cTn id="15" presetID="2" presetClass="entr" presetSubtype="8" accel="50000" decel="5000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0-#ppt_w/2"/>
                                          </p:val>
                                        </p:tav>
                                        <p:tav tm="100000">
                                          <p:val>
                                            <p:strVal val="#ppt_x"/>
                                          </p:val>
                                        </p:tav>
                                      </p:tavLst>
                                    </p:anim>
                                    <p:anim calcmode="lin" valueType="num">
                                      <p:cBhvr additive="base">
                                        <p:cTn id="18" dur="500" fill="hold"/>
                                        <p:tgtEl>
                                          <p:spTgt spid="1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ppt_w</p:attrName>
                                        </p:attrNameLst>
                                      </p:cBhvr>
                                      <p:tavLst>
                                        <p:tav tm="0">
                                          <p:val>
                                            <p:fltVal val="0"/>
                                          </p:val>
                                        </p:tav>
                                        <p:tav tm="100000">
                                          <p:val>
                                            <p:strVal val="#ppt_w"/>
                                          </p:val>
                                        </p:tav>
                                      </p:tavLst>
                                    </p:anim>
                                    <p:anim calcmode="lin" valueType="num">
                                      <p:cBhvr>
                                        <p:cTn id="23" dur="500" fill="hold"/>
                                        <p:tgtEl>
                                          <p:spTgt spid="25"/>
                                        </p:tgtEl>
                                        <p:attrNameLst>
                                          <p:attrName>ppt_h</p:attrName>
                                        </p:attrNameLst>
                                      </p:cBhvr>
                                      <p:tavLst>
                                        <p:tav tm="0">
                                          <p:val>
                                            <p:fltVal val="0"/>
                                          </p:val>
                                        </p:tav>
                                        <p:tav tm="100000">
                                          <p:val>
                                            <p:strVal val="#ppt_h"/>
                                          </p:val>
                                        </p:tav>
                                      </p:tavLst>
                                    </p:anim>
                                    <p:animEffect transition="in" filter="fade">
                                      <p:cBhvr>
                                        <p:cTn id="24" dur="500"/>
                                        <p:tgtEl>
                                          <p:spTgt spid="25"/>
                                        </p:tgtEl>
                                      </p:cBhvr>
                                    </p:animEffect>
                                  </p:childTnLst>
                                </p:cTn>
                              </p:par>
                            </p:childTnLst>
                          </p:cTn>
                        </p:par>
                        <p:par>
                          <p:cTn id="25" fill="hold">
                            <p:stCondLst>
                              <p:cond delay="2000"/>
                            </p:stCondLst>
                            <p:childTnLst>
                              <p:par>
                                <p:cTn id="26" presetID="22" presetClass="entr" presetSubtype="2" fill="hold" grpId="0"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right)">
                                      <p:cBhvr>
                                        <p:cTn id="28" dur="500"/>
                                        <p:tgtEl>
                                          <p:spTgt spid="34"/>
                                        </p:tgtEl>
                                      </p:cBhvr>
                                    </p:animEffect>
                                  </p:childTnLst>
                                </p:cTn>
                              </p:par>
                            </p:childTnLst>
                          </p:cTn>
                        </p:par>
                        <p:par>
                          <p:cTn id="29" fill="hold">
                            <p:stCondLst>
                              <p:cond delay="2500"/>
                            </p:stCondLst>
                            <p:childTnLst>
                              <p:par>
                                <p:cTn id="30" presetID="22" presetClass="entr" presetSubtype="4" fill="hold" grpId="0" nodeType="after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wipe(down)">
                                      <p:cBhvr>
                                        <p:cTn id="32" dur="500"/>
                                        <p:tgtEl>
                                          <p:spTgt spid="35">
                                            <p:txEl>
                                              <p:pRg st="0" end="0"/>
                                            </p:txEl>
                                          </p:spTgt>
                                        </p:tgtEl>
                                      </p:cBhvr>
                                    </p:animEffect>
                                  </p:childTnLst>
                                </p:cTn>
                              </p:par>
                            </p:childTnLst>
                          </p:cTn>
                        </p:par>
                        <p:par>
                          <p:cTn id="33" fill="hold">
                            <p:stCondLst>
                              <p:cond delay="3000"/>
                            </p:stCondLst>
                            <p:childTnLst>
                              <p:par>
                                <p:cTn id="34" presetID="22" presetClass="entr" presetSubtype="4" fill="hold" grpId="0" nodeType="afterEffect" nodePh="1">
                                  <p:stCondLst>
                                    <p:cond delay="0"/>
                                  </p:stCondLst>
                                  <p:endCondLst>
                                    <p:cond evt="begin" delay="0">
                                      <p:tn val="34"/>
                                    </p:cond>
                                  </p:endCondLst>
                                  <p:childTnLst>
                                    <p:set>
                                      <p:cBhvr>
                                        <p:cTn id="35" dur="1" fill="hold">
                                          <p:stCondLst>
                                            <p:cond delay="0"/>
                                          </p:stCondLst>
                                        </p:cTn>
                                        <p:tgtEl>
                                          <p:spTgt spid="36">
                                            <p:txEl>
                                              <p:pRg st="0" end="0"/>
                                            </p:txEl>
                                          </p:spTgt>
                                        </p:tgtEl>
                                        <p:attrNameLst>
                                          <p:attrName>style.visibility</p:attrName>
                                        </p:attrNameLst>
                                      </p:cBhvr>
                                      <p:to>
                                        <p:strVal val="visible"/>
                                      </p:to>
                                    </p:set>
                                    <p:animEffect transition="in" filter="wipe(down)">
                                      <p:cBhvr>
                                        <p:cTn id="36" dur="500"/>
                                        <p:tgtEl>
                                          <p:spTgt spid="36">
                                            <p:txEl>
                                              <p:pRg st="0" end="0"/>
                                            </p:txEl>
                                          </p:spTgt>
                                        </p:tgtEl>
                                      </p:cBhvr>
                                    </p:animEffect>
                                  </p:childTnLst>
                                </p:cTn>
                              </p:par>
                            </p:childTnLst>
                          </p:cTn>
                        </p:par>
                        <p:par>
                          <p:cTn id="37" fill="hold">
                            <p:stCondLst>
                              <p:cond delay="3500"/>
                            </p:stCondLst>
                            <p:childTnLst>
                              <p:par>
                                <p:cTn id="38" presetID="53" presetClass="entr" presetSubtype="16"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p:cTn id="40" dur="500" fill="hold"/>
                                        <p:tgtEl>
                                          <p:spTgt spid="20"/>
                                        </p:tgtEl>
                                        <p:attrNameLst>
                                          <p:attrName>ppt_w</p:attrName>
                                        </p:attrNameLst>
                                      </p:cBhvr>
                                      <p:tavLst>
                                        <p:tav tm="0">
                                          <p:val>
                                            <p:fltVal val="0"/>
                                          </p:val>
                                        </p:tav>
                                        <p:tav tm="100000">
                                          <p:val>
                                            <p:strVal val="#ppt_w"/>
                                          </p:val>
                                        </p:tav>
                                      </p:tavLst>
                                    </p:anim>
                                    <p:anim calcmode="lin" valueType="num">
                                      <p:cBhvr>
                                        <p:cTn id="41" dur="500" fill="hold"/>
                                        <p:tgtEl>
                                          <p:spTgt spid="20"/>
                                        </p:tgtEl>
                                        <p:attrNameLst>
                                          <p:attrName>ppt_h</p:attrName>
                                        </p:attrNameLst>
                                      </p:cBhvr>
                                      <p:tavLst>
                                        <p:tav tm="0">
                                          <p:val>
                                            <p:fltVal val="0"/>
                                          </p:val>
                                        </p:tav>
                                        <p:tav tm="100000">
                                          <p:val>
                                            <p:strVal val="#ppt_h"/>
                                          </p:val>
                                        </p:tav>
                                      </p:tavLst>
                                    </p:anim>
                                    <p:animEffect transition="in" filter="fade">
                                      <p:cBhvr>
                                        <p:cTn id="42" dur="500"/>
                                        <p:tgtEl>
                                          <p:spTgt spid="20"/>
                                        </p:tgtEl>
                                      </p:cBhvr>
                                    </p:animEffect>
                                  </p:childTnLst>
                                </p:cTn>
                              </p:par>
                            </p:childTnLst>
                          </p:cTn>
                        </p:par>
                        <p:par>
                          <p:cTn id="43" fill="hold">
                            <p:stCondLst>
                              <p:cond delay="4000"/>
                            </p:stCondLst>
                            <p:childTnLst>
                              <p:par>
                                <p:cTn id="44" presetID="2" presetClass="entr" presetSubtype="2" accel="50000" decel="50000"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 calcmode="lin" valueType="num">
                                      <p:cBhvr additive="base">
                                        <p:cTn id="46" dur="500" fill="hold"/>
                                        <p:tgtEl>
                                          <p:spTgt spid="19"/>
                                        </p:tgtEl>
                                        <p:attrNameLst>
                                          <p:attrName>ppt_x</p:attrName>
                                        </p:attrNameLst>
                                      </p:cBhvr>
                                      <p:tavLst>
                                        <p:tav tm="0">
                                          <p:val>
                                            <p:strVal val="1+#ppt_w/2"/>
                                          </p:val>
                                        </p:tav>
                                        <p:tav tm="100000">
                                          <p:val>
                                            <p:strVal val="#ppt_x"/>
                                          </p:val>
                                        </p:tav>
                                      </p:tavLst>
                                    </p:anim>
                                    <p:anim calcmode="lin" valueType="num">
                                      <p:cBhvr additive="base">
                                        <p:cTn id="47" dur="500" fill="hold"/>
                                        <p:tgtEl>
                                          <p:spTgt spid="19"/>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53" presetClass="entr" presetSubtype="16" fill="hold" grpId="0" nodeType="after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p:cTn id="51" dur="500" fill="hold"/>
                                        <p:tgtEl>
                                          <p:spTgt spid="21"/>
                                        </p:tgtEl>
                                        <p:attrNameLst>
                                          <p:attrName>ppt_w</p:attrName>
                                        </p:attrNameLst>
                                      </p:cBhvr>
                                      <p:tavLst>
                                        <p:tav tm="0">
                                          <p:val>
                                            <p:fltVal val="0"/>
                                          </p:val>
                                        </p:tav>
                                        <p:tav tm="100000">
                                          <p:val>
                                            <p:strVal val="#ppt_w"/>
                                          </p:val>
                                        </p:tav>
                                      </p:tavLst>
                                    </p:anim>
                                    <p:anim calcmode="lin" valueType="num">
                                      <p:cBhvr>
                                        <p:cTn id="52" dur="500" fill="hold"/>
                                        <p:tgtEl>
                                          <p:spTgt spid="21"/>
                                        </p:tgtEl>
                                        <p:attrNameLst>
                                          <p:attrName>ppt_h</p:attrName>
                                        </p:attrNameLst>
                                      </p:cBhvr>
                                      <p:tavLst>
                                        <p:tav tm="0">
                                          <p:val>
                                            <p:fltVal val="0"/>
                                          </p:val>
                                        </p:tav>
                                        <p:tav tm="100000">
                                          <p:val>
                                            <p:strVal val="#ppt_h"/>
                                          </p:val>
                                        </p:tav>
                                      </p:tavLst>
                                    </p:anim>
                                    <p:animEffect transition="in" filter="fade">
                                      <p:cBhvr>
                                        <p:cTn id="53" dur="500"/>
                                        <p:tgtEl>
                                          <p:spTgt spid="21"/>
                                        </p:tgtEl>
                                      </p:cBhvr>
                                    </p:animEffect>
                                  </p:childTnLst>
                                </p:cTn>
                              </p:par>
                            </p:childTnLst>
                          </p:cTn>
                        </p:par>
                        <p:par>
                          <p:cTn id="54" fill="hold">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left)">
                                      <p:cBhvr>
                                        <p:cTn id="57" dur="500"/>
                                        <p:tgtEl>
                                          <p:spTgt spid="22"/>
                                        </p:tgtEl>
                                      </p:cBhvr>
                                    </p:animEffect>
                                  </p:childTnLst>
                                </p:cTn>
                              </p:par>
                            </p:childTnLst>
                          </p:cTn>
                        </p:par>
                        <p:par>
                          <p:cTn id="58" fill="hold">
                            <p:stCondLst>
                              <p:cond delay="5500"/>
                            </p:stCondLst>
                            <p:childTnLst>
                              <p:par>
                                <p:cTn id="59" presetID="22" presetClass="entr" presetSubtype="4" fill="hold" grpId="0" nodeType="afterEffect">
                                  <p:stCondLst>
                                    <p:cond delay="0"/>
                                  </p:stCondLst>
                                  <p:childTnLst>
                                    <p:set>
                                      <p:cBhvr>
                                        <p:cTn id="60" dur="1" fill="hold">
                                          <p:stCondLst>
                                            <p:cond delay="0"/>
                                          </p:stCondLst>
                                        </p:cTn>
                                        <p:tgtEl>
                                          <p:spTgt spid="23">
                                            <p:txEl>
                                              <p:pRg st="0" end="0"/>
                                            </p:txEl>
                                          </p:spTgt>
                                        </p:tgtEl>
                                        <p:attrNameLst>
                                          <p:attrName>style.visibility</p:attrName>
                                        </p:attrNameLst>
                                      </p:cBhvr>
                                      <p:to>
                                        <p:strVal val="visible"/>
                                      </p:to>
                                    </p:set>
                                    <p:animEffect transition="in" filter="wipe(down)">
                                      <p:cBhvr>
                                        <p:cTn id="61" dur="500"/>
                                        <p:tgtEl>
                                          <p:spTgt spid="23">
                                            <p:txEl>
                                              <p:pRg st="0" end="0"/>
                                            </p:txEl>
                                          </p:spTgt>
                                        </p:tgtEl>
                                      </p:cBhvr>
                                    </p:animEffect>
                                  </p:childTnLst>
                                </p:cTn>
                              </p:par>
                            </p:childTnLst>
                          </p:cTn>
                        </p:par>
                        <p:par>
                          <p:cTn id="62" fill="hold">
                            <p:stCondLst>
                              <p:cond delay="6000"/>
                            </p:stCondLst>
                            <p:childTnLst>
                              <p:par>
                                <p:cTn id="63" presetID="22" presetClass="entr" presetSubtype="4" fill="hold" grpId="0" nodeType="afterEffect" nodePh="1">
                                  <p:stCondLst>
                                    <p:cond delay="0"/>
                                  </p:stCondLst>
                                  <p:endCondLst>
                                    <p:cond evt="begin" delay="0">
                                      <p:tn val="63"/>
                                    </p:cond>
                                  </p:endCondLst>
                                  <p:childTnLst>
                                    <p:set>
                                      <p:cBhvr>
                                        <p:cTn id="64" dur="1" fill="hold">
                                          <p:stCondLst>
                                            <p:cond delay="0"/>
                                          </p:stCondLst>
                                        </p:cTn>
                                        <p:tgtEl>
                                          <p:spTgt spid="24">
                                            <p:txEl>
                                              <p:pRg st="0" end="0"/>
                                            </p:txEl>
                                          </p:spTgt>
                                        </p:tgtEl>
                                        <p:attrNameLst>
                                          <p:attrName>style.visibility</p:attrName>
                                        </p:attrNameLst>
                                      </p:cBhvr>
                                      <p:to>
                                        <p:strVal val="visible"/>
                                      </p:to>
                                    </p:set>
                                    <p:animEffect transition="in" filter="wipe(down)">
                                      <p:cBhvr>
                                        <p:cTn id="65"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8" grpId="0" bldLvl="0" animBg="1"/>
      <p:bldP spid="25" grpId="0" bldLvl="0" animBg="1"/>
      <p:bldP spid="34" grpId="0" bldLvl="0" animBg="1"/>
      <p:bldP spid="3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Effect transition="in" filter="wipe(down)">
                      <p:cBhvr>
                        <p:cTn dur="500"/>
                        <p:tgtEl>
                          <p:spTgt spid="35"/>
                        </p:tgtEl>
                      </p:cBhvr>
                    </p:animEffect>
                  </p:childTnLst>
                </p:cTn>
              </p:par>
            </p:tnLst>
          </p:tmpl>
        </p:tmplLst>
      </p:bldP>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19" grpId="0" bldLvl="0" animBg="1"/>
      <p:bldP spid="20" grpId="0" bldLvl="0" animBg="1"/>
      <p:bldP spid="21" grpId="0" bldLvl="0" animBg="1"/>
      <p:bldP spid="22" grpId="0" bldLvl="0" animBg="1"/>
      <p:bldP spid="2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3"/>
                        </p:tgtEl>
                        <p:attrNameLst>
                          <p:attrName>style.visibility</p:attrName>
                        </p:attrNameLst>
                      </p:cBhvr>
                      <p:to>
                        <p:strVal val="visible"/>
                      </p:to>
                    </p:set>
                    <p:animEffect transition="in" filter="wipe(down)">
                      <p:cBhvr>
                        <p:cTn dur="500"/>
                        <p:tgtEl>
                          <p:spTgt spid="23"/>
                        </p:tgtEl>
                      </p:cBhvr>
                    </p:animEffect>
                  </p:childTnLst>
                </p:cTn>
              </p:par>
            </p:tnLst>
          </p:tmpl>
        </p:tmplLst>
      </p:bldP>
      <p:bldP spid="2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4"/>
                        </p:tgtEl>
                        <p:attrNameLst>
                          <p:attrName>style.visibility</p:attrName>
                        </p:attrNameLst>
                      </p:cBhvr>
                      <p:to>
                        <p:strVal val="visible"/>
                      </p:to>
                    </p:set>
                    <p:animEffect transition="in" filter="wipe(down)">
                      <p:cBhvr>
                        <p:cTn dur="500"/>
                        <p:tgtEl>
                          <p:spTgt spid="24"/>
                        </p:tgtEl>
                      </p:cBhvr>
                    </p:animEffect>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eam08">
    <p:spTree>
      <p:nvGrpSpPr>
        <p:cNvPr id="1" name=""/>
        <p:cNvGrpSpPr/>
        <p:nvPr/>
      </p:nvGrpSpPr>
      <p:grpSpPr>
        <a:xfrm>
          <a:off x="0" y="0"/>
          <a:ext cx="0" cy="0"/>
          <a:chOff x="0" y="0"/>
          <a:chExt cx="0" cy="0"/>
        </a:xfrm>
      </p:grpSpPr>
      <p:sp>
        <p:nvSpPr>
          <p:cNvPr id="24" name="Rounded Rectangle 23"/>
          <p:cNvSpPr/>
          <p:nvPr userDrawn="1"/>
        </p:nvSpPr>
        <p:spPr>
          <a:xfrm>
            <a:off x="872965" y="1698808"/>
            <a:ext cx="5069416" cy="4574995"/>
          </a:xfrm>
          <a:prstGeom prst="roundRect">
            <a:avLst>
              <a:gd name="adj" fmla="val 28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FFFFFF"/>
              </a:solidFill>
            </a:endParaRPr>
          </a:p>
        </p:txBody>
      </p:sp>
      <p:sp>
        <p:nvSpPr>
          <p:cNvPr id="27" name="Picture Placeholder 7"/>
          <p:cNvSpPr>
            <a:spLocks noGrp="1"/>
          </p:cNvSpPr>
          <p:nvPr>
            <p:ph type="pic" sz="quarter" idx="15" hasCustomPrompt="1"/>
          </p:nvPr>
        </p:nvSpPr>
        <p:spPr>
          <a:xfrm>
            <a:off x="1129854" y="1870708"/>
            <a:ext cx="1868377" cy="1901952"/>
          </a:xfrm>
          <a:prstGeom prst="roundRect">
            <a:avLst>
              <a:gd name="adj" fmla="val 8424"/>
            </a:avLst>
          </a:prstGeom>
          <a:ln>
            <a:noFill/>
          </a:ln>
        </p:spPr>
        <p:txBody>
          <a:bodyPr bIns="274320" anchor="b"/>
          <a:lstStyle>
            <a:lvl1pPr algn="ctr">
              <a:buNone/>
              <a:defRPr sz="1600">
                <a:solidFill>
                  <a:schemeClr val="bg1"/>
                </a:solidFill>
              </a:defRPr>
            </a:lvl1pPr>
          </a:lstStyle>
          <a:p>
            <a:r>
              <a:rPr lang="en-US" dirty="0"/>
              <a:t>Image Holder</a:t>
            </a:r>
          </a:p>
        </p:txBody>
      </p:sp>
      <p:sp>
        <p:nvSpPr>
          <p:cNvPr id="8" name="Oval 7"/>
          <p:cNvSpPr/>
          <p:nvPr userDrawn="1"/>
        </p:nvSpPr>
        <p:spPr>
          <a:xfrm>
            <a:off x="4765475" y="1390205"/>
            <a:ext cx="915720" cy="915720"/>
          </a:xfrm>
          <a:prstGeom prst="ellipse">
            <a:avLst/>
          </a:prstGeom>
          <a:solidFill>
            <a:schemeClr val="accent1"/>
          </a:solidFill>
          <a:ln w="19050">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3733" dirty="0">
              <a:solidFill>
                <a:srgbClr val="237DB9">
                  <a:lumMod val="75000"/>
                </a:srgbClr>
              </a:solidFill>
              <a:latin typeface="FontAwesome" pitchFamily="2" charset="0"/>
            </a:endParaRPr>
          </a:p>
        </p:txBody>
      </p:sp>
      <p:sp>
        <p:nvSpPr>
          <p:cNvPr id="9" name="Freeform 62"/>
          <p:cNvSpPr>
            <a:spLocks noChangeAspect="1" noEditPoints="1"/>
          </p:cNvSpPr>
          <p:nvPr userDrawn="1"/>
        </p:nvSpPr>
        <p:spPr bwMode="auto">
          <a:xfrm>
            <a:off x="5015616" y="1638680"/>
            <a:ext cx="415449" cy="418773"/>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dirty="0">
              <a:solidFill>
                <a:srgbClr val="262626"/>
              </a:solidFill>
            </a:endParaRPr>
          </a:p>
        </p:txBody>
      </p:sp>
      <p:sp>
        <p:nvSpPr>
          <p:cNvPr id="10" name="Text Placeholder 3"/>
          <p:cNvSpPr>
            <a:spLocks noGrp="1"/>
          </p:cNvSpPr>
          <p:nvPr>
            <p:ph type="body" sz="half" idx="16" hasCustomPrompt="1"/>
          </p:nvPr>
        </p:nvSpPr>
        <p:spPr>
          <a:xfrm>
            <a:off x="3126618" y="2026600"/>
            <a:ext cx="1851785" cy="508973"/>
          </a:xfrm>
          <a:prstGeom prst="rect">
            <a:avLst/>
          </a:prstGeom>
        </p:spPr>
        <p:txBody>
          <a:bodyPr wrap="square" lIns="0" tIns="0" rIns="0" bIns="0" anchor="t">
            <a:noAutofit/>
          </a:bodyPr>
          <a:lstStyle>
            <a:lvl1pPr marL="0" indent="0" algn="l">
              <a:buNone/>
              <a:defRPr sz="14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a:p>
            <a:pPr lvl="0"/>
            <a:endParaRPr lang="en-US" dirty="0"/>
          </a:p>
        </p:txBody>
      </p:sp>
      <p:sp>
        <p:nvSpPr>
          <p:cNvPr id="11" name="Text Placeholder 3"/>
          <p:cNvSpPr>
            <a:spLocks noGrp="1"/>
          </p:cNvSpPr>
          <p:nvPr>
            <p:ph type="body" sz="half" idx="17"/>
          </p:nvPr>
        </p:nvSpPr>
        <p:spPr>
          <a:xfrm>
            <a:off x="3126618" y="2577159"/>
            <a:ext cx="2554580" cy="1143811"/>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12" name="Rounded Rectangle 11"/>
          <p:cNvSpPr/>
          <p:nvPr userDrawn="1"/>
        </p:nvSpPr>
        <p:spPr>
          <a:xfrm>
            <a:off x="6253159" y="1698808"/>
            <a:ext cx="5069416" cy="4574995"/>
          </a:xfrm>
          <a:prstGeom prst="roundRect">
            <a:avLst>
              <a:gd name="adj" fmla="val 28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FFFFFF"/>
              </a:solidFill>
            </a:endParaRPr>
          </a:p>
        </p:txBody>
      </p:sp>
      <p:sp>
        <p:nvSpPr>
          <p:cNvPr id="13" name="Picture Placeholder 7"/>
          <p:cNvSpPr>
            <a:spLocks noGrp="1"/>
          </p:cNvSpPr>
          <p:nvPr>
            <p:ph type="pic" sz="quarter" idx="18" hasCustomPrompt="1"/>
          </p:nvPr>
        </p:nvSpPr>
        <p:spPr>
          <a:xfrm>
            <a:off x="6510046" y="1870708"/>
            <a:ext cx="1868377" cy="1901952"/>
          </a:xfrm>
          <a:prstGeom prst="roundRect">
            <a:avLst>
              <a:gd name="adj" fmla="val 8424"/>
            </a:avLst>
          </a:prstGeom>
          <a:ln>
            <a:noFill/>
          </a:ln>
        </p:spPr>
        <p:txBody>
          <a:bodyPr bIns="274320" anchor="b"/>
          <a:lstStyle>
            <a:lvl1pPr algn="ctr">
              <a:buNone/>
              <a:defRPr sz="1600">
                <a:solidFill>
                  <a:schemeClr val="bg1"/>
                </a:solidFill>
              </a:defRPr>
            </a:lvl1pPr>
          </a:lstStyle>
          <a:p>
            <a:r>
              <a:rPr lang="en-US" dirty="0"/>
              <a:t>Image Holder</a:t>
            </a:r>
          </a:p>
        </p:txBody>
      </p:sp>
      <p:sp>
        <p:nvSpPr>
          <p:cNvPr id="14" name="Oval 13"/>
          <p:cNvSpPr/>
          <p:nvPr userDrawn="1"/>
        </p:nvSpPr>
        <p:spPr>
          <a:xfrm>
            <a:off x="10145668" y="1390205"/>
            <a:ext cx="915720" cy="915720"/>
          </a:xfrm>
          <a:prstGeom prst="ellipse">
            <a:avLst/>
          </a:prstGeom>
          <a:solidFill>
            <a:schemeClr val="accent2"/>
          </a:solidFill>
          <a:ln w="19050">
            <a:solidFill>
              <a:schemeClr val="accent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3733" dirty="0">
              <a:solidFill>
                <a:srgbClr val="237DB9">
                  <a:lumMod val="75000"/>
                </a:srgbClr>
              </a:solidFill>
              <a:latin typeface="FontAwesome" pitchFamily="2" charset="0"/>
            </a:endParaRPr>
          </a:p>
        </p:txBody>
      </p:sp>
      <p:sp>
        <p:nvSpPr>
          <p:cNvPr id="16" name="Text Placeholder 3"/>
          <p:cNvSpPr>
            <a:spLocks noGrp="1"/>
          </p:cNvSpPr>
          <p:nvPr>
            <p:ph type="body" sz="half" idx="19" hasCustomPrompt="1"/>
          </p:nvPr>
        </p:nvSpPr>
        <p:spPr>
          <a:xfrm>
            <a:off x="8506813" y="2026600"/>
            <a:ext cx="1851785" cy="508973"/>
          </a:xfrm>
          <a:prstGeom prst="rect">
            <a:avLst/>
          </a:prstGeom>
        </p:spPr>
        <p:txBody>
          <a:bodyPr wrap="square" lIns="0" tIns="0" rIns="0" bIns="0" anchor="t">
            <a:noAutofit/>
          </a:bodyPr>
          <a:lstStyle>
            <a:lvl1pPr marL="0" indent="0" algn="l">
              <a:buNone/>
              <a:defRPr sz="14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a:p>
            <a:pPr lvl="0"/>
            <a:endParaRPr lang="en-US" dirty="0"/>
          </a:p>
        </p:txBody>
      </p:sp>
      <p:sp>
        <p:nvSpPr>
          <p:cNvPr id="17" name="Text Placeholder 3"/>
          <p:cNvSpPr>
            <a:spLocks noGrp="1"/>
          </p:cNvSpPr>
          <p:nvPr>
            <p:ph type="body" sz="half" idx="20"/>
          </p:nvPr>
        </p:nvSpPr>
        <p:spPr>
          <a:xfrm>
            <a:off x="8506813" y="2577159"/>
            <a:ext cx="2554580" cy="1143811"/>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19" name="Freeform 178"/>
          <p:cNvSpPr>
            <a:spLocks noEditPoints="1"/>
          </p:cNvSpPr>
          <p:nvPr userDrawn="1"/>
        </p:nvSpPr>
        <p:spPr bwMode="auto">
          <a:xfrm>
            <a:off x="10380252" y="1679901"/>
            <a:ext cx="446552" cy="336328"/>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dirty="0">
              <a:solidFill>
                <a:srgbClr val="262626"/>
              </a:solidFill>
            </a:endParaRPr>
          </a:p>
        </p:txBody>
      </p:sp>
      <p:sp>
        <p:nvSpPr>
          <p:cNvPr id="18" name="Round Same Side Corner Rectangle 17"/>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20"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21"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22"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565446617"/>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xEl>
                                              <p:pRg st="0" end="0"/>
                                            </p:txEl>
                                          </p:spTgt>
                                        </p:tgtEl>
                                        <p:attrNameLst>
                                          <p:attrName>style.visibility</p:attrName>
                                        </p:attrNameLst>
                                      </p:cBhvr>
                                      <p:to>
                                        <p:strVal val="visible"/>
                                      </p:to>
                                    </p:set>
                                    <p:animEffect transition="in" filter="fade">
                                      <p:cBhvr>
                                        <p:cTn id="11" dur="500"/>
                                        <p:tgtEl>
                                          <p:spTgt spid="22">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down)">
                                      <p:cBhvr>
                                        <p:cTn id="15" dur="500"/>
                                        <p:tgtEl>
                                          <p:spTgt spid="24"/>
                                        </p:tgtEl>
                                      </p:cBhvr>
                                    </p:animEffect>
                                  </p:childTnLst>
                                </p:cTn>
                              </p:par>
                            </p:childTnLst>
                          </p:cTn>
                        </p:par>
                        <p:par>
                          <p:cTn id="16" fill="hold">
                            <p:stCondLst>
                              <p:cond delay="1500"/>
                            </p:stCondLst>
                            <p:childTnLst>
                              <p:par>
                                <p:cTn id="17" presetID="16" presetClass="entr" presetSubtype="42"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arn(outHorizontal)">
                                      <p:cBhvr>
                                        <p:cTn id="19" dur="500"/>
                                        <p:tgtEl>
                                          <p:spTgt spid="2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Effect transition="in" filter="wipe(left)">
                                      <p:cBhvr>
                                        <p:cTn id="23" dur="500"/>
                                        <p:tgtEl>
                                          <p:spTgt spid="10">
                                            <p:txEl>
                                              <p:pRg st="0" end="0"/>
                                            </p:txEl>
                                          </p:spTgt>
                                        </p:tgtEl>
                                      </p:cBhvr>
                                    </p:animEffect>
                                  </p:childTnLst>
                                </p:cTn>
                              </p:par>
                            </p:childTnLst>
                          </p:cTn>
                        </p:par>
                        <p:par>
                          <p:cTn id="24" fill="hold">
                            <p:stCondLst>
                              <p:cond delay="2500"/>
                            </p:stCondLst>
                            <p:childTnLst>
                              <p:par>
                                <p:cTn id="25" presetID="45" presetClass="entr" presetSubtype="0" fill="hold" grpId="0" nodeType="afterEffect">
                                  <p:stCondLst>
                                    <p:cond delay="0"/>
                                  </p:stCondLst>
                                  <p:iterate type="lt">
                                    <p:tmPct val="10000"/>
                                  </p:iterate>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ppt_w</p:attrName>
                                        </p:attrNameLst>
                                      </p:cBhvr>
                                      <p:tavLst>
                                        <p:tav tm="0" fmla="#ppt_w*sin(2.5*pi*$)">
                                          <p:val>
                                            <p:fltVal val="0"/>
                                          </p:val>
                                        </p:tav>
                                        <p:tav tm="100000">
                                          <p:val>
                                            <p:fltVal val="1"/>
                                          </p:val>
                                        </p:tav>
                                      </p:tavLst>
                                    </p:anim>
                                    <p:anim calcmode="lin" valueType="num">
                                      <p:cBhvr>
                                        <p:cTn id="29" dur="1000" fill="hold"/>
                                        <p:tgtEl>
                                          <p:spTgt spid="8"/>
                                        </p:tgtEl>
                                        <p:attrNameLst>
                                          <p:attrName>ppt_h</p:attrName>
                                        </p:attrNameLst>
                                      </p:cBhvr>
                                      <p:tavLst>
                                        <p:tav tm="0">
                                          <p:val>
                                            <p:strVal val="#ppt_h"/>
                                          </p:val>
                                        </p:tav>
                                        <p:tav tm="100000">
                                          <p:val>
                                            <p:strVal val="#ppt_h"/>
                                          </p:val>
                                        </p:tav>
                                      </p:tavLst>
                                    </p:anim>
                                  </p:childTnLst>
                                </p:cTn>
                              </p:par>
                            </p:childTnLst>
                          </p:cTn>
                        </p:par>
                        <p:par>
                          <p:cTn id="30" fill="hold">
                            <p:stCondLst>
                              <p:cond delay="3000"/>
                            </p:stCondLst>
                            <p:childTnLst>
                              <p:par>
                                <p:cTn id="31" presetID="53" presetClass="entr" presetSubtype="16"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500" fill="hold"/>
                                        <p:tgtEl>
                                          <p:spTgt spid="9"/>
                                        </p:tgtEl>
                                        <p:attrNameLst>
                                          <p:attrName>ppt_w</p:attrName>
                                        </p:attrNameLst>
                                      </p:cBhvr>
                                      <p:tavLst>
                                        <p:tav tm="0">
                                          <p:val>
                                            <p:fltVal val="0"/>
                                          </p:val>
                                        </p:tav>
                                        <p:tav tm="100000">
                                          <p:val>
                                            <p:strVal val="#ppt_w"/>
                                          </p:val>
                                        </p:tav>
                                      </p:tavLst>
                                    </p:anim>
                                    <p:anim calcmode="lin" valueType="num">
                                      <p:cBhvr>
                                        <p:cTn id="34" dur="500" fill="hold"/>
                                        <p:tgtEl>
                                          <p:spTgt spid="9"/>
                                        </p:tgtEl>
                                        <p:attrNameLst>
                                          <p:attrName>ppt_h</p:attrName>
                                        </p:attrNameLst>
                                      </p:cBhvr>
                                      <p:tavLst>
                                        <p:tav tm="0">
                                          <p:val>
                                            <p:fltVal val="0"/>
                                          </p:val>
                                        </p:tav>
                                        <p:tav tm="100000">
                                          <p:val>
                                            <p:strVal val="#ppt_h"/>
                                          </p:val>
                                        </p:tav>
                                      </p:tavLst>
                                    </p:anim>
                                    <p:animEffect transition="in" filter="fade">
                                      <p:cBhvr>
                                        <p:cTn id="35" dur="500"/>
                                        <p:tgtEl>
                                          <p:spTgt spid="9"/>
                                        </p:tgtEl>
                                      </p:cBhvr>
                                    </p:animEffect>
                                  </p:childTnLst>
                                </p:cTn>
                              </p:par>
                            </p:childTnLst>
                          </p:cTn>
                        </p:par>
                        <p:par>
                          <p:cTn id="36" fill="hold">
                            <p:stCondLst>
                              <p:cond delay="3500"/>
                            </p:stCondLst>
                            <p:childTnLst>
                              <p:par>
                                <p:cTn id="37" presetID="22" presetClass="entr" presetSubtype="8" fill="hold" grpId="0" nodeType="afterEffect" nodePh="1">
                                  <p:stCondLst>
                                    <p:cond delay="0"/>
                                  </p:stCondLst>
                                  <p:endCondLst>
                                    <p:cond evt="begin" delay="0">
                                      <p:tn val="37"/>
                                    </p:cond>
                                  </p:end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wipe(left)">
                                      <p:cBhvr>
                                        <p:cTn id="39" dur="500"/>
                                        <p:tgtEl>
                                          <p:spTgt spid="11">
                                            <p:txEl>
                                              <p:pRg st="0" end="0"/>
                                            </p:txEl>
                                          </p:spTgt>
                                        </p:tgtEl>
                                      </p:cBhvr>
                                    </p:animEffect>
                                  </p:childTnLst>
                                </p:cTn>
                              </p:par>
                            </p:childTnLst>
                          </p:cTn>
                        </p:par>
                        <p:par>
                          <p:cTn id="40" fill="hold">
                            <p:stCondLst>
                              <p:cond delay="4000"/>
                            </p:stCondLst>
                            <p:childTnLst>
                              <p:par>
                                <p:cTn id="41" presetID="22" presetClass="entr" presetSubtype="4"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down)">
                                      <p:cBhvr>
                                        <p:cTn id="43" dur="500"/>
                                        <p:tgtEl>
                                          <p:spTgt spid="12"/>
                                        </p:tgtEl>
                                      </p:cBhvr>
                                    </p:animEffect>
                                  </p:childTnLst>
                                </p:cTn>
                              </p:par>
                            </p:childTnLst>
                          </p:cTn>
                        </p:par>
                        <p:par>
                          <p:cTn id="44" fill="hold">
                            <p:stCondLst>
                              <p:cond delay="4500"/>
                            </p:stCondLst>
                            <p:childTnLst>
                              <p:par>
                                <p:cTn id="45" presetID="16" presetClass="entr" presetSubtype="42"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arn(outHorizontal)">
                                      <p:cBhvr>
                                        <p:cTn id="47" dur="500"/>
                                        <p:tgtEl>
                                          <p:spTgt spid="13"/>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16">
                                            <p:txEl>
                                              <p:pRg st="0" end="0"/>
                                            </p:txEl>
                                          </p:spTgt>
                                        </p:tgtEl>
                                        <p:attrNameLst>
                                          <p:attrName>style.visibility</p:attrName>
                                        </p:attrNameLst>
                                      </p:cBhvr>
                                      <p:to>
                                        <p:strVal val="visible"/>
                                      </p:to>
                                    </p:set>
                                    <p:animEffect transition="in" filter="wipe(left)">
                                      <p:cBhvr>
                                        <p:cTn id="51" dur="500"/>
                                        <p:tgtEl>
                                          <p:spTgt spid="16">
                                            <p:txEl>
                                              <p:pRg st="0" end="0"/>
                                            </p:txEl>
                                          </p:spTgt>
                                        </p:tgtEl>
                                      </p:cBhvr>
                                    </p:animEffect>
                                  </p:childTnLst>
                                </p:cTn>
                              </p:par>
                            </p:childTnLst>
                          </p:cTn>
                        </p:par>
                        <p:par>
                          <p:cTn id="52" fill="hold">
                            <p:stCondLst>
                              <p:cond delay="5500"/>
                            </p:stCondLst>
                            <p:childTnLst>
                              <p:par>
                                <p:cTn id="53" presetID="45" presetClass="entr" presetSubtype="0" fill="hold" grpId="0" nodeType="afterEffect">
                                  <p:stCondLst>
                                    <p:cond delay="0"/>
                                  </p:stCondLst>
                                  <p:iterate type="lt">
                                    <p:tmPct val="10000"/>
                                  </p:iterate>
                                  <p:childTnLst>
                                    <p:set>
                                      <p:cBhvr>
                                        <p:cTn id="54" dur="1" fill="hold">
                                          <p:stCondLst>
                                            <p:cond delay="0"/>
                                          </p:stCondLst>
                                        </p:cTn>
                                        <p:tgtEl>
                                          <p:spTgt spid="14"/>
                                        </p:tgtEl>
                                        <p:attrNameLst>
                                          <p:attrName>style.visibility</p:attrName>
                                        </p:attrNameLst>
                                      </p:cBhvr>
                                      <p:to>
                                        <p:strVal val="visible"/>
                                      </p:to>
                                    </p:set>
                                    <p:animEffect transition="in" filter="fade">
                                      <p:cBhvr>
                                        <p:cTn id="55" dur="1000"/>
                                        <p:tgtEl>
                                          <p:spTgt spid="14"/>
                                        </p:tgtEl>
                                      </p:cBhvr>
                                    </p:animEffect>
                                    <p:anim calcmode="lin" valueType="num">
                                      <p:cBhvr>
                                        <p:cTn id="56" dur="1000" fill="hold"/>
                                        <p:tgtEl>
                                          <p:spTgt spid="14"/>
                                        </p:tgtEl>
                                        <p:attrNameLst>
                                          <p:attrName>ppt_w</p:attrName>
                                        </p:attrNameLst>
                                      </p:cBhvr>
                                      <p:tavLst>
                                        <p:tav tm="0" fmla="#ppt_w*sin(2.5*pi*$)">
                                          <p:val>
                                            <p:fltVal val="0"/>
                                          </p:val>
                                        </p:tav>
                                        <p:tav tm="100000">
                                          <p:val>
                                            <p:fltVal val="1"/>
                                          </p:val>
                                        </p:tav>
                                      </p:tavLst>
                                    </p:anim>
                                    <p:anim calcmode="lin" valueType="num">
                                      <p:cBhvr>
                                        <p:cTn id="57" dur="1000" fill="hold"/>
                                        <p:tgtEl>
                                          <p:spTgt spid="14"/>
                                        </p:tgtEl>
                                        <p:attrNameLst>
                                          <p:attrName>ppt_h</p:attrName>
                                        </p:attrNameLst>
                                      </p:cBhvr>
                                      <p:tavLst>
                                        <p:tav tm="0">
                                          <p:val>
                                            <p:strVal val="#ppt_h"/>
                                          </p:val>
                                        </p:tav>
                                        <p:tav tm="100000">
                                          <p:val>
                                            <p:strVal val="#ppt_h"/>
                                          </p:val>
                                        </p:tav>
                                      </p:tavLst>
                                    </p:anim>
                                  </p:childTnLst>
                                </p:cTn>
                              </p:par>
                            </p:childTnLst>
                          </p:cTn>
                        </p:par>
                        <p:par>
                          <p:cTn id="58" fill="hold">
                            <p:stCondLst>
                              <p:cond delay="6500"/>
                            </p:stCondLst>
                            <p:childTnLst>
                              <p:par>
                                <p:cTn id="59" presetID="53" presetClass="entr" presetSubtype="16"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p:cTn id="61" dur="500" fill="hold"/>
                                        <p:tgtEl>
                                          <p:spTgt spid="19"/>
                                        </p:tgtEl>
                                        <p:attrNameLst>
                                          <p:attrName>ppt_w</p:attrName>
                                        </p:attrNameLst>
                                      </p:cBhvr>
                                      <p:tavLst>
                                        <p:tav tm="0">
                                          <p:val>
                                            <p:fltVal val="0"/>
                                          </p:val>
                                        </p:tav>
                                        <p:tav tm="100000">
                                          <p:val>
                                            <p:strVal val="#ppt_w"/>
                                          </p:val>
                                        </p:tav>
                                      </p:tavLst>
                                    </p:anim>
                                    <p:anim calcmode="lin" valueType="num">
                                      <p:cBhvr>
                                        <p:cTn id="62" dur="500" fill="hold"/>
                                        <p:tgtEl>
                                          <p:spTgt spid="19"/>
                                        </p:tgtEl>
                                        <p:attrNameLst>
                                          <p:attrName>ppt_h</p:attrName>
                                        </p:attrNameLst>
                                      </p:cBhvr>
                                      <p:tavLst>
                                        <p:tav tm="0">
                                          <p:val>
                                            <p:fltVal val="0"/>
                                          </p:val>
                                        </p:tav>
                                        <p:tav tm="100000">
                                          <p:val>
                                            <p:strVal val="#ppt_h"/>
                                          </p:val>
                                        </p:tav>
                                      </p:tavLst>
                                    </p:anim>
                                    <p:animEffect transition="in" filter="fade">
                                      <p:cBhvr>
                                        <p:cTn id="63" dur="500"/>
                                        <p:tgtEl>
                                          <p:spTgt spid="19"/>
                                        </p:tgtEl>
                                      </p:cBhvr>
                                    </p:animEffect>
                                  </p:childTnLst>
                                </p:cTn>
                              </p:par>
                            </p:childTnLst>
                          </p:cTn>
                        </p:par>
                        <p:par>
                          <p:cTn id="64" fill="hold">
                            <p:stCondLst>
                              <p:cond delay="7000"/>
                            </p:stCondLst>
                            <p:childTnLst>
                              <p:par>
                                <p:cTn id="65" presetID="22" presetClass="entr" presetSubtype="8" fill="hold" grpId="0" nodeType="afterEffect" nodePh="1">
                                  <p:stCondLst>
                                    <p:cond delay="0"/>
                                  </p:stCondLst>
                                  <p:endCondLst>
                                    <p:cond evt="begin" delay="0">
                                      <p:tn val="65"/>
                                    </p:cond>
                                  </p:endCondLst>
                                  <p:childTnLst>
                                    <p:set>
                                      <p:cBhvr>
                                        <p:cTn id="66" dur="1" fill="hold">
                                          <p:stCondLst>
                                            <p:cond delay="0"/>
                                          </p:stCondLst>
                                        </p:cTn>
                                        <p:tgtEl>
                                          <p:spTgt spid="17">
                                            <p:txEl>
                                              <p:pRg st="0" end="0"/>
                                            </p:txEl>
                                          </p:spTgt>
                                        </p:tgtEl>
                                        <p:attrNameLst>
                                          <p:attrName>style.visibility</p:attrName>
                                        </p:attrNameLst>
                                      </p:cBhvr>
                                      <p:to>
                                        <p:strVal val="visible"/>
                                      </p:to>
                                    </p:set>
                                    <p:animEffect transition="in" filter="wipe(left)">
                                      <p:cBhvr>
                                        <p:cTn id="67"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27" grpId="0"/>
      <p:bldP spid="8" grpId="0" bldLvl="0" animBg="1"/>
      <p:bldP spid="9" grpId="0" bldLvl="0" animBg="1"/>
      <p:bldP spid="10"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bldLvl="0" animBg="1"/>
      <p:bldP spid="13" grpId="0"/>
      <p:bldP spid="14" grpId="0" bldLvl="0" animBg="1"/>
      <p:bldP spid="16"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9" grpId="0" bldLvl="0" animBg="1"/>
      <p:bldP spid="21" grpId="0"/>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eam08">
    <p:spTree>
      <p:nvGrpSpPr>
        <p:cNvPr id="1" name=""/>
        <p:cNvGrpSpPr/>
        <p:nvPr/>
      </p:nvGrpSpPr>
      <p:grpSpPr>
        <a:xfrm>
          <a:off x="0" y="0"/>
          <a:ext cx="0" cy="0"/>
          <a:chOff x="0" y="0"/>
          <a:chExt cx="0" cy="0"/>
        </a:xfrm>
      </p:grpSpPr>
      <p:sp>
        <p:nvSpPr>
          <p:cNvPr id="49" name="Rounded Rectangle 48"/>
          <p:cNvSpPr/>
          <p:nvPr userDrawn="1"/>
        </p:nvSpPr>
        <p:spPr>
          <a:xfrm>
            <a:off x="6299202" y="4170685"/>
            <a:ext cx="4454941" cy="1920232"/>
          </a:xfrm>
          <a:prstGeom prst="roundRect">
            <a:avLst>
              <a:gd name="adj" fmla="val 5551"/>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FFFFFF"/>
              </a:solidFill>
            </a:endParaRPr>
          </a:p>
        </p:txBody>
      </p:sp>
      <p:sp>
        <p:nvSpPr>
          <p:cNvPr id="41" name="Rounded Rectangle 40"/>
          <p:cNvSpPr/>
          <p:nvPr userDrawn="1"/>
        </p:nvSpPr>
        <p:spPr>
          <a:xfrm>
            <a:off x="6299202" y="1731656"/>
            <a:ext cx="4454941" cy="1920232"/>
          </a:xfrm>
          <a:prstGeom prst="roundRect">
            <a:avLst>
              <a:gd name="adj" fmla="val 5551"/>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FFFFFF"/>
              </a:solidFill>
            </a:endParaRPr>
          </a:p>
        </p:txBody>
      </p:sp>
      <p:sp>
        <p:nvSpPr>
          <p:cNvPr id="37" name="Rounded Rectangle 36"/>
          <p:cNvSpPr/>
          <p:nvPr userDrawn="1"/>
        </p:nvSpPr>
        <p:spPr>
          <a:xfrm>
            <a:off x="1411262" y="4150369"/>
            <a:ext cx="4454941" cy="1920232"/>
          </a:xfrm>
          <a:prstGeom prst="roundRect">
            <a:avLst>
              <a:gd name="adj" fmla="val 5551"/>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FFFFFF"/>
              </a:solidFill>
            </a:endParaRPr>
          </a:p>
        </p:txBody>
      </p:sp>
      <p:sp>
        <p:nvSpPr>
          <p:cNvPr id="20" name="Rounded Rectangle 19"/>
          <p:cNvSpPr/>
          <p:nvPr userDrawn="1"/>
        </p:nvSpPr>
        <p:spPr>
          <a:xfrm>
            <a:off x="1411262" y="1731656"/>
            <a:ext cx="4454941" cy="1920232"/>
          </a:xfrm>
          <a:prstGeom prst="roundRect">
            <a:avLst>
              <a:gd name="adj" fmla="val 5551"/>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FFFFFF"/>
              </a:solidFill>
            </a:endParaRPr>
          </a:p>
        </p:txBody>
      </p:sp>
      <p:sp>
        <p:nvSpPr>
          <p:cNvPr id="34" name="Picture Placeholder 7"/>
          <p:cNvSpPr>
            <a:spLocks noGrp="1"/>
          </p:cNvSpPr>
          <p:nvPr>
            <p:ph type="pic" sz="quarter" idx="15" hasCustomPrompt="1"/>
          </p:nvPr>
        </p:nvSpPr>
        <p:spPr>
          <a:xfrm>
            <a:off x="696039" y="1916161"/>
            <a:ext cx="1523839" cy="1551223"/>
          </a:xfrm>
          <a:prstGeom prst="roundRect">
            <a:avLst>
              <a:gd name="adj" fmla="val 8424"/>
            </a:avLst>
          </a:prstGeom>
          <a:ln w="28575">
            <a:solidFill>
              <a:schemeClr val="accent1"/>
            </a:solidFill>
          </a:ln>
        </p:spPr>
        <p:txBody>
          <a:bodyPr bIns="274320" anchor="b"/>
          <a:lstStyle>
            <a:lvl1pPr algn="ctr">
              <a:buNone/>
              <a:defRPr sz="1600">
                <a:solidFill>
                  <a:schemeClr val="bg1">
                    <a:lumMod val="65000"/>
                  </a:schemeClr>
                </a:solidFill>
              </a:defRPr>
            </a:lvl1pPr>
          </a:lstStyle>
          <a:p>
            <a:r>
              <a:rPr lang="en-US" dirty="0"/>
              <a:t>Image Holder</a:t>
            </a:r>
          </a:p>
        </p:txBody>
      </p:sp>
      <p:sp>
        <p:nvSpPr>
          <p:cNvPr id="35" name="Text Placeholder 3"/>
          <p:cNvSpPr>
            <a:spLocks noGrp="1"/>
          </p:cNvSpPr>
          <p:nvPr>
            <p:ph type="body" sz="half" idx="16" hasCustomPrompt="1"/>
          </p:nvPr>
        </p:nvSpPr>
        <p:spPr>
          <a:xfrm>
            <a:off x="2438405" y="1836235"/>
            <a:ext cx="1851785" cy="508973"/>
          </a:xfrm>
          <a:prstGeom prst="rect">
            <a:avLst/>
          </a:prstGeom>
        </p:spPr>
        <p:txBody>
          <a:bodyPr wrap="square" lIns="0" tIns="0" rIns="0" bIns="0" anchor="t">
            <a:noAutofit/>
          </a:bodyPr>
          <a:lstStyle>
            <a:lvl1pPr marL="0" indent="0" algn="l">
              <a:buNone/>
              <a:defRPr sz="1465" b="1" baseline="0">
                <a:solidFill>
                  <a:schemeClr val="accent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a:p>
            <a:pPr lvl="0"/>
            <a:endParaRPr lang="en-US" dirty="0"/>
          </a:p>
        </p:txBody>
      </p:sp>
      <p:sp>
        <p:nvSpPr>
          <p:cNvPr id="36" name="Text Placeholder 3"/>
          <p:cNvSpPr>
            <a:spLocks noGrp="1"/>
          </p:cNvSpPr>
          <p:nvPr>
            <p:ph type="body" sz="half" idx="17"/>
          </p:nvPr>
        </p:nvSpPr>
        <p:spPr>
          <a:xfrm>
            <a:off x="2438403" y="2386792"/>
            <a:ext cx="2400967" cy="1143811"/>
          </a:xfrm>
          <a:prstGeom prst="rect">
            <a:avLst/>
          </a:prstGeom>
        </p:spPr>
        <p:txBody>
          <a:bodyPr wrap="square" lIns="0" tIns="0" rIns="0" bIns="0" anchor="t">
            <a:noAutofit/>
          </a:bodyPr>
          <a:lstStyle>
            <a:lvl1pPr marL="0" indent="0" algn="l">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38" name="Picture Placeholder 7"/>
          <p:cNvSpPr>
            <a:spLocks noGrp="1"/>
          </p:cNvSpPr>
          <p:nvPr>
            <p:ph type="pic" sz="quarter" idx="18" hasCustomPrompt="1"/>
          </p:nvPr>
        </p:nvSpPr>
        <p:spPr>
          <a:xfrm>
            <a:off x="645238" y="4334874"/>
            <a:ext cx="1523839" cy="1551223"/>
          </a:xfrm>
          <a:prstGeom prst="roundRect">
            <a:avLst>
              <a:gd name="adj" fmla="val 8424"/>
            </a:avLst>
          </a:prstGeom>
          <a:ln w="28575">
            <a:solidFill>
              <a:schemeClr val="accent2"/>
            </a:solidFill>
          </a:ln>
        </p:spPr>
        <p:txBody>
          <a:bodyPr bIns="274320" anchor="b"/>
          <a:lstStyle>
            <a:lvl1pPr algn="ctr">
              <a:buNone/>
              <a:defRPr sz="1600">
                <a:solidFill>
                  <a:schemeClr val="bg1">
                    <a:lumMod val="65000"/>
                  </a:schemeClr>
                </a:solidFill>
              </a:defRPr>
            </a:lvl1pPr>
          </a:lstStyle>
          <a:p>
            <a:r>
              <a:rPr lang="en-US" dirty="0"/>
              <a:t>Image Holder</a:t>
            </a:r>
          </a:p>
        </p:txBody>
      </p:sp>
      <p:sp>
        <p:nvSpPr>
          <p:cNvPr id="39" name="Text Placeholder 3"/>
          <p:cNvSpPr>
            <a:spLocks noGrp="1"/>
          </p:cNvSpPr>
          <p:nvPr>
            <p:ph type="body" sz="half" idx="19" hasCustomPrompt="1"/>
          </p:nvPr>
        </p:nvSpPr>
        <p:spPr>
          <a:xfrm>
            <a:off x="2438405" y="4254948"/>
            <a:ext cx="1851785" cy="508973"/>
          </a:xfrm>
          <a:prstGeom prst="rect">
            <a:avLst/>
          </a:prstGeom>
        </p:spPr>
        <p:txBody>
          <a:bodyPr wrap="square" lIns="0" tIns="0" rIns="0" bIns="0" anchor="t">
            <a:noAutofit/>
          </a:bodyPr>
          <a:lstStyle>
            <a:lvl1pPr marL="0" indent="0" algn="l">
              <a:buNone/>
              <a:defRPr sz="1465" b="1" baseline="0">
                <a:solidFill>
                  <a:schemeClr val="accent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a:p>
            <a:pPr lvl="0"/>
            <a:endParaRPr lang="en-US" dirty="0"/>
          </a:p>
        </p:txBody>
      </p:sp>
      <p:sp>
        <p:nvSpPr>
          <p:cNvPr id="40" name="Text Placeholder 3"/>
          <p:cNvSpPr>
            <a:spLocks noGrp="1"/>
          </p:cNvSpPr>
          <p:nvPr>
            <p:ph type="body" sz="half" idx="20"/>
          </p:nvPr>
        </p:nvSpPr>
        <p:spPr>
          <a:xfrm>
            <a:off x="2438403" y="4805505"/>
            <a:ext cx="2400967" cy="1143811"/>
          </a:xfrm>
          <a:prstGeom prst="rect">
            <a:avLst/>
          </a:prstGeom>
        </p:spPr>
        <p:txBody>
          <a:bodyPr wrap="square" lIns="0" tIns="0" rIns="0" bIns="0" anchor="t">
            <a:noAutofit/>
          </a:bodyPr>
          <a:lstStyle>
            <a:lvl1pPr marL="0" indent="0" algn="l">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46" name="Picture Placeholder 7"/>
          <p:cNvSpPr>
            <a:spLocks noGrp="1"/>
          </p:cNvSpPr>
          <p:nvPr>
            <p:ph type="pic" sz="quarter" idx="21" hasCustomPrompt="1"/>
          </p:nvPr>
        </p:nvSpPr>
        <p:spPr>
          <a:xfrm>
            <a:off x="9992226" y="1916161"/>
            <a:ext cx="1523839" cy="1551223"/>
          </a:xfrm>
          <a:prstGeom prst="roundRect">
            <a:avLst>
              <a:gd name="adj" fmla="val 8424"/>
            </a:avLst>
          </a:prstGeom>
          <a:ln w="28575">
            <a:solidFill>
              <a:schemeClr val="accent3"/>
            </a:solidFill>
          </a:ln>
        </p:spPr>
        <p:txBody>
          <a:bodyPr bIns="274320" anchor="b"/>
          <a:lstStyle>
            <a:lvl1pPr algn="ctr">
              <a:buNone/>
              <a:defRPr sz="1600">
                <a:solidFill>
                  <a:schemeClr val="bg1">
                    <a:lumMod val="65000"/>
                  </a:schemeClr>
                </a:solidFill>
              </a:defRPr>
            </a:lvl1pPr>
          </a:lstStyle>
          <a:p>
            <a:r>
              <a:rPr lang="en-US" dirty="0"/>
              <a:t>Image Holder</a:t>
            </a:r>
          </a:p>
        </p:txBody>
      </p:sp>
      <p:sp>
        <p:nvSpPr>
          <p:cNvPr id="47" name="Text Placeholder 3"/>
          <p:cNvSpPr>
            <a:spLocks noGrp="1"/>
          </p:cNvSpPr>
          <p:nvPr>
            <p:ph type="body" sz="half" idx="22" hasCustomPrompt="1"/>
          </p:nvPr>
        </p:nvSpPr>
        <p:spPr>
          <a:xfrm>
            <a:off x="7900258" y="1836235"/>
            <a:ext cx="1851785" cy="508973"/>
          </a:xfrm>
          <a:prstGeom prst="rect">
            <a:avLst/>
          </a:prstGeom>
        </p:spPr>
        <p:txBody>
          <a:bodyPr wrap="square" lIns="0" tIns="0" rIns="0" bIns="0" anchor="t">
            <a:noAutofit/>
          </a:bodyPr>
          <a:lstStyle>
            <a:lvl1pPr marL="0" indent="0" algn="r">
              <a:buNone/>
              <a:defRPr sz="1465" b="1" baseline="0">
                <a:solidFill>
                  <a:schemeClr val="accent3"/>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a:p>
            <a:pPr lvl="0"/>
            <a:endParaRPr lang="en-US" dirty="0"/>
          </a:p>
        </p:txBody>
      </p:sp>
      <p:sp>
        <p:nvSpPr>
          <p:cNvPr id="48" name="Text Placeholder 3"/>
          <p:cNvSpPr>
            <a:spLocks noGrp="1"/>
          </p:cNvSpPr>
          <p:nvPr>
            <p:ph type="body" sz="half" idx="23"/>
          </p:nvPr>
        </p:nvSpPr>
        <p:spPr>
          <a:xfrm>
            <a:off x="7351077" y="2386792"/>
            <a:ext cx="2400967" cy="1143811"/>
          </a:xfrm>
          <a:prstGeom prst="rect">
            <a:avLst/>
          </a:prstGeom>
        </p:spPr>
        <p:txBody>
          <a:bodyPr wrap="square" lIns="0" tIns="0" rIns="0" bIns="0" anchor="t">
            <a:noAutofit/>
          </a:bodyPr>
          <a:lstStyle>
            <a:lvl1pPr marL="0" indent="0" algn="r">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50" name="Picture Placeholder 7"/>
          <p:cNvSpPr>
            <a:spLocks noGrp="1"/>
          </p:cNvSpPr>
          <p:nvPr>
            <p:ph type="pic" sz="quarter" idx="24" hasCustomPrompt="1"/>
          </p:nvPr>
        </p:nvSpPr>
        <p:spPr>
          <a:xfrm>
            <a:off x="9992226" y="4355190"/>
            <a:ext cx="1523839" cy="1551223"/>
          </a:xfrm>
          <a:prstGeom prst="roundRect">
            <a:avLst>
              <a:gd name="adj" fmla="val 8424"/>
            </a:avLst>
          </a:prstGeom>
          <a:ln w="28575">
            <a:solidFill>
              <a:schemeClr val="accent4"/>
            </a:solidFill>
          </a:ln>
        </p:spPr>
        <p:txBody>
          <a:bodyPr bIns="274320" anchor="b"/>
          <a:lstStyle>
            <a:lvl1pPr algn="ctr">
              <a:buNone/>
              <a:defRPr sz="1600">
                <a:solidFill>
                  <a:schemeClr val="bg1">
                    <a:lumMod val="65000"/>
                  </a:schemeClr>
                </a:solidFill>
              </a:defRPr>
            </a:lvl1pPr>
          </a:lstStyle>
          <a:p>
            <a:r>
              <a:rPr lang="en-US" dirty="0"/>
              <a:t>Image Holder</a:t>
            </a:r>
          </a:p>
        </p:txBody>
      </p:sp>
      <p:sp>
        <p:nvSpPr>
          <p:cNvPr id="51" name="Text Placeholder 3"/>
          <p:cNvSpPr>
            <a:spLocks noGrp="1"/>
          </p:cNvSpPr>
          <p:nvPr>
            <p:ph type="body" sz="half" idx="25" hasCustomPrompt="1"/>
          </p:nvPr>
        </p:nvSpPr>
        <p:spPr>
          <a:xfrm>
            <a:off x="7900258" y="4275263"/>
            <a:ext cx="1851785" cy="508973"/>
          </a:xfrm>
          <a:prstGeom prst="rect">
            <a:avLst/>
          </a:prstGeom>
        </p:spPr>
        <p:txBody>
          <a:bodyPr wrap="square" lIns="0" tIns="0" rIns="0" bIns="0" anchor="t">
            <a:noAutofit/>
          </a:bodyPr>
          <a:lstStyle>
            <a:lvl1pPr marL="0" indent="0" algn="r">
              <a:buNone/>
              <a:defRPr sz="1465" b="1" baseline="0">
                <a:solidFill>
                  <a:schemeClr val="accent4"/>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a:p>
            <a:pPr lvl="0"/>
            <a:endParaRPr lang="en-US" dirty="0"/>
          </a:p>
        </p:txBody>
      </p:sp>
      <p:sp>
        <p:nvSpPr>
          <p:cNvPr id="52" name="Text Placeholder 3"/>
          <p:cNvSpPr>
            <a:spLocks noGrp="1"/>
          </p:cNvSpPr>
          <p:nvPr>
            <p:ph type="body" sz="half" idx="26"/>
          </p:nvPr>
        </p:nvSpPr>
        <p:spPr>
          <a:xfrm>
            <a:off x="7351077" y="4825821"/>
            <a:ext cx="2400967" cy="1143811"/>
          </a:xfrm>
          <a:prstGeom prst="rect">
            <a:avLst/>
          </a:prstGeom>
        </p:spPr>
        <p:txBody>
          <a:bodyPr wrap="square" lIns="0" tIns="0" rIns="0" bIns="0" anchor="t">
            <a:noAutofit/>
          </a:bodyPr>
          <a:lstStyle>
            <a:lvl1pPr marL="0" indent="0" algn="r">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65" name="Rounded Rectangle 64"/>
          <p:cNvSpPr/>
          <p:nvPr userDrawn="1"/>
        </p:nvSpPr>
        <p:spPr>
          <a:xfrm>
            <a:off x="4965700" y="2870201"/>
            <a:ext cx="2032003" cy="1914036"/>
          </a:xfrm>
          <a:prstGeom prst="roundRect">
            <a:avLst>
              <a:gd name="adj" fmla="val 804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53" name="Freeform 245"/>
          <p:cNvSpPr/>
          <p:nvPr userDrawn="1"/>
        </p:nvSpPr>
        <p:spPr bwMode="auto">
          <a:xfrm>
            <a:off x="5598413" y="3443932"/>
            <a:ext cx="766579" cy="766577"/>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dirty="0">
              <a:solidFill>
                <a:srgbClr val="262626"/>
              </a:solidFill>
            </a:endParaRPr>
          </a:p>
        </p:txBody>
      </p:sp>
      <p:sp>
        <p:nvSpPr>
          <p:cNvPr id="24" name="Round Same Side Corner Rectangle 23"/>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25"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26"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27"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3711434971"/>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7">
                                            <p:txEl>
                                              <p:pRg st="0" end="0"/>
                                            </p:txEl>
                                          </p:spTgt>
                                        </p:tgtEl>
                                        <p:attrNameLst>
                                          <p:attrName>style.visibility</p:attrName>
                                        </p:attrNameLst>
                                      </p:cBhvr>
                                      <p:to>
                                        <p:strVal val="visible"/>
                                      </p:to>
                                    </p:set>
                                    <p:animEffect transition="in" filter="fade">
                                      <p:cBhvr>
                                        <p:cTn id="11" dur="500"/>
                                        <p:tgtEl>
                                          <p:spTgt spid="27">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5"/>
                                        </p:tgtEl>
                                        <p:attrNameLst>
                                          <p:attrName>style.visibility</p:attrName>
                                        </p:attrNameLst>
                                      </p:cBhvr>
                                      <p:to>
                                        <p:strVal val="visible"/>
                                      </p:to>
                                    </p:set>
                                    <p:anim calcmode="lin" valueType="num">
                                      <p:cBhvr>
                                        <p:cTn id="15" dur="500" fill="hold"/>
                                        <p:tgtEl>
                                          <p:spTgt spid="65"/>
                                        </p:tgtEl>
                                        <p:attrNameLst>
                                          <p:attrName>ppt_w</p:attrName>
                                        </p:attrNameLst>
                                      </p:cBhvr>
                                      <p:tavLst>
                                        <p:tav tm="0">
                                          <p:val>
                                            <p:fltVal val="0"/>
                                          </p:val>
                                        </p:tav>
                                        <p:tav tm="100000">
                                          <p:val>
                                            <p:strVal val="#ppt_w"/>
                                          </p:val>
                                        </p:tav>
                                      </p:tavLst>
                                    </p:anim>
                                    <p:anim calcmode="lin" valueType="num">
                                      <p:cBhvr>
                                        <p:cTn id="16" dur="500" fill="hold"/>
                                        <p:tgtEl>
                                          <p:spTgt spid="65"/>
                                        </p:tgtEl>
                                        <p:attrNameLst>
                                          <p:attrName>ppt_h</p:attrName>
                                        </p:attrNameLst>
                                      </p:cBhvr>
                                      <p:tavLst>
                                        <p:tav tm="0">
                                          <p:val>
                                            <p:fltVal val="0"/>
                                          </p:val>
                                        </p:tav>
                                        <p:tav tm="100000">
                                          <p:val>
                                            <p:strVal val="#ppt_h"/>
                                          </p:val>
                                        </p:tav>
                                      </p:tavLst>
                                    </p:anim>
                                    <p:animEffect transition="in" filter="fade">
                                      <p:cBhvr>
                                        <p:cTn id="17" dur="500"/>
                                        <p:tgtEl>
                                          <p:spTgt spid="65"/>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53"/>
                                        </p:tgtEl>
                                        <p:attrNameLst>
                                          <p:attrName>style.visibility</p:attrName>
                                        </p:attrNameLst>
                                      </p:cBhvr>
                                      <p:to>
                                        <p:strVal val="visible"/>
                                      </p:to>
                                    </p:set>
                                    <p:anim calcmode="lin" valueType="num">
                                      <p:cBhvr>
                                        <p:cTn id="21" dur="500" fill="hold"/>
                                        <p:tgtEl>
                                          <p:spTgt spid="53"/>
                                        </p:tgtEl>
                                        <p:attrNameLst>
                                          <p:attrName>ppt_w</p:attrName>
                                        </p:attrNameLst>
                                      </p:cBhvr>
                                      <p:tavLst>
                                        <p:tav tm="0">
                                          <p:val>
                                            <p:fltVal val="0"/>
                                          </p:val>
                                        </p:tav>
                                        <p:tav tm="100000">
                                          <p:val>
                                            <p:strVal val="#ppt_w"/>
                                          </p:val>
                                        </p:tav>
                                      </p:tavLst>
                                    </p:anim>
                                    <p:anim calcmode="lin" valueType="num">
                                      <p:cBhvr>
                                        <p:cTn id="22" dur="500" fill="hold"/>
                                        <p:tgtEl>
                                          <p:spTgt spid="53"/>
                                        </p:tgtEl>
                                        <p:attrNameLst>
                                          <p:attrName>ppt_h</p:attrName>
                                        </p:attrNameLst>
                                      </p:cBhvr>
                                      <p:tavLst>
                                        <p:tav tm="0">
                                          <p:val>
                                            <p:fltVal val="0"/>
                                          </p:val>
                                        </p:tav>
                                        <p:tav tm="100000">
                                          <p:val>
                                            <p:strVal val="#ppt_h"/>
                                          </p:val>
                                        </p:tav>
                                      </p:tavLst>
                                    </p:anim>
                                    <p:animEffect transition="in" filter="fade">
                                      <p:cBhvr>
                                        <p:cTn id="23" dur="500"/>
                                        <p:tgtEl>
                                          <p:spTgt spid="53"/>
                                        </p:tgtEl>
                                      </p:cBhvr>
                                    </p:animEffect>
                                  </p:childTnLst>
                                </p:cTn>
                              </p:par>
                            </p:childTnLst>
                          </p:cTn>
                        </p:par>
                        <p:par>
                          <p:cTn id="24" fill="hold">
                            <p:stCondLst>
                              <p:cond delay="2000"/>
                            </p:stCondLst>
                            <p:childTnLst>
                              <p:par>
                                <p:cTn id="25" presetID="16" presetClass="entr" presetSubtype="42" fill="hold" grpId="0"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barn(outHorizontal)">
                                      <p:cBhvr>
                                        <p:cTn id="27" dur="500"/>
                                        <p:tgtEl>
                                          <p:spTgt spid="34"/>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childTnLst>
                          </p:cTn>
                        </p:par>
                        <p:par>
                          <p:cTn id="32" fill="hold">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35">
                                            <p:txEl>
                                              <p:pRg st="0" end="0"/>
                                            </p:txEl>
                                          </p:spTgt>
                                        </p:tgtEl>
                                        <p:attrNameLst>
                                          <p:attrName>style.visibility</p:attrName>
                                        </p:attrNameLst>
                                      </p:cBhvr>
                                      <p:to>
                                        <p:strVal val="visible"/>
                                      </p:to>
                                    </p:set>
                                    <p:animEffect transition="in" filter="wipe(left)">
                                      <p:cBhvr>
                                        <p:cTn id="35" dur="500"/>
                                        <p:tgtEl>
                                          <p:spTgt spid="35">
                                            <p:txEl>
                                              <p:pRg st="0" end="0"/>
                                            </p:txEl>
                                          </p:spTgt>
                                        </p:tgtEl>
                                      </p:cBhvr>
                                    </p:animEffect>
                                  </p:childTnLst>
                                </p:cTn>
                              </p:par>
                            </p:childTnLst>
                          </p:cTn>
                        </p:par>
                        <p:par>
                          <p:cTn id="36" fill="hold">
                            <p:stCondLst>
                              <p:cond delay="3500"/>
                            </p:stCondLst>
                            <p:childTnLst>
                              <p:par>
                                <p:cTn id="37" presetID="22" presetClass="entr" presetSubtype="8" fill="hold" grpId="0" nodeType="afterEffect" nodePh="1">
                                  <p:stCondLst>
                                    <p:cond delay="0"/>
                                  </p:stCondLst>
                                  <p:endCondLst>
                                    <p:cond evt="begin" delay="0">
                                      <p:tn val="37"/>
                                    </p:cond>
                                  </p:endCondLst>
                                  <p:childTnLst>
                                    <p:set>
                                      <p:cBhvr>
                                        <p:cTn id="38" dur="1" fill="hold">
                                          <p:stCondLst>
                                            <p:cond delay="0"/>
                                          </p:stCondLst>
                                        </p:cTn>
                                        <p:tgtEl>
                                          <p:spTgt spid="36">
                                            <p:txEl>
                                              <p:pRg st="0" end="0"/>
                                            </p:txEl>
                                          </p:spTgt>
                                        </p:tgtEl>
                                        <p:attrNameLst>
                                          <p:attrName>style.visibility</p:attrName>
                                        </p:attrNameLst>
                                      </p:cBhvr>
                                      <p:to>
                                        <p:strVal val="visible"/>
                                      </p:to>
                                    </p:set>
                                    <p:animEffect transition="in" filter="wipe(left)">
                                      <p:cBhvr>
                                        <p:cTn id="39" dur="500"/>
                                        <p:tgtEl>
                                          <p:spTgt spid="36">
                                            <p:txEl>
                                              <p:pRg st="0" end="0"/>
                                            </p:txEl>
                                          </p:spTgt>
                                        </p:tgtEl>
                                      </p:cBhvr>
                                    </p:animEffect>
                                  </p:childTnLst>
                                </p:cTn>
                              </p:par>
                            </p:childTnLst>
                          </p:cTn>
                        </p:par>
                        <p:par>
                          <p:cTn id="40" fill="hold">
                            <p:stCondLst>
                              <p:cond delay="4000"/>
                            </p:stCondLst>
                            <p:childTnLst>
                              <p:par>
                                <p:cTn id="41" presetID="16" presetClass="entr" presetSubtype="42"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barn(outHorizontal)">
                                      <p:cBhvr>
                                        <p:cTn id="43" dur="500"/>
                                        <p:tgtEl>
                                          <p:spTgt spid="38"/>
                                        </p:tgtEl>
                                      </p:cBhvr>
                                    </p:animEffect>
                                  </p:childTnLst>
                                </p:cTn>
                              </p:par>
                            </p:childTnLst>
                          </p:cTn>
                        </p:par>
                        <p:par>
                          <p:cTn id="44" fill="hold">
                            <p:stCondLst>
                              <p:cond delay="4500"/>
                            </p:stCondLst>
                            <p:childTnLst>
                              <p:par>
                                <p:cTn id="45" presetID="22" presetClass="entr" presetSubtype="8" fill="hold" grpId="0" nodeType="after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wipe(left)">
                                      <p:cBhvr>
                                        <p:cTn id="47" dur="500"/>
                                        <p:tgtEl>
                                          <p:spTgt spid="37"/>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39">
                                            <p:txEl>
                                              <p:pRg st="0" end="0"/>
                                            </p:txEl>
                                          </p:spTgt>
                                        </p:tgtEl>
                                        <p:attrNameLst>
                                          <p:attrName>style.visibility</p:attrName>
                                        </p:attrNameLst>
                                      </p:cBhvr>
                                      <p:to>
                                        <p:strVal val="visible"/>
                                      </p:to>
                                    </p:set>
                                    <p:animEffect transition="in" filter="wipe(left)">
                                      <p:cBhvr>
                                        <p:cTn id="51" dur="500"/>
                                        <p:tgtEl>
                                          <p:spTgt spid="39">
                                            <p:txEl>
                                              <p:pRg st="0" end="0"/>
                                            </p:txEl>
                                          </p:spTgt>
                                        </p:tgtEl>
                                      </p:cBhvr>
                                    </p:animEffect>
                                  </p:childTnLst>
                                </p:cTn>
                              </p:par>
                            </p:childTnLst>
                          </p:cTn>
                        </p:par>
                        <p:par>
                          <p:cTn id="52" fill="hold">
                            <p:stCondLst>
                              <p:cond delay="5500"/>
                            </p:stCondLst>
                            <p:childTnLst>
                              <p:par>
                                <p:cTn id="53" presetID="22" presetClass="entr" presetSubtype="8" fill="hold" grpId="0" nodeType="afterEffect" nodePh="1">
                                  <p:stCondLst>
                                    <p:cond delay="0"/>
                                  </p:stCondLst>
                                  <p:endCondLst>
                                    <p:cond evt="begin" delay="0">
                                      <p:tn val="53"/>
                                    </p:cond>
                                  </p:endCondLst>
                                  <p:childTnLst>
                                    <p:set>
                                      <p:cBhvr>
                                        <p:cTn id="54" dur="1" fill="hold">
                                          <p:stCondLst>
                                            <p:cond delay="0"/>
                                          </p:stCondLst>
                                        </p:cTn>
                                        <p:tgtEl>
                                          <p:spTgt spid="40">
                                            <p:txEl>
                                              <p:pRg st="0" end="0"/>
                                            </p:txEl>
                                          </p:spTgt>
                                        </p:tgtEl>
                                        <p:attrNameLst>
                                          <p:attrName>style.visibility</p:attrName>
                                        </p:attrNameLst>
                                      </p:cBhvr>
                                      <p:to>
                                        <p:strVal val="visible"/>
                                      </p:to>
                                    </p:set>
                                    <p:animEffect transition="in" filter="wipe(left)">
                                      <p:cBhvr>
                                        <p:cTn id="55" dur="500"/>
                                        <p:tgtEl>
                                          <p:spTgt spid="40">
                                            <p:txEl>
                                              <p:pRg st="0" end="0"/>
                                            </p:txEl>
                                          </p:spTgt>
                                        </p:tgtEl>
                                      </p:cBhvr>
                                    </p:animEffect>
                                  </p:childTnLst>
                                </p:cTn>
                              </p:par>
                            </p:childTnLst>
                          </p:cTn>
                        </p:par>
                        <p:par>
                          <p:cTn id="56" fill="hold">
                            <p:stCondLst>
                              <p:cond delay="6000"/>
                            </p:stCondLst>
                            <p:childTnLst>
                              <p:par>
                                <p:cTn id="57" presetID="16" presetClass="entr" presetSubtype="42"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barn(outHorizontal)">
                                      <p:cBhvr>
                                        <p:cTn id="59" dur="500"/>
                                        <p:tgtEl>
                                          <p:spTgt spid="46"/>
                                        </p:tgtEl>
                                      </p:cBhvr>
                                    </p:animEffect>
                                  </p:childTnLst>
                                </p:cTn>
                              </p:par>
                            </p:childTnLst>
                          </p:cTn>
                        </p:par>
                        <p:par>
                          <p:cTn id="60" fill="hold">
                            <p:stCondLst>
                              <p:cond delay="6500"/>
                            </p:stCondLst>
                            <p:childTnLst>
                              <p:par>
                                <p:cTn id="61" presetID="22" presetClass="entr" presetSubtype="2" fill="hold" grpId="0" nodeType="after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wipe(right)">
                                      <p:cBhvr>
                                        <p:cTn id="63" dur="500"/>
                                        <p:tgtEl>
                                          <p:spTgt spid="41"/>
                                        </p:tgtEl>
                                      </p:cBhvr>
                                    </p:animEffect>
                                  </p:childTnLst>
                                </p:cTn>
                              </p:par>
                            </p:childTnLst>
                          </p:cTn>
                        </p:par>
                        <p:par>
                          <p:cTn id="64" fill="hold">
                            <p:stCondLst>
                              <p:cond delay="7000"/>
                            </p:stCondLst>
                            <p:childTnLst>
                              <p:par>
                                <p:cTn id="65" presetID="22" presetClass="entr" presetSubtype="2" fill="hold" grpId="0" nodeType="afterEffect">
                                  <p:stCondLst>
                                    <p:cond delay="0"/>
                                  </p:stCondLst>
                                  <p:childTnLst>
                                    <p:set>
                                      <p:cBhvr>
                                        <p:cTn id="66" dur="1" fill="hold">
                                          <p:stCondLst>
                                            <p:cond delay="0"/>
                                          </p:stCondLst>
                                        </p:cTn>
                                        <p:tgtEl>
                                          <p:spTgt spid="47">
                                            <p:txEl>
                                              <p:pRg st="0" end="0"/>
                                            </p:txEl>
                                          </p:spTgt>
                                        </p:tgtEl>
                                        <p:attrNameLst>
                                          <p:attrName>style.visibility</p:attrName>
                                        </p:attrNameLst>
                                      </p:cBhvr>
                                      <p:to>
                                        <p:strVal val="visible"/>
                                      </p:to>
                                    </p:set>
                                    <p:animEffect transition="in" filter="wipe(right)">
                                      <p:cBhvr>
                                        <p:cTn id="67" dur="500"/>
                                        <p:tgtEl>
                                          <p:spTgt spid="47">
                                            <p:txEl>
                                              <p:pRg st="0" end="0"/>
                                            </p:txEl>
                                          </p:spTgt>
                                        </p:tgtEl>
                                      </p:cBhvr>
                                    </p:animEffect>
                                  </p:childTnLst>
                                </p:cTn>
                              </p:par>
                            </p:childTnLst>
                          </p:cTn>
                        </p:par>
                        <p:par>
                          <p:cTn id="68" fill="hold">
                            <p:stCondLst>
                              <p:cond delay="7500"/>
                            </p:stCondLst>
                            <p:childTnLst>
                              <p:par>
                                <p:cTn id="69" presetID="22" presetClass="entr" presetSubtype="2" fill="hold" grpId="0" nodeType="afterEffect" nodePh="1">
                                  <p:stCondLst>
                                    <p:cond delay="0"/>
                                  </p:stCondLst>
                                  <p:endCondLst>
                                    <p:cond evt="begin" delay="0">
                                      <p:tn val="69"/>
                                    </p:cond>
                                  </p:endCondLst>
                                  <p:childTnLst>
                                    <p:set>
                                      <p:cBhvr>
                                        <p:cTn id="70" dur="1" fill="hold">
                                          <p:stCondLst>
                                            <p:cond delay="0"/>
                                          </p:stCondLst>
                                        </p:cTn>
                                        <p:tgtEl>
                                          <p:spTgt spid="48">
                                            <p:txEl>
                                              <p:pRg st="0" end="0"/>
                                            </p:txEl>
                                          </p:spTgt>
                                        </p:tgtEl>
                                        <p:attrNameLst>
                                          <p:attrName>style.visibility</p:attrName>
                                        </p:attrNameLst>
                                      </p:cBhvr>
                                      <p:to>
                                        <p:strVal val="visible"/>
                                      </p:to>
                                    </p:set>
                                    <p:animEffect transition="in" filter="wipe(right)">
                                      <p:cBhvr>
                                        <p:cTn id="71" dur="500"/>
                                        <p:tgtEl>
                                          <p:spTgt spid="48">
                                            <p:txEl>
                                              <p:pRg st="0" end="0"/>
                                            </p:txEl>
                                          </p:spTgt>
                                        </p:tgtEl>
                                      </p:cBhvr>
                                    </p:animEffect>
                                  </p:childTnLst>
                                </p:cTn>
                              </p:par>
                            </p:childTnLst>
                          </p:cTn>
                        </p:par>
                        <p:par>
                          <p:cTn id="72" fill="hold">
                            <p:stCondLst>
                              <p:cond delay="8000"/>
                            </p:stCondLst>
                            <p:childTnLst>
                              <p:par>
                                <p:cTn id="73" presetID="16" presetClass="entr" presetSubtype="42" fill="hold" grpId="0"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barn(outHorizontal)">
                                      <p:cBhvr>
                                        <p:cTn id="75" dur="500"/>
                                        <p:tgtEl>
                                          <p:spTgt spid="50"/>
                                        </p:tgtEl>
                                      </p:cBhvr>
                                    </p:animEffect>
                                  </p:childTnLst>
                                </p:cTn>
                              </p:par>
                            </p:childTnLst>
                          </p:cTn>
                        </p:par>
                        <p:par>
                          <p:cTn id="76" fill="hold">
                            <p:stCondLst>
                              <p:cond delay="8500"/>
                            </p:stCondLst>
                            <p:childTnLst>
                              <p:par>
                                <p:cTn id="77" presetID="22" presetClass="entr" presetSubtype="2" fill="hold" grpId="0" nodeType="after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wipe(right)">
                                      <p:cBhvr>
                                        <p:cTn id="79" dur="500"/>
                                        <p:tgtEl>
                                          <p:spTgt spid="49"/>
                                        </p:tgtEl>
                                      </p:cBhvr>
                                    </p:animEffect>
                                  </p:childTnLst>
                                </p:cTn>
                              </p:par>
                            </p:childTnLst>
                          </p:cTn>
                        </p:par>
                        <p:par>
                          <p:cTn id="80" fill="hold">
                            <p:stCondLst>
                              <p:cond delay="9000"/>
                            </p:stCondLst>
                            <p:childTnLst>
                              <p:par>
                                <p:cTn id="81" presetID="22" presetClass="entr" presetSubtype="2" fill="hold" grpId="0" nodeType="afterEffect">
                                  <p:stCondLst>
                                    <p:cond delay="0"/>
                                  </p:stCondLst>
                                  <p:childTnLst>
                                    <p:set>
                                      <p:cBhvr>
                                        <p:cTn id="82" dur="1" fill="hold">
                                          <p:stCondLst>
                                            <p:cond delay="0"/>
                                          </p:stCondLst>
                                        </p:cTn>
                                        <p:tgtEl>
                                          <p:spTgt spid="51">
                                            <p:txEl>
                                              <p:pRg st="0" end="0"/>
                                            </p:txEl>
                                          </p:spTgt>
                                        </p:tgtEl>
                                        <p:attrNameLst>
                                          <p:attrName>style.visibility</p:attrName>
                                        </p:attrNameLst>
                                      </p:cBhvr>
                                      <p:to>
                                        <p:strVal val="visible"/>
                                      </p:to>
                                    </p:set>
                                    <p:animEffect transition="in" filter="wipe(right)">
                                      <p:cBhvr>
                                        <p:cTn id="83" dur="500"/>
                                        <p:tgtEl>
                                          <p:spTgt spid="51">
                                            <p:txEl>
                                              <p:pRg st="0" end="0"/>
                                            </p:txEl>
                                          </p:spTgt>
                                        </p:tgtEl>
                                      </p:cBhvr>
                                    </p:animEffect>
                                  </p:childTnLst>
                                </p:cTn>
                              </p:par>
                            </p:childTnLst>
                          </p:cTn>
                        </p:par>
                        <p:par>
                          <p:cTn id="84" fill="hold">
                            <p:stCondLst>
                              <p:cond delay="9500"/>
                            </p:stCondLst>
                            <p:childTnLst>
                              <p:par>
                                <p:cTn id="85" presetID="22" presetClass="entr" presetSubtype="2" fill="hold" grpId="0" nodeType="afterEffect" nodePh="1">
                                  <p:stCondLst>
                                    <p:cond delay="0"/>
                                  </p:stCondLst>
                                  <p:endCondLst>
                                    <p:cond evt="begin" delay="0">
                                      <p:tn val="85"/>
                                    </p:cond>
                                  </p:endCondLst>
                                  <p:childTnLst>
                                    <p:set>
                                      <p:cBhvr>
                                        <p:cTn id="86" dur="1" fill="hold">
                                          <p:stCondLst>
                                            <p:cond delay="0"/>
                                          </p:stCondLst>
                                        </p:cTn>
                                        <p:tgtEl>
                                          <p:spTgt spid="52">
                                            <p:txEl>
                                              <p:pRg st="0" end="0"/>
                                            </p:txEl>
                                          </p:spTgt>
                                        </p:tgtEl>
                                        <p:attrNameLst>
                                          <p:attrName>style.visibility</p:attrName>
                                        </p:attrNameLst>
                                      </p:cBhvr>
                                      <p:to>
                                        <p:strVal val="visible"/>
                                      </p:to>
                                    </p:set>
                                    <p:animEffect transition="in" filter="wipe(right)">
                                      <p:cBhvr>
                                        <p:cTn id="87" dur="500"/>
                                        <p:tgtEl>
                                          <p:spTgt spid="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ldLvl="0" animBg="1"/>
      <p:bldP spid="41" grpId="0" bldLvl="0" animBg="1"/>
      <p:bldP spid="37" grpId="0" bldLvl="0" animBg="1"/>
      <p:bldP spid="20" grpId="0" bldLvl="0" animBg="1"/>
      <p:bldP spid="34" grpId="0" bldLvl="0" animBg="1"/>
      <p:bldP spid="35"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8" grpId="0" bldLvl="0" animBg="1"/>
      <p:bldP spid="3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6" grpId="0" bldLvl="0" animBg="1"/>
      <p:bldP spid="47" grpId="0" build="p">
        <p:tmplLst>
          <p:tmpl lvl="1">
            <p:tnLst>
              <p:par>
                <p:cTn presetID="22" presetClass="entr" presetSubtype="2" fill="hold" nodeType="afterEffect" nodePh="1">
                  <p:stCondLst>
                    <p:cond delay="0"/>
                  </p:stCondLst>
                  <p:endCondLst>
                    <p:cond evt="begin" delay="0"/>
                  </p:endCondLst>
                  <p:childTnLst>
                    <p:set>
                      <p:cBhvr>
                        <p:cTn dur="1" fill="hold">
                          <p:stCondLst>
                            <p:cond delay="0"/>
                          </p:stCondLst>
                        </p:cTn>
                        <p:tgtEl>
                          <p:spTgt spid="47"/>
                        </p:tgtEl>
                        <p:attrNameLst>
                          <p:attrName>style.visibility</p:attrName>
                        </p:attrNameLst>
                      </p:cBhvr>
                      <p:to>
                        <p:strVal val="visible"/>
                      </p:to>
                    </p:set>
                    <p:animEffect transition="in" filter="wipe(right)">
                      <p:cBhvr>
                        <p:cTn dur="500"/>
                        <p:tgtEl>
                          <p:spTgt spid="47"/>
                        </p:tgtEl>
                      </p:cBhvr>
                    </p:animEffect>
                  </p:childTnLst>
                </p:cTn>
              </p:par>
            </p:tnLst>
          </p:tmpl>
        </p:tmplLst>
      </p:bldP>
      <p:bldP spid="48" grpId="0" build="p">
        <p:tmplLst>
          <p:tmpl lvl="1">
            <p:tnLst>
              <p:par>
                <p:cTn presetID="22" presetClass="entr" presetSubtype="2" fill="hold" nodeType="afterEffect" nodePh="1">
                  <p:stCondLst>
                    <p:cond delay="0"/>
                  </p:stCondLst>
                  <p:endCondLst>
                    <p:cond evt="begin" delay="0"/>
                  </p:endCondLst>
                  <p:childTnLst>
                    <p:set>
                      <p:cBhvr>
                        <p:cTn dur="1" fill="hold">
                          <p:stCondLst>
                            <p:cond delay="0"/>
                          </p:stCondLst>
                        </p:cTn>
                        <p:tgtEl>
                          <p:spTgt spid="48"/>
                        </p:tgtEl>
                        <p:attrNameLst>
                          <p:attrName>style.visibility</p:attrName>
                        </p:attrNameLst>
                      </p:cBhvr>
                      <p:to>
                        <p:strVal val="visible"/>
                      </p:to>
                    </p:set>
                    <p:animEffect transition="in" filter="wipe(right)">
                      <p:cBhvr>
                        <p:cTn dur="500"/>
                        <p:tgtEl>
                          <p:spTgt spid="48"/>
                        </p:tgtEl>
                      </p:cBhvr>
                    </p:animEffect>
                  </p:childTnLst>
                </p:cTn>
              </p:par>
            </p:tnLst>
          </p:tmpl>
        </p:tmplLst>
      </p:bldP>
      <p:bldP spid="50" grpId="0" bldLvl="0" animBg="1"/>
      <p:bldP spid="51" grpId="0" build="p">
        <p:tmplLst>
          <p:tmpl lvl="1">
            <p:tnLst>
              <p:par>
                <p:cTn presetID="22" presetClass="entr" presetSubtype="2" fill="hold" nodeType="afterEffect" nodePh="1">
                  <p:stCondLst>
                    <p:cond delay="0"/>
                  </p:stCondLst>
                  <p:endCondLst>
                    <p:cond evt="begin" delay="0"/>
                  </p:endCondLst>
                  <p:childTnLst>
                    <p:set>
                      <p:cBhvr>
                        <p:cTn dur="1" fill="hold">
                          <p:stCondLst>
                            <p:cond delay="0"/>
                          </p:stCondLst>
                        </p:cTn>
                        <p:tgtEl>
                          <p:spTgt spid="51"/>
                        </p:tgtEl>
                        <p:attrNameLst>
                          <p:attrName>style.visibility</p:attrName>
                        </p:attrNameLst>
                      </p:cBhvr>
                      <p:to>
                        <p:strVal val="visible"/>
                      </p:to>
                    </p:set>
                    <p:animEffect transition="in" filter="wipe(right)">
                      <p:cBhvr>
                        <p:cTn dur="500"/>
                        <p:tgtEl>
                          <p:spTgt spid="51"/>
                        </p:tgtEl>
                      </p:cBhvr>
                    </p:animEffect>
                  </p:childTnLst>
                </p:cTn>
              </p:par>
            </p:tnLst>
          </p:tmpl>
        </p:tmplLst>
      </p:bldP>
      <p:bldP spid="52" grpId="0" build="p">
        <p:tmplLst>
          <p:tmpl lvl="1">
            <p:tnLst>
              <p:par>
                <p:cTn presetID="22" presetClass="entr" presetSubtype="2" fill="hold" nodeType="afterEffect" nodePh="1">
                  <p:stCondLst>
                    <p:cond delay="0"/>
                  </p:stCondLst>
                  <p:endCondLst>
                    <p:cond evt="begin" delay="0"/>
                  </p:endCondLst>
                  <p:childTnLst>
                    <p:set>
                      <p:cBhvr>
                        <p:cTn dur="1" fill="hold">
                          <p:stCondLst>
                            <p:cond delay="0"/>
                          </p:stCondLst>
                        </p:cTn>
                        <p:tgtEl>
                          <p:spTgt spid="52"/>
                        </p:tgtEl>
                        <p:attrNameLst>
                          <p:attrName>style.visibility</p:attrName>
                        </p:attrNameLst>
                      </p:cBhvr>
                      <p:to>
                        <p:strVal val="visible"/>
                      </p:to>
                    </p:set>
                    <p:animEffect transition="in" filter="wipe(right)">
                      <p:cBhvr>
                        <p:cTn dur="500"/>
                        <p:tgtEl>
                          <p:spTgt spid="52"/>
                        </p:tgtEl>
                      </p:cBhvr>
                    </p:animEffect>
                  </p:childTnLst>
                </p:cTn>
              </p:par>
            </p:tnLst>
          </p:tmpl>
        </p:tmplLst>
      </p:bldP>
      <p:bldP spid="65" grpId="0" bldLvl="0" animBg="1"/>
      <p:bldP spid="53" grpId="0" bldLvl="0" animBg="1"/>
      <p:bldP spid="26" grpId="0"/>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eam03">
    <p:spTree>
      <p:nvGrpSpPr>
        <p:cNvPr id="1" name=""/>
        <p:cNvGrpSpPr/>
        <p:nvPr/>
      </p:nvGrpSpPr>
      <p:grpSpPr>
        <a:xfrm>
          <a:off x="0" y="0"/>
          <a:ext cx="0" cy="0"/>
          <a:chOff x="0" y="0"/>
          <a:chExt cx="0" cy="0"/>
        </a:xfrm>
      </p:grpSpPr>
      <p:sp>
        <p:nvSpPr>
          <p:cNvPr id="19" name="Picture Placeholder 7"/>
          <p:cNvSpPr>
            <a:spLocks noGrp="1"/>
          </p:cNvSpPr>
          <p:nvPr>
            <p:ph type="pic" sz="quarter" idx="10" hasCustomPrompt="1"/>
          </p:nvPr>
        </p:nvSpPr>
        <p:spPr>
          <a:xfrm>
            <a:off x="1042733" y="2100703"/>
            <a:ext cx="2444555" cy="2443827"/>
          </a:xfrm>
          <a:prstGeom prst="diamond">
            <a:avLst/>
          </a:prstGeom>
          <a:ln w="19050">
            <a:solidFill>
              <a:schemeClr val="accent1"/>
            </a:solidFill>
          </a:ln>
        </p:spPr>
        <p:txBody>
          <a:bodyPr bIns="91440" anchor="b"/>
          <a:lstStyle>
            <a:lvl1pPr algn="ctr">
              <a:buNone/>
              <a:defRPr sz="1335">
                <a:solidFill>
                  <a:schemeClr val="tx1">
                    <a:lumMod val="50000"/>
                    <a:lumOff val="50000"/>
                  </a:schemeClr>
                </a:solidFill>
              </a:defRPr>
            </a:lvl1pPr>
          </a:lstStyle>
          <a:p>
            <a:r>
              <a:rPr lang="en-US" dirty="0"/>
              <a:t>Image Holder</a:t>
            </a:r>
          </a:p>
        </p:txBody>
      </p:sp>
      <p:sp>
        <p:nvSpPr>
          <p:cNvPr id="22" name="Picture Placeholder 7"/>
          <p:cNvSpPr>
            <a:spLocks noGrp="1"/>
          </p:cNvSpPr>
          <p:nvPr>
            <p:ph type="pic" sz="quarter" idx="18" hasCustomPrompt="1"/>
          </p:nvPr>
        </p:nvSpPr>
        <p:spPr>
          <a:xfrm>
            <a:off x="2329177" y="3386781"/>
            <a:ext cx="2444555" cy="2443827"/>
          </a:xfrm>
          <a:prstGeom prst="diamond">
            <a:avLst/>
          </a:prstGeom>
          <a:ln w="19050">
            <a:solidFill>
              <a:schemeClr val="accent2"/>
            </a:solidFill>
          </a:ln>
        </p:spPr>
        <p:txBody>
          <a:bodyPr bIns="91440" anchor="b"/>
          <a:lstStyle>
            <a:lvl1pPr algn="ctr">
              <a:buNone/>
              <a:defRPr sz="1335">
                <a:solidFill>
                  <a:schemeClr val="tx1">
                    <a:lumMod val="50000"/>
                    <a:lumOff val="50000"/>
                  </a:schemeClr>
                </a:solidFill>
              </a:defRPr>
            </a:lvl1pPr>
          </a:lstStyle>
          <a:p>
            <a:r>
              <a:rPr lang="en-US" dirty="0"/>
              <a:t>Image Holder</a:t>
            </a:r>
          </a:p>
        </p:txBody>
      </p:sp>
      <p:sp>
        <p:nvSpPr>
          <p:cNvPr id="25" name="Picture Placeholder 7"/>
          <p:cNvSpPr>
            <a:spLocks noGrp="1"/>
          </p:cNvSpPr>
          <p:nvPr>
            <p:ph type="pic" sz="quarter" idx="21" hasCustomPrompt="1"/>
          </p:nvPr>
        </p:nvSpPr>
        <p:spPr>
          <a:xfrm>
            <a:off x="3605879" y="2087869"/>
            <a:ext cx="2444555" cy="2443827"/>
          </a:xfrm>
          <a:prstGeom prst="diamond">
            <a:avLst/>
          </a:prstGeom>
          <a:ln w="19050">
            <a:solidFill>
              <a:schemeClr val="accent3"/>
            </a:solidFill>
          </a:ln>
        </p:spPr>
        <p:txBody>
          <a:bodyPr bIns="91440" anchor="b"/>
          <a:lstStyle>
            <a:lvl1pPr algn="ctr">
              <a:buNone/>
              <a:defRPr sz="1335">
                <a:solidFill>
                  <a:schemeClr val="tx1">
                    <a:lumMod val="50000"/>
                    <a:lumOff val="50000"/>
                  </a:schemeClr>
                </a:solidFill>
              </a:defRPr>
            </a:lvl1pPr>
          </a:lstStyle>
          <a:p>
            <a:r>
              <a:rPr lang="en-US" dirty="0"/>
              <a:t>Image Holder</a:t>
            </a:r>
          </a:p>
        </p:txBody>
      </p:sp>
      <p:sp>
        <p:nvSpPr>
          <p:cNvPr id="28" name="Picture Placeholder 7"/>
          <p:cNvSpPr>
            <a:spLocks noGrp="1"/>
          </p:cNvSpPr>
          <p:nvPr>
            <p:ph type="pic" sz="quarter" idx="24" hasCustomPrompt="1"/>
          </p:nvPr>
        </p:nvSpPr>
        <p:spPr>
          <a:xfrm>
            <a:off x="4893884" y="3373949"/>
            <a:ext cx="2444555" cy="2443827"/>
          </a:xfrm>
          <a:prstGeom prst="diamond">
            <a:avLst/>
          </a:prstGeom>
          <a:ln w="19050">
            <a:solidFill>
              <a:schemeClr val="accent4"/>
            </a:solidFill>
          </a:ln>
        </p:spPr>
        <p:txBody>
          <a:bodyPr bIns="91440" anchor="b"/>
          <a:lstStyle>
            <a:lvl1pPr algn="ctr">
              <a:buNone/>
              <a:defRPr sz="1335">
                <a:solidFill>
                  <a:schemeClr val="tx1">
                    <a:lumMod val="50000"/>
                    <a:lumOff val="50000"/>
                  </a:schemeClr>
                </a:solidFill>
              </a:defRPr>
            </a:lvl1pPr>
          </a:lstStyle>
          <a:p>
            <a:r>
              <a:rPr lang="en-US" dirty="0"/>
              <a:t>Image Holder</a:t>
            </a:r>
          </a:p>
        </p:txBody>
      </p:sp>
      <p:sp>
        <p:nvSpPr>
          <p:cNvPr id="47" name="Picture Placeholder 7"/>
          <p:cNvSpPr>
            <a:spLocks noGrp="1"/>
          </p:cNvSpPr>
          <p:nvPr>
            <p:ph type="pic" sz="quarter" idx="26" hasCustomPrompt="1"/>
          </p:nvPr>
        </p:nvSpPr>
        <p:spPr>
          <a:xfrm>
            <a:off x="6169021" y="2075036"/>
            <a:ext cx="2444555" cy="2443827"/>
          </a:xfrm>
          <a:prstGeom prst="diamond">
            <a:avLst/>
          </a:prstGeom>
          <a:ln w="19050">
            <a:solidFill>
              <a:schemeClr val="accent5"/>
            </a:solidFill>
          </a:ln>
        </p:spPr>
        <p:txBody>
          <a:bodyPr bIns="91440" anchor="b"/>
          <a:lstStyle>
            <a:lvl1pPr algn="ctr">
              <a:buNone/>
              <a:defRPr sz="1335">
                <a:solidFill>
                  <a:schemeClr val="tx1">
                    <a:lumMod val="50000"/>
                    <a:lumOff val="50000"/>
                  </a:schemeClr>
                </a:solidFill>
              </a:defRPr>
            </a:lvl1pPr>
          </a:lstStyle>
          <a:p>
            <a:r>
              <a:rPr lang="en-US" dirty="0"/>
              <a:t>Image Holder</a:t>
            </a:r>
          </a:p>
        </p:txBody>
      </p:sp>
      <p:sp>
        <p:nvSpPr>
          <p:cNvPr id="16" name="Picture Placeholder 7"/>
          <p:cNvSpPr>
            <a:spLocks noGrp="1"/>
          </p:cNvSpPr>
          <p:nvPr>
            <p:ph type="pic" sz="quarter" idx="27" hasCustomPrompt="1"/>
          </p:nvPr>
        </p:nvSpPr>
        <p:spPr>
          <a:xfrm>
            <a:off x="7458589" y="3361116"/>
            <a:ext cx="2444555" cy="2443827"/>
          </a:xfrm>
          <a:prstGeom prst="diamond">
            <a:avLst/>
          </a:prstGeom>
          <a:ln w="19050">
            <a:solidFill>
              <a:schemeClr val="accent6"/>
            </a:solidFill>
          </a:ln>
        </p:spPr>
        <p:txBody>
          <a:bodyPr bIns="91440" anchor="b"/>
          <a:lstStyle>
            <a:lvl1pPr algn="ctr">
              <a:buNone/>
              <a:defRPr sz="1335">
                <a:solidFill>
                  <a:schemeClr val="tx1">
                    <a:lumMod val="50000"/>
                    <a:lumOff val="50000"/>
                  </a:schemeClr>
                </a:solidFill>
              </a:defRPr>
            </a:lvl1pPr>
          </a:lstStyle>
          <a:p>
            <a:r>
              <a:rPr lang="en-US" dirty="0"/>
              <a:t>Image Holder</a:t>
            </a:r>
          </a:p>
        </p:txBody>
      </p:sp>
      <p:sp>
        <p:nvSpPr>
          <p:cNvPr id="17" name="Picture Placeholder 7"/>
          <p:cNvSpPr>
            <a:spLocks noGrp="1"/>
          </p:cNvSpPr>
          <p:nvPr>
            <p:ph type="pic" sz="quarter" idx="28" hasCustomPrompt="1"/>
          </p:nvPr>
        </p:nvSpPr>
        <p:spPr>
          <a:xfrm>
            <a:off x="8732165" y="2075036"/>
            <a:ext cx="2444555" cy="2443827"/>
          </a:xfrm>
          <a:prstGeom prst="diamond">
            <a:avLst/>
          </a:prstGeom>
          <a:ln w="19050">
            <a:solidFill>
              <a:schemeClr val="accent1"/>
            </a:solidFill>
          </a:ln>
        </p:spPr>
        <p:txBody>
          <a:bodyPr bIns="91440" anchor="b"/>
          <a:lstStyle>
            <a:lvl1pPr algn="ctr">
              <a:buNone/>
              <a:defRPr sz="1335">
                <a:solidFill>
                  <a:schemeClr val="tx1">
                    <a:lumMod val="50000"/>
                    <a:lumOff val="50000"/>
                  </a:schemeClr>
                </a:solidFill>
              </a:defRPr>
            </a:lvl1pPr>
          </a:lstStyle>
          <a:p>
            <a:r>
              <a:rPr lang="en-US" dirty="0"/>
              <a:t>Image Holder</a:t>
            </a:r>
          </a:p>
        </p:txBody>
      </p:sp>
      <p:sp>
        <p:nvSpPr>
          <p:cNvPr id="13" name="Round Same Side Corner Rectangle 12"/>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14"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15"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18"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3590955543"/>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fade">
                                      <p:cBhvr>
                                        <p:cTn id="11" dur="500"/>
                                        <p:tgtEl>
                                          <p:spTgt spid="18">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p:cTn id="27" dur="500" fill="hold"/>
                                        <p:tgtEl>
                                          <p:spTgt spid="25"/>
                                        </p:tgtEl>
                                        <p:attrNameLst>
                                          <p:attrName>ppt_w</p:attrName>
                                        </p:attrNameLst>
                                      </p:cBhvr>
                                      <p:tavLst>
                                        <p:tav tm="0">
                                          <p:val>
                                            <p:fltVal val="0"/>
                                          </p:val>
                                        </p:tav>
                                        <p:tav tm="100000">
                                          <p:val>
                                            <p:strVal val="#ppt_w"/>
                                          </p:val>
                                        </p:tav>
                                      </p:tavLst>
                                    </p:anim>
                                    <p:anim calcmode="lin" valueType="num">
                                      <p:cBhvr>
                                        <p:cTn id="28" dur="500" fill="hold"/>
                                        <p:tgtEl>
                                          <p:spTgt spid="25"/>
                                        </p:tgtEl>
                                        <p:attrNameLst>
                                          <p:attrName>ppt_h</p:attrName>
                                        </p:attrNameLst>
                                      </p:cBhvr>
                                      <p:tavLst>
                                        <p:tav tm="0">
                                          <p:val>
                                            <p:fltVal val="0"/>
                                          </p:val>
                                        </p:tav>
                                        <p:tav tm="100000">
                                          <p:val>
                                            <p:strVal val="#ppt_h"/>
                                          </p:val>
                                        </p:tav>
                                      </p:tavLst>
                                    </p:anim>
                                    <p:animEffect transition="in" filter="fade">
                                      <p:cBhvr>
                                        <p:cTn id="29" dur="500"/>
                                        <p:tgtEl>
                                          <p:spTgt spid="25"/>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p:cTn id="33" dur="500" fill="hold"/>
                                        <p:tgtEl>
                                          <p:spTgt spid="28"/>
                                        </p:tgtEl>
                                        <p:attrNameLst>
                                          <p:attrName>ppt_w</p:attrName>
                                        </p:attrNameLst>
                                      </p:cBhvr>
                                      <p:tavLst>
                                        <p:tav tm="0">
                                          <p:val>
                                            <p:fltVal val="0"/>
                                          </p:val>
                                        </p:tav>
                                        <p:tav tm="100000">
                                          <p:val>
                                            <p:strVal val="#ppt_w"/>
                                          </p:val>
                                        </p:tav>
                                      </p:tavLst>
                                    </p:anim>
                                    <p:anim calcmode="lin" valueType="num">
                                      <p:cBhvr>
                                        <p:cTn id="34" dur="500" fill="hold"/>
                                        <p:tgtEl>
                                          <p:spTgt spid="28"/>
                                        </p:tgtEl>
                                        <p:attrNameLst>
                                          <p:attrName>ppt_h</p:attrName>
                                        </p:attrNameLst>
                                      </p:cBhvr>
                                      <p:tavLst>
                                        <p:tav tm="0">
                                          <p:val>
                                            <p:fltVal val="0"/>
                                          </p:val>
                                        </p:tav>
                                        <p:tav tm="100000">
                                          <p:val>
                                            <p:strVal val="#ppt_h"/>
                                          </p:val>
                                        </p:tav>
                                      </p:tavLst>
                                    </p:anim>
                                    <p:animEffect transition="in" filter="fade">
                                      <p:cBhvr>
                                        <p:cTn id="35" dur="500"/>
                                        <p:tgtEl>
                                          <p:spTgt spid="28"/>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p:cTn id="39" dur="500" fill="hold"/>
                                        <p:tgtEl>
                                          <p:spTgt spid="47"/>
                                        </p:tgtEl>
                                        <p:attrNameLst>
                                          <p:attrName>ppt_w</p:attrName>
                                        </p:attrNameLst>
                                      </p:cBhvr>
                                      <p:tavLst>
                                        <p:tav tm="0">
                                          <p:val>
                                            <p:fltVal val="0"/>
                                          </p:val>
                                        </p:tav>
                                        <p:tav tm="100000">
                                          <p:val>
                                            <p:strVal val="#ppt_w"/>
                                          </p:val>
                                        </p:tav>
                                      </p:tavLst>
                                    </p:anim>
                                    <p:anim calcmode="lin" valueType="num">
                                      <p:cBhvr>
                                        <p:cTn id="40" dur="500" fill="hold"/>
                                        <p:tgtEl>
                                          <p:spTgt spid="47"/>
                                        </p:tgtEl>
                                        <p:attrNameLst>
                                          <p:attrName>ppt_h</p:attrName>
                                        </p:attrNameLst>
                                      </p:cBhvr>
                                      <p:tavLst>
                                        <p:tav tm="0">
                                          <p:val>
                                            <p:fltVal val="0"/>
                                          </p:val>
                                        </p:tav>
                                        <p:tav tm="100000">
                                          <p:val>
                                            <p:strVal val="#ppt_h"/>
                                          </p:val>
                                        </p:tav>
                                      </p:tavLst>
                                    </p:anim>
                                    <p:animEffect transition="in" filter="fade">
                                      <p:cBhvr>
                                        <p:cTn id="41" dur="500"/>
                                        <p:tgtEl>
                                          <p:spTgt spid="47"/>
                                        </p:tgtEl>
                                      </p:cBhvr>
                                    </p:animEffect>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p:cTn id="45" dur="500" fill="hold"/>
                                        <p:tgtEl>
                                          <p:spTgt spid="16"/>
                                        </p:tgtEl>
                                        <p:attrNameLst>
                                          <p:attrName>ppt_w</p:attrName>
                                        </p:attrNameLst>
                                      </p:cBhvr>
                                      <p:tavLst>
                                        <p:tav tm="0">
                                          <p:val>
                                            <p:fltVal val="0"/>
                                          </p:val>
                                        </p:tav>
                                        <p:tav tm="100000">
                                          <p:val>
                                            <p:strVal val="#ppt_w"/>
                                          </p:val>
                                        </p:tav>
                                      </p:tavLst>
                                    </p:anim>
                                    <p:anim calcmode="lin" valueType="num">
                                      <p:cBhvr>
                                        <p:cTn id="46" dur="500" fill="hold"/>
                                        <p:tgtEl>
                                          <p:spTgt spid="16"/>
                                        </p:tgtEl>
                                        <p:attrNameLst>
                                          <p:attrName>ppt_h</p:attrName>
                                        </p:attrNameLst>
                                      </p:cBhvr>
                                      <p:tavLst>
                                        <p:tav tm="0">
                                          <p:val>
                                            <p:fltVal val="0"/>
                                          </p:val>
                                        </p:tav>
                                        <p:tav tm="100000">
                                          <p:val>
                                            <p:strVal val="#ppt_h"/>
                                          </p:val>
                                        </p:tav>
                                      </p:tavLst>
                                    </p:anim>
                                    <p:animEffect transition="in" filter="fade">
                                      <p:cBhvr>
                                        <p:cTn id="47" dur="500"/>
                                        <p:tgtEl>
                                          <p:spTgt spid="16"/>
                                        </p:tgtEl>
                                      </p:cBhvr>
                                    </p:animEffect>
                                  </p:childTnLst>
                                </p:cTn>
                              </p:par>
                            </p:childTnLst>
                          </p:cTn>
                        </p:par>
                        <p:par>
                          <p:cTn id="48" fill="hold">
                            <p:stCondLst>
                              <p:cond delay="4000"/>
                            </p:stCondLst>
                            <p:childTnLst>
                              <p:par>
                                <p:cTn id="49" presetID="53" presetClass="entr" presetSubtype="16"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p:cTn id="51" dur="500" fill="hold"/>
                                        <p:tgtEl>
                                          <p:spTgt spid="17"/>
                                        </p:tgtEl>
                                        <p:attrNameLst>
                                          <p:attrName>ppt_w</p:attrName>
                                        </p:attrNameLst>
                                      </p:cBhvr>
                                      <p:tavLst>
                                        <p:tav tm="0">
                                          <p:val>
                                            <p:fltVal val="0"/>
                                          </p:val>
                                        </p:tav>
                                        <p:tav tm="100000">
                                          <p:val>
                                            <p:strVal val="#ppt_w"/>
                                          </p:val>
                                        </p:tav>
                                      </p:tavLst>
                                    </p:anim>
                                    <p:anim calcmode="lin" valueType="num">
                                      <p:cBhvr>
                                        <p:cTn id="52" dur="500" fill="hold"/>
                                        <p:tgtEl>
                                          <p:spTgt spid="17"/>
                                        </p:tgtEl>
                                        <p:attrNameLst>
                                          <p:attrName>ppt_h</p:attrName>
                                        </p:attrNameLst>
                                      </p:cBhvr>
                                      <p:tavLst>
                                        <p:tav tm="0">
                                          <p:val>
                                            <p:fltVal val="0"/>
                                          </p:val>
                                        </p:tav>
                                        <p:tav tm="100000">
                                          <p:val>
                                            <p:strVal val="#ppt_h"/>
                                          </p:val>
                                        </p:tav>
                                      </p:tavLst>
                                    </p:anim>
                                    <p:animEffect transition="in" filter="fade">
                                      <p:cBhvr>
                                        <p:cTn id="5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2" grpId="0" bldLvl="0" animBg="1"/>
      <p:bldP spid="25" grpId="0" bldLvl="0" animBg="1"/>
      <p:bldP spid="28" grpId="0" bldLvl="0" animBg="1"/>
      <p:bldP spid="47" grpId="0" bldLvl="0" animBg="1"/>
      <p:bldP spid="16" grpId="0" bldLvl="0" animBg="1"/>
      <p:bldP spid="17" grpId="0" bldLvl="0" animBg="1"/>
      <p:bldP spid="15" grpId="0"/>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MockUp02">
    <p:spTree>
      <p:nvGrpSpPr>
        <p:cNvPr id="1" name=""/>
        <p:cNvGrpSpPr/>
        <p:nvPr/>
      </p:nvGrpSpPr>
      <p:grpSpPr>
        <a:xfrm>
          <a:off x="0" y="0"/>
          <a:ext cx="0" cy="0"/>
          <a:chOff x="0" y="0"/>
          <a:chExt cx="0" cy="0"/>
        </a:xfrm>
      </p:grpSpPr>
      <p:grpSp>
        <p:nvGrpSpPr>
          <p:cNvPr id="2" name="Group 17"/>
          <p:cNvGrpSpPr/>
          <p:nvPr userDrawn="1"/>
        </p:nvGrpSpPr>
        <p:grpSpPr>
          <a:xfrm>
            <a:off x="3968595" y="1726608"/>
            <a:ext cx="4343760" cy="3456120"/>
            <a:chOff x="2094899" y="1081795"/>
            <a:chExt cx="4400683" cy="3501414"/>
          </a:xfrm>
        </p:grpSpPr>
        <p:sp>
          <p:nvSpPr>
            <p:cNvPr id="20" name="Rectangle 19"/>
            <p:cNvSpPr/>
            <p:nvPr/>
          </p:nvSpPr>
          <p:spPr>
            <a:xfrm>
              <a:off x="2261198" y="1247618"/>
              <a:ext cx="4081379" cy="2259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rtl="1"/>
              <a:endParaRPr lang="en-US" sz="2664" dirty="0">
                <a:solidFill>
                  <a:srgbClr val="FFFFFF"/>
                </a:solidFill>
              </a:endParaRPr>
            </a:p>
          </p:txBody>
        </p:sp>
        <p:sp>
          <p:nvSpPr>
            <p:cNvPr id="31" name="Freeform 5"/>
            <p:cNvSpPr>
              <a:spLocks noEditPoints="1"/>
            </p:cNvSpPr>
            <p:nvPr/>
          </p:nvSpPr>
          <p:spPr bwMode="auto">
            <a:xfrm>
              <a:off x="2094899" y="1081795"/>
              <a:ext cx="4400683" cy="2608522"/>
            </a:xfrm>
            <a:custGeom>
              <a:avLst/>
              <a:gdLst/>
              <a:ahLst/>
              <a:cxnLst>
                <a:cxn ang="0">
                  <a:pos x="1757" y="0"/>
                </a:cxn>
                <a:cxn ang="0">
                  <a:pos x="921" y="0"/>
                </a:cxn>
                <a:cxn ang="0">
                  <a:pos x="893" y="0"/>
                </a:cxn>
                <a:cxn ang="0">
                  <a:pos x="56" y="0"/>
                </a:cxn>
                <a:cxn ang="0">
                  <a:pos x="0" y="47"/>
                </a:cxn>
                <a:cxn ang="0">
                  <a:pos x="0" y="1076"/>
                </a:cxn>
                <a:cxn ang="0">
                  <a:pos x="1816" y="1076"/>
                </a:cxn>
                <a:cxn ang="0">
                  <a:pos x="1816" y="47"/>
                </a:cxn>
                <a:cxn ang="0">
                  <a:pos x="1757" y="0"/>
                </a:cxn>
                <a:cxn ang="0">
                  <a:pos x="1732" y="1000"/>
                </a:cxn>
                <a:cxn ang="0">
                  <a:pos x="76" y="1000"/>
                </a:cxn>
                <a:cxn ang="0">
                  <a:pos x="76" y="68"/>
                </a:cxn>
                <a:cxn ang="0">
                  <a:pos x="1732" y="68"/>
                </a:cxn>
                <a:cxn ang="0">
                  <a:pos x="1732" y="1000"/>
                </a:cxn>
              </a:cxnLst>
              <a:rect l="0" t="0" r="r" b="b"/>
              <a:pathLst>
                <a:path w="1816" h="1076">
                  <a:moveTo>
                    <a:pt x="1757" y="0"/>
                  </a:moveTo>
                  <a:cubicBezTo>
                    <a:pt x="921" y="0"/>
                    <a:pt x="921" y="0"/>
                    <a:pt x="921" y="0"/>
                  </a:cubicBezTo>
                  <a:cubicBezTo>
                    <a:pt x="893" y="0"/>
                    <a:pt x="893" y="0"/>
                    <a:pt x="893" y="0"/>
                  </a:cubicBezTo>
                  <a:cubicBezTo>
                    <a:pt x="56" y="0"/>
                    <a:pt x="56" y="0"/>
                    <a:pt x="56" y="0"/>
                  </a:cubicBezTo>
                  <a:cubicBezTo>
                    <a:pt x="27" y="0"/>
                    <a:pt x="0" y="17"/>
                    <a:pt x="0" y="47"/>
                  </a:cubicBezTo>
                  <a:cubicBezTo>
                    <a:pt x="0" y="1076"/>
                    <a:pt x="0" y="1076"/>
                    <a:pt x="0" y="1076"/>
                  </a:cubicBezTo>
                  <a:cubicBezTo>
                    <a:pt x="1816" y="1076"/>
                    <a:pt x="1816" y="1076"/>
                    <a:pt x="1816" y="1076"/>
                  </a:cubicBezTo>
                  <a:cubicBezTo>
                    <a:pt x="1816" y="47"/>
                    <a:pt x="1816" y="47"/>
                    <a:pt x="1816" y="47"/>
                  </a:cubicBezTo>
                  <a:cubicBezTo>
                    <a:pt x="1816" y="17"/>
                    <a:pt x="1787" y="0"/>
                    <a:pt x="1757" y="0"/>
                  </a:cubicBezTo>
                  <a:moveTo>
                    <a:pt x="1732" y="1000"/>
                  </a:moveTo>
                  <a:cubicBezTo>
                    <a:pt x="76" y="1000"/>
                    <a:pt x="76" y="1000"/>
                    <a:pt x="76" y="1000"/>
                  </a:cubicBezTo>
                  <a:cubicBezTo>
                    <a:pt x="76" y="68"/>
                    <a:pt x="76" y="68"/>
                    <a:pt x="76" y="68"/>
                  </a:cubicBezTo>
                  <a:cubicBezTo>
                    <a:pt x="1732" y="68"/>
                    <a:pt x="1732" y="68"/>
                    <a:pt x="1732" y="68"/>
                  </a:cubicBezTo>
                  <a:cubicBezTo>
                    <a:pt x="1732" y="1000"/>
                    <a:pt x="1732" y="1000"/>
                    <a:pt x="1732" y="1000"/>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algn="r" defTabSz="1373694" rtl="1"/>
              <a:endParaRPr lang="en-US" sz="2664" dirty="0">
                <a:solidFill>
                  <a:srgbClr val="262626"/>
                </a:solidFill>
              </a:endParaRPr>
            </a:p>
          </p:txBody>
        </p:sp>
        <p:sp>
          <p:nvSpPr>
            <p:cNvPr id="33" name="Freeform 23"/>
            <p:cNvSpPr/>
            <p:nvPr/>
          </p:nvSpPr>
          <p:spPr bwMode="auto">
            <a:xfrm>
              <a:off x="2311744" y="1247618"/>
              <a:ext cx="3979748" cy="2259869"/>
            </a:xfrm>
            <a:custGeom>
              <a:avLst/>
              <a:gdLst/>
              <a:ahLst/>
              <a:cxnLst>
                <a:cxn ang="0">
                  <a:pos x="1872" y="0"/>
                </a:cxn>
                <a:cxn ang="0">
                  <a:pos x="0" y="0"/>
                </a:cxn>
                <a:cxn ang="0">
                  <a:pos x="1872" y="1063"/>
                </a:cxn>
                <a:cxn ang="0">
                  <a:pos x="1872" y="0"/>
                </a:cxn>
              </a:cxnLst>
              <a:rect l="0" t="0" r="r" b="b"/>
              <a:pathLst>
                <a:path w="1872" h="1063">
                  <a:moveTo>
                    <a:pt x="1872" y="0"/>
                  </a:moveTo>
                  <a:lnTo>
                    <a:pt x="0" y="0"/>
                  </a:lnTo>
                  <a:lnTo>
                    <a:pt x="1872" y="1063"/>
                  </a:lnTo>
                  <a:lnTo>
                    <a:pt x="1872" y="0"/>
                  </a:lnTo>
                  <a:close/>
                </a:path>
              </a:pathLst>
            </a:custGeom>
            <a:solidFill>
              <a:srgbClr val="FFFFFF">
                <a:alpha val="16000"/>
              </a:srgbClr>
            </a:solidFill>
            <a:ln w="9525">
              <a:noFill/>
              <a:round/>
            </a:ln>
          </p:spPr>
          <p:txBody>
            <a:bodyPr vert="horz" wrap="square" lIns="91440" tIns="45720" rIns="91440" bIns="45720" numCol="1" anchor="t" anchorCtr="0" compatLnSpc="1"/>
            <a:lstStyle/>
            <a:p>
              <a:pPr algn="r" defTabSz="1373694" rtl="1"/>
              <a:endParaRPr lang="en-US" sz="2664" dirty="0">
                <a:solidFill>
                  <a:srgbClr val="262626"/>
                </a:solidFill>
              </a:endParaRPr>
            </a:p>
          </p:txBody>
        </p:sp>
        <p:sp>
          <p:nvSpPr>
            <p:cNvPr id="34" name="Freeform 27"/>
            <p:cNvSpPr/>
            <p:nvPr/>
          </p:nvSpPr>
          <p:spPr bwMode="auto">
            <a:xfrm>
              <a:off x="2094899" y="3690315"/>
              <a:ext cx="4400683" cy="397550"/>
            </a:xfrm>
            <a:custGeom>
              <a:avLst/>
              <a:gdLst/>
              <a:ahLst/>
              <a:cxnLst>
                <a:cxn ang="0">
                  <a:pos x="0" y="0"/>
                </a:cxn>
                <a:cxn ang="0">
                  <a:pos x="0" y="100"/>
                </a:cxn>
                <a:cxn ang="0">
                  <a:pos x="56" y="164"/>
                </a:cxn>
                <a:cxn ang="0">
                  <a:pos x="893" y="164"/>
                </a:cxn>
                <a:cxn ang="0">
                  <a:pos x="921" y="164"/>
                </a:cxn>
                <a:cxn ang="0">
                  <a:pos x="1757" y="164"/>
                </a:cxn>
                <a:cxn ang="0">
                  <a:pos x="1816" y="100"/>
                </a:cxn>
                <a:cxn ang="0">
                  <a:pos x="1816" y="0"/>
                </a:cxn>
                <a:cxn ang="0">
                  <a:pos x="0" y="0"/>
                </a:cxn>
              </a:cxnLst>
              <a:rect l="0" t="0" r="r" b="b"/>
              <a:pathLst>
                <a:path w="1816" h="164">
                  <a:moveTo>
                    <a:pt x="0" y="0"/>
                  </a:moveTo>
                  <a:cubicBezTo>
                    <a:pt x="0" y="100"/>
                    <a:pt x="0" y="100"/>
                    <a:pt x="0" y="100"/>
                  </a:cubicBezTo>
                  <a:cubicBezTo>
                    <a:pt x="0" y="130"/>
                    <a:pt x="27" y="164"/>
                    <a:pt x="56" y="164"/>
                  </a:cubicBezTo>
                  <a:cubicBezTo>
                    <a:pt x="893" y="164"/>
                    <a:pt x="893" y="164"/>
                    <a:pt x="893" y="164"/>
                  </a:cubicBezTo>
                  <a:cubicBezTo>
                    <a:pt x="921" y="164"/>
                    <a:pt x="921" y="164"/>
                    <a:pt x="921" y="164"/>
                  </a:cubicBezTo>
                  <a:cubicBezTo>
                    <a:pt x="1757" y="164"/>
                    <a:pt x="1757" y="164"/>
                    <a:pt x="1757" y="164"/>
                  </a:cubicBezTo>
                  <a:cubicBezTo>
                    <a:pt x="1787" y="164"/>
                    <a:pt x="1816" y="130"/>
                    <a:pt x="1816" y="100"/>
                  </a:cubicBezTo>
                  <a:cubicBezTo>
                    <a:pt x="1816" y="0"/>
                    <a:pt x="1816" y="0"/>
                    <a:pt x="1816" y="0"/>
                  </a:cubicBezTo>
                  <a:lnTo>
                    <a:pt x="0" y="0"/>
                  </a:lnTo>
                  <a:close/>
                </a:path>
              </a:pathLst>
            </a:custGeom>
            <a:gradFill>
              <a:gsLst>
                <a:gs pos="83000">
                  <a:schemeClr val="bg1">
                    <a:lumMod val="75000"/>
                  </a:schemeClr>
                </a:gs>
                <a:gs pos="54000">
                  <a:schemeClr val="bg1">
                    <a:lumMod val="85000"/>
                  </a:schemeClr>
                </a:gs>
              </a:gsLst>
              <a:lin ang="1800000" scaled="0"/>
            </a:gradFill>
            <a:ln w="9525">
              <a:noFill/>
              <a:round/>
            </a:ln>
          </p:spPr>
          <p:txBody>
            <a:bodyPr vert="horz" wrap="square" lIns="91440" tIns="45720" rIns="91440" bIns="45720" numCol="1" anchor="t" anchorCtr="0" compatLnSpc="1"/>
            <a:lstStyle/>
            <a:p>
              <a:pPr algn="r" defTabSz="1373694" rtl="1"/>
              <a:r>
                <a:rPr lang="en-US" sz="2664" dirty="0">
                  <a:solidFill>
                    <a:srgbClr val="262626"/>
                  </a:solidFill>
                </a:rPr>
                <a:t> </a:t>
              </a:r>
            </a:p>
          </p:txBody>
        </p:sp>
        <p:sp>
          <p:nvSpPr>
            <p:cNvPr id="35" name="Freeform 29"/>
            <p:cNvSpPr/>
            <p:nvPr/>
          </p:nvSpPr>
          <p:spPr bwMode="auto">
            <a:xfrm>
              <a:off x="3506519" y="4087866"/>
              <a:ext cx="1590198" cy="495343"/>
            </a:xfrm>
            <a:custGeom>
              <a:avLst/>
              <a:gdLst/>
              <a:ahLst/>
              <a:cxnLst>
                <a:cxn ang="0">
                  <a:pos x="335" y="0"/>
                </a:cxn>
                <a:cxn ang="0">
                  <a:pos x="322" y="0"/>
                </a:cxn>
                <a:cxn ang="0">
                  <a:pos x="143" y="0"/>
                </a:cxn>
                <a:cxn ang="0">
                  <a:pos x="102" y="128"/>
                </a:cxn>
                <a:cxn ang="0">
                  <a:pos x="108" y="204"/>
                </a:cxn>
                <a:cxn ang="0">
                  <a:pos x="322" y="204"/>
                </a:cxn>
                <a:cxn ang="0">
                  <a:pos x="335" y="204"/>
                </a:cxn>
                <a:cxn ang="0">
                  <a:pos x="549" y="204"/>
                </a:cxn>
                <a:cxn ang="0">
                  <a:pos x="555" y="128"/>
                </a:cxn>
                <a:cxn ang="0">
                  <a:pos x="513" y="0"/>
                </a:cxn>
                <a:cxn ang="0">
                  <a:pos x="335" y="0"/>
                </a:cxn>
              </a:cxnLst>
              <a:rect l="0" t="0" r="r" b="b"/>
              <a:pathLst>
                <a:path w="656" h="204">
                  <a:moveTo>
                    <a:pt x="335" y="0"/>
                  </a:moveTo>
                  <a:cubicBezTo>
                    <a:pt x="322" y="0"/>
                    <a:pt x="322" y="0"/>
                    <a:pt x="322" y="0"/>
                  </a:cubicBezTo>
                  <a:cubicBezTo>
                    <a:pt x="143" y="0"/>
                    <a:pt x="143" y="0"/>
                    <a:pt x="143" y="0"/>
                  </a:cubicBezTo>
                  <a:cubicBezTo>
                    <a:pt x="143" y="0"/>
                    <a:pt x="142" y="88"/>
                    <a:pt x="102" y="128"/>
                  </a:cubicBezTo>
                  <a:cubicBezTo>
                    <a:pt x="62" y="169"/>
                    <a:pt x="0" y="204"/>
                    <a:pt x="108" y="204"/>
                  </a:cubicBezTo>
                  <a:cubicBezTo>
                    <a:pt x="322" y="204"/>
                    <a:pt x="322" y="204"/>
                    <a:pt x="322" y="204"/>
                  </a:cubicBezTo>
                  <a:cubicBezTo>
                    <a:pt x="335" y="204"/>
                    <a:pt x="335" y="204"/>
                    <a:pt x="335" y="204"/>
                  </a:cubicBezTo>
                  <a:cubicBezTo>
                    <a:pt x="549" y="204"/>
                    <a:pt x="549" y="204"/>
                    <a:pt x="549" y="204"/>
                  </a:cubicBezTo>
                  <a:cubicBezTo>
                    <a:pt x="656" y="204"/>
                    <a:pt x="594" y="169"/>
                    <a:pt x="555" y="128"/>
                  </a:cubicBezTo>
                  <a:cubicBezTo>
                    <a:pt x="515" y="88"/>
                    <a:pt x="513" y="0"/>
                    <a:pt x="513" y="0"/>
                  </a:cubicBezTo>
                  <a:lnTo>
                    <a:pt x="335"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ln>
          </p:spPr>
          <p:txBody>
            <a:bodyPr vert="horz" wrap="square" lIns="91440" tIns="45720" rIns="91440" bIns="45720" numCol="1" anchor="t" anchorCtr="0" compatLnSpc="1"/>
            <a:lstStyle/>
            <a:p>
              <a:pPr algn="r" defTabSz="1373694" rtl="1"/>
              <a:endParaRPr lang="en-US" sz="2664" dirty="0">
                <a:solidFill>
                  <a:srgbClr val="262626"/>
                </a:solidFill>
              </a:endParaRPr>
            </a:p>
          </p:txBody>
        </p:sp>
      </p:grpSp>
      <p:sp>
        <p:nvSpPr>
          <p:cNvPr id="36" name="Picture Placeholder 7"/>
          <p:cNvSpPr>
            <a:spLocks noGrp="1"/>
          </p:cNvSpPr>
          <p:nvPr>
            <p:ph type="pic" sz="quarter" idx="10" hasCustomPrompt="1"/>
          </p:nvPr>
        </p:nvSpPr>
        <p:spPr>
          <a:xfrm>
            <a:off x="4153967" y="1879602"/>
            <a:ext cx="3944648" cy="2230637"/>
          </a:xfrm>
          <a:prstGeom prst="rect">
            <a:avLst/>
          </a:prstGeom>
          <a:ln>
            <a:noFill/>
          </a:ln>
        </p:spPr>
        <p:txBody>
          <a:bodyPr tIns="0" bIns="274320" anchor="b"/>
          <a:lstStyle>
            <a:lvl1pPr algn="ctr">
              <a:buNone/>
              <a:defRPr sz="1465">
                <a:solidFill>
                  <a:schemeClr val="tx1">
                    <a:lumMod val="50000"/>
                    <a:lumOff val="50000"/>
                  </a:schemeClr>
                </a:solidFill>
              </a:defRPr>
            </a:lvl1pPr>
          </a:lstStyle>
          <a:p>
            <a:r>
              <a:rPr lang="en-US" dirty="0"/>
              <a:t>Image Holder</a:t>
            </a:r>
          </a:p>
        </p:txBody>
      </p:sp>
      <p:sp>
        <p:nvSpPr>
          <p:cNvPr id="15" name="Round Same Side Corner Rectangle 14"/>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18" name="Slide Number Placeholder 4"/>
          <p:cNvSpPr txBox="1"/>
          <p:nvPr userDrawn="1"/>
        </p:nvSpPr>
        <p:spPr>
          <a:xfrm>
            <a:off x="11662446" y="482603"/>
            <a:ext cx="508001" cy="366183"/>
          </a:xfrm>
          <a:prstGeom prst="rect">
            <a:avLst/>
          </a:prstGeom>
        </p:spPr>
        <p:txBody>
          <a:bodyPr anchor="ctr"/>
          <a:lstStyle>
            <a:lvl1pPr algn="ctr">
              <a:defRPr sz="900" b="1">
                <a:solidFill>
                  <a:schemeClr val="tx1">
                    <a:lumMod val="50000"/>
                    <a:lumOff val="50000"/>
                  </a:schemeClr>
                </a:solidFill>
              </a:defRPr>
            </a:lvl1pPr>
          </a:lstStyle>
          <a:p>
            <a:pPr defTabSz="1373694">
              <a:defRPr/>
            </a:pPr>
            <a:fld id="{C136B7D2-B98C-44FD-8D04-7EC62A564975}" type="slidenum">
              <a:rPr lang="en-US" sz="1200" smtClean="0">
                <a:solidFill>
                  <a:srgbClr val="262626">
                    <a:lumMod val="50000"/>
                    <a:lumOff val="50000"/>
                  </a:srgbClr>
                </a:solidFill>
              </a:rPr>
              <a:pPr defTabSz="1373694">
                <a:defRPr/>
              </a:pPr>
              <a:t>‹#›</a:t>
            </a:fld>
            <a:endParaRPr lang="en-US" sz="1200" dirty="0">
              <a:solidFill>
                <a:srgbClr val="262626">
                  <a:lumMod val="50000"/>
                  <a:lumOff val="50000"/>
                </a:srgbClr>
              </a:solidFill>
            </a:endParaRPr>
          </a:p>
        </p:txBody>
      </p:sp>
      <p:sp>
        <p:nvSpPr>
          <p:cNvPr id="19"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21"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3419138638"/>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animEffect transition="in" filter="fade">
                                      <p:cBhvr>
                                        <p:cTn id="11" dur="500"/>
                                        <p:tgtEl>
                                          <p:spTgt spid="21">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down)">
                                      <p:cBhvr>
                                        <p:cTn id="2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9"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4_Pic4">
    <p:spTree>
      <p:nvGrpSpPr>
        <p:cNvPr id="1" name=""/>
        <p:cNvGrpSpPr/>
        <p:nvPr/>
      </p:nvGrpSpPr>
      <p:grpSpPr>
        <a:xfrm>
          <a:off x="0" y="0"/>
          <a:ext cx="0" cy="0"/>
          <a:chOff x="0" y="0"/>
          <a:chExt cx="0" cy="0"/>
        </a:xfrm>
      </p:grpSpPr>
      <p:sp>
        <p:nvSpPr>
          <p:cNvPr id="20" name="Rectangle 19"/>
          <p:cNvSpPr/>
          <p:nvPr userDrawn="1"/>
        </p:nvSpPr>
        <p:spPr>
          <a:xfrm>
            <a:off x="5791201" y="1477054"/>
            <a:ext cx="6400800" cy="15583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6" name="Round Same Side Corner Rectangle 5"/>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7"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18" name="Picture Placeholder 7"/>
          <p:cNvSpPr>
            <a:spLocks noGrp="1"/>
          </p:cNvSpPr>
          <p:nvPr>
            <p:ph type="pic" sz="quarter" idx="10" hasCustomPrompt="1"/>
          </p:nvPr>
        </p:nvSpPr>
        <p:spPr>
          <a:xfrm>
            <a:off x="9521535" y="1552986"/>
            <a:ext cx="2235200" cy="1406516"/>
          </a:xfrm>
          <a:prstGeom prst="rect">
            <a:avLst/>
          </a:prstGeom>
          <a:solidFill>
            <a:schemeClr val="tx1">
              <a:lumMod val="10000"/>
              <a:lumOff val="9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42"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
        <p:nvSpPr>
          <p:cNvPr id="21" name="Text Placeholder 3"/>
          <p:cNvSpPr>
            <a:spLocks noGrp="1"/>
          </p:cNvSpPr>
          <p:nvPr>
            <p:ph type="body" sz="half" idx="16" hasCustomPrompt="1"/>
          </p:nvPr>
        </p:nvSpPr>
        <p:spPr>
          <a:xfrm>
            <a:off x="6096003" y="1589735"/>
            <a:ext cx="3288633" cy="390651"/>
          </a:xfrm>
          <a:prstGeom prst="rect">
            <a:avLst/>
          </a:prstGeom>
        </p:spPr>
        <p:txBody>
          <a:bodyPr wrap="squar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
        <p:nvSpPr>
          <p:cNvPr id="28" name="Text Placeholder 3"/>
          <p:cNvSpPr>
            <a:spLocks noGrp="1"/>
          </p:cNvSpPr>
          <p:nvPr>
            <p:ph type="body" sz="half" idx="17" hasCustomPrompt="1"/>
          </p:nvPr>
        </p:nvSpPr>
        <p:spPr>
          <a:xfrm>
            <a:off x="6096001" y="1986824"/>
            <a:ext cx="3269917" cy="959576"/>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r>
              <a:rPr lang="en-US" sz="1335" dirty="0">
                <a:solidFill>
                  <a:schemeClr val="tx1">
                    <a:lumMod val="50000"/>
                    <a:lumOff val="50000"/>
                  </a:schemeClr>
                </a:solidFill>
              </a:rPr>
              <a:t>Add your Description here</a:t>
            </a:r>
          </a:p>
        </p:txBody>
      </p:sp>
      <p:sp>
        <p:nvSpPr>
          <p:cNvPr id="22" name="Picture Placeholder 7"/>
          <p:cNvSpPr>
            <a:spLocks noGrp="1"/>
          </p:cNvSpPr>
          <p:nvPr>
            <p:ph type="pic" sz="quarter" idx="18" hasCustomPrompt="1"/>
          </p:nvPr>
        </p:nvSpPr>
        <p:spPr>
          <a:xfrm>
            <a:off x="0" y="1477051"/>
            <a:ext cx="5791200" cy="4695151"/>
          </a:xfrm>
          <a:prstGeom prst="rect">
            <a:avLst/>
          </a:prstGeom>
          <a:solidFill>
            <a:schemeClr val="tx1">
              <a:lumMod val="10000"/>
              <a:lumOff val="9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39" name="Rectangle 38"/>
          <p:cNvSpPr/>
          <p:nvPr userDrawn="1"/>
        </p:nvSpPr>
        <p:spPr>
          <a:xfrm>
            <a:off x="5791201" y="3035437"/>
            <a:ext cx="6400800" cy="15583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44" name="Picture Placeholder 7"/>
          <p:cNvSpPr>
            <a:spLocks noGrp="1"/>
          </p:cNvSpPr>
          <p:nvPr>
            <p:ph type="pic" sz="quarter" idx="19" hasCustomPrompt="1"/>
          </p:nvPr>
        </p:nvSpPr>
        <p:spPr>
          <a:xfrm>
            <a:off x="9521535" y="3111369"/>
            <a:ext cx="2235200" cy="1406516"/>
          </a:xfrm>
          <a:prstGeom prst="rect">
            <a:avLst/>
          </a:prstGeom>
          <a:solidFill>
            <a:schemeClr val="tx1">
              <a:lumMod val="10000"/>
              <a:lumOff val="9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45" name="Text Placeholder 3"/>
          <p:cNvSpPr>
            <a:spLocks noGrp="1"/>
          </p:cNvSpPr>
          <p:nvPr>
            <p:ph type="body" sz="half" idx="20" hasCustomPrompt="1"/>
          </p:nvPr>
        </p:nvSpPr>
        <p:spPr>
          <a:xfrm>
            <a:off x="6096003" y="3148117"/>
            <a:ext cx="3288633" cy="390651"/>
          </a:xfrm>
          <a:prstGeom prst="rect">
            <a:avLst/>
          </a:prstGeom>
        </p:spPr>
        <p:txBody>
          <a:bodyPr wrap="squar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
        <p:nvSpPr>
          <p:cNvPr id="46" name="Text Placeholder 3"/>
          <p:cNvSpPr>
            <a:spLocks noGrp="1"/>
          </p:cNvSpPr>
          <p:nvPr>
            <p:ph type="body" sz="half" idx="21" hasCustomPrompt="1"/>
          </p:nvPr>
        </p:nvSpPr>
        <p:spPr>
          <a:xfrm>
            <a:off x="6096001" y="3545207"/>
            <a:ext cx="3269917" cy="959576"/>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r>
              <a:rPr lang="en-US" sz="1335" dirty="0">
                <a:solidFill>
                  <a:schemeClr val="tx1">
                    <a:lumMod val="50000"/>
                    <a:lumOff val="50000"/>
                  </a:schemeClr>
                </a:solidFill>
              </a:rPr>
              <a:t>Add your Description here</a:t>
            </a:r>
          </a:p>
        </p:txBody>
      </p:sp>
      <p:sp>
        <p:nvSpPr>
          <p:cNvPr id="47" name="Rectangle 46"/>
          <p:cNvSpPr/>
          <p:nvPr userDrawn="1"/>
        </p:nvSpPr>
        <p:spPr>
          <a:xfrm>
            <a:off x="5791201" y="4600987"/>
            <a:ext cx="6400800" cy="155838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48" name="Picture Placeholder 7"/>
          <p:cNvSpPr>
            <a:spLocks noGrp="1"/>
          </p:cNvSpPr>
          <p:nvPr>
            <p:ph type="pic" sz="quarter" idx="22" hasCustomPrompt="1"/>
          </p:nvPr>
        </p:nvSpPr>
        <p:spPr>
          <a:xfrm>
            <a:off x="9521535" y="4676919"/>
            <a:ext cx="2235200" cy="1406516"/>
          </a:xfrm>
          <a:prstGeom prst="rect">
            <a:avLst/>
          </a:prstGeom>
          <a:solidFill>
            <a:schemeClr val="tx1">
              <a:lumMod val="10000"/>
              <a:lumOff val="9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49" name="Text Placeholder 3"/>
          <p:cNvSpPr>
            <a:spLocks noGrp="1"/>
          </p:cNvSpPr>
          <p:nvPr>
            <p:ph type="body" sz="half" idx="23" hasCustomPrompt="1"/>
          </p:nvPr>
        </p:nvSpPr>
        <p:spPr>
          <a:xfrm>
            <a:off x="6096003" y="4713667"/>
            <a:ext cx="3288633" cy="390651"/>
          </a:xfrm>
          <a:prstGeom prst="rect">
            <a:avLst/>
          </a:prstGeom>
        </p:spPr>
        <p:txBody>
          <a:bodyPr wrap="squar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
        <p:nvSpPr>
          <p:cNvPr id="50" name="Text Placeholder 3"/>
          <p:cNvSpPr>
            <a:spLocks noGrp="1"/>
          </p:cNvSpPr>
          <p:nvPr>
            <p:ph type="body" sz="half" idx="24" hasCustomPrompt="1"/>
          </p:nvPr>
        </p:nvSpPr>
        <p:spPr>
          <a:xfrm>
            <a:off x="6096001" y="5110757"/>
            <a:ext cx="3269917" cy="959576"/>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r>
              <a:rPr lang="en-US" sz="1335" dirty="0">
                <a:solidFill>
                  <a:schemeClr val="tx1">
                    <a:lumMod val="50000"/>
                    <a:lumOff val="50000"/>
                  </a:schemeClr>
                </a:solidFill>
              </a:rPr>
              <a:t>Add your Description here</a:t>
            </a:r>
          </a:p>
        </p:txBody>
      </p:sp>
    </p:spTree>
    <p:extLst>
      <p:ext uri="{BB962C8B-B14F-4D97-AF65-F5344CB8AC3E}">
        <p14:creationId xmlns:p14="http://schemas.microsoft.com/office/powerpoint/2010/main" val="3295001040"/>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right)">
                                      <p:cBhvr>
                                        <p:cTn id="19" dur="500"/>
                                        <p:tgtEl>
                                          <p:spTgt spid="20"/>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down)">
                                      <p:cBhvr>
                                        <p:cTn id="23" dur="500"/>
                                        <p:tgtEl>
                                          <p:spTgt spid="1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1">
                                            <p:txEl>
                                              <p:pRg st="0" end="0"/>
                                            </p:txEl>
                                          </p:spTgt>
                                        </p:tgtEl>
                                        <p:attrNameLst>
                                          <p:attrName>style.visibility</p:attrName>
                                        </p:attrNameLst>
                                      </p:cBhvr>
                                      <p:to>
                                        <p:strVal val="visible"/>
                                      </p:to>
                                    </p:set>
                                    <p:animEffect transition="in" filter="wipe(left)">
                                      <p:cBhvr>
                                        <p:cTn id="27" dur="500"/>
                                        <p:tgtEl>
                                          <p:spTgt spid="21">
                                            <p:txEl>
                                              <p:pRg st="0" end="0"/>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8">
                                            <p:txEl>
                                              <p:pRg st="0" end="0"/>
                                            </p:txEl>
                                          </p:spTgt>
                                        </p:tgtEl>
                                        <p:attrNameLst>
                                          <p:attrName>style.visibility</p:attrName>
                                        </p:attrNameLst>
                                      </p:cBhvr>
                                      <p:to>
                                        <p:strVal val="visible"/>
                                      </p:to>
                                    </p:set>
                                    <p:animEffect transition="in" filter="wipe(left)">
                                      <p:cBhvr>
                                        <p:cTn id="31" dur="500"/>
                                        <p:tgtEl>
                                          <p:spTgt spid="28">
                                            <p:txEl>
                                              <p:pRg st="0" end="0"/>
                                            </p:txEl>
                                          </p:spTgt>
                                        </p:tgtEl>
                                      </p:cBhvr>
                                    </p:animEffect>
                                  </p:childTnLst>
                                </p:cTn>
                              </p:par>
                            </p:childTnLst>
                          </p:cTn>
                        </p:par>
                        <p:par>
                          <p:cTn id="32" fill="hold">
                            <p:stCondLst>
                              <p:cond delay="3500"/>
                            </p:stCondLst>
                            <p:childTnLst>
                              <p:par>
                                <p:cTn id="33" presetID="22" presetClass="entr" presetSubtype="2"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right)">
                                      <p:cBhvr>
                                        <p:cTn id="35" dur="500"/>
                                        <p:tgtEl>
                                          <p:spTgt spid="39"/>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wipe(down)">
                                      <p:cBhvr>
                                        <p:cTn id="39" dur="500"/>
                                        <p:tgtEl>
                                          <p:spTgt spid="44"/>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45">
                                            <p:txEl>
                                              <p:pRg st="0" end="0"/>
                                            </p:txEl>
                                          </p:spTgt>
                                        </p:tgtEl>
                                        <p:attrNameLst>
                                          <p:attrName>style.visibility</p:attrName>
                                        </p:attrNameLst>
                                      </p:cBhvr>
                                      <p:to>
                                        <p:strVal val="visible"/>
                                      </p:to>
                                    </p:set>
                                    <p:animEffect transition="in" filter="wipe(left)">
                                      <p:cBhvr>
                                        <p:cTn id="43" dur="500"/>
                                        <p:tgtEl>
                                          <p:spTgt spid="45">
                                            <p:txEl>
                                              <p:pRg st="0" end="0"/>
                                            </p:txEl>
                                          </p:spTgt>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46">
                                            <p:txEl>
                                              <p:pRg st="0" end="0"/>
                                            </p:txEl>
                                          </p:spTgt>
                                        </p:tgtEl>
                                        <p:attrNameLst>
                                          <p:attrName>style.visibility</p:attrName>
                                        </p:attrNameLst>
                                      </p:cBhvr>
                                      <p:to>
                                        <p:strVal val="visible"/>
                                      </p:to>
                                    </p:set>
                                    <p:animEffect transition="in" filter="wipe(left)">
                                      <p:cBhvr>
                                        <p:cTn id="47" dur="500"/>
                                        <p:tgtEl>
                                          <p:spTgt spid="46">
                                            <p:txEl>
                                              <p:pRg st="0" end="0"/>
                                            </p:txEl>
                                          </p:spTgt>
                                        </p:tgtEl>
                                      </p:cBhvr>
                                    </p:animEffect>
                                  </p:childTnLst>
                                </p:cTn>
                              </p:par>
                            </p:childTnLst>
                          </p:cTn>
                        </p:par>
                        <p:par>
                          <p:cTn id="48" fill="hold">
                            <p:stCondLst>
                              <p:cond delay="5500"/>
                            </p:stCondLst>
                            <p:childTnLst>
                              <p:par>
                                <p:cTn id="49" presetID="22" presetClass="entr" presetSubtype="2" fill="hold" grpId="0" nodeType="after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wipe(right)">
                                      <p:cBhvr>
                                        <p:cTn id="51" dur="500"/>
                                        <p:tgtEl>
                                          <p:spTgt spid="47"/>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wipe(down)">
                                      <p:cBhvr>
                                        <p:cTn id="55" dur="500"/>
                                        <p:tgtEl>
                                          <p:spTgt spid="48"/>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49">
                                            <p:txEl>
                                              <p:pRg st="0" end="0"/>
                                            </p:txEl>
                                          </p:spTgt>
                                        </p:tgtEl>
                                        <p:attrNameLst>
                                          <p:attrName>style.visibility</p:attrName>
                                        </p:attrNameLst>
                                      </p:cBhvr>
                                      <p:to>
                                        <p:strVal val="visible"/>
                                      </p:to>
                                    </p:set>
                                    <p:animEffect transition="in" filter="wipe(left)">
                                      <p:cBhvr>
                                        <p:cTn id="59" dur="500"/>
                                        <p:tgtEl>
                                          <p:spTgt spid="49">
                                            <p:txEl>
                                              <p:pRg st="0" end="0"/>
                                            </p:txEl>
                                          </p:spTgt>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50">
                                            <p:txEl>
                                              <p:pRg st="0" end="0"/>
                                            </p:txEl>
                                          </p:spTgt>
                                        </p:tgtEl>
                                        <p:attrNameLst>
                                          <p:attrName>style.visibility</p:attrName>
                                        </p:attrNameLst>
                                      </p:cBhvr>
                                      <p:to>
                                        <p:strVal val="visible"/>
                                      </p:to>
                                    </p:set>
                                    <p:animEffect transition="in" filter="wipe(left)">
                                      <p:cBhvr>
                                        <p:cTn id="63" dur="500"/>
                                        <p:tgtEl>
                                          <p:spTgt spid="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8" grpId="0" bldLvl="0" animBg="1"/>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21" grpId="0" build="p">
        <p:tmplLst>
          <p:tmpl lvl="1">
            <p:tnLst>
              <p:par>
                <p:cTn presetID="22" presetClass="entr" presetSubtype="8"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22" grpId="0" bldLvl="0" animBg="1"/>
      <p:bldP spid="39" grpId="0" bldLvl="0" animBg="1"/>
      <p:bldP spid="44" grpId="0" bldLvl="0" animBg="1"/>
      <p:bldP spid="45" grpId="0" build="p">
        <p:tmplLst>
          <p:tmpl lvl="1">
            <p:tnLst>
              <p:par>
                <p:cTn presetID="22" presetClass="entr" presetSubtype="8"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build="p">
        <p:tmplLst>
          <p:tmpl lvl="1">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ldLvl="0" animBg="1"/>
      <p:bldP spid="48" grpId="0" bldLvl="0" animBg="1"/>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Pic05">
    <p:spTree>
      <p:nvGrpSpPr>
        <p:cNvPr id="1" name=""/>
        <p:cNvGrpSpPr/>
        <p:nvPr/>
      </p:nvGrpSpPr>
      <p:grpSpPr>
        <a:xfrm>
          <a:off x="0" y="0"/>
          <a:ext cx="0" cy="0"/>
          <a:chOff x="0" y="0"/>
          <a:chExt cx="0" cy="0"/>
        </a:xfrm>
      </p:grpSpPr>
      <p:sp>
        <p:nvSpPr>
          <p:cNvPr id="20" name="Picture Placeholder 7"/>
          <p:cNvSpPr>
            <a:spLocks noGrp="1"/>
          </p:cNvSpPr>
          <p:nvPr>
            <p:ph type="pic" sz="quarter" idx="15" hasCustomPrompt="1"/>
          </p:nvPr>
        </p:nvSpPr>
        <p:spPr>
          <a:xfrm>
            <a:off x="1" y="1337125"/>
            <a:ext cx="12170443" cy="3717476"/>
          </a:xfrm>
          <a:prstGeom prst="rect">
            <a:avLst/>
          </a:prstGeom>
          <a:solidFill>
            <a:schemeClr val="tx2">
              <a:lumMod val="10000"/>
              <a:lumOff val="90000"/>
            </a:schemeClr>
          </a:solidFill>
          <a:ln>
            <a:noFill/>
          </a:ln>
        </p:spPr>
        <p:txBody>
          <a:bodyPr bIns="274320" anchor="b"/>
          <a:lstStyle>
            <a:lvl1pPr algn="ctr">
              <a:buNone/>
              <a:defRPr sz="1600">
                <a:solidFill>
                  <a:schemeClr val="tx1">
                    <a:lumMod val="50000"/>
                    <a:lumOff val="50000"/>
                  </a:schemeClr>
                </a:solidFill>
              </a:defRPr>
            </a:lvl1pPr>
          </a:lstStyle>
          <a:p>
            <a:r>
              <a:rPr lang="en-US" dirty="0"/>
              <a:t>Click Icon To Add Image</a:t>
            </a:r>
          </a:p>
        </p:txBody>
      </p:sp>
      <p:sp>
        <p:nvSpPr>
          <p:cNvPr id="7" name="Round Same Side Corner Rectangle 6"/>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8"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9"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10"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4077765197"/>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9"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4A460E-B970-4CF7-A9E8-32F77C35A149}" type="datetimeFigureOut">
              <a:rPr lang="zh-CN" altLang="en-US" smtClean="0">
                <a:solidFill>
                  <a:prstClr val="black">
                    <a:tint val="75000"/>
                  </a:prstClr>
                </a:solidFill>
              </a:rPr>
              <a:pPr/>
              <a:t>2018/1/24</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15E9FFA-C1AE-458A-8D8B-943D0FF7FB5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560841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Pic05">
    <p:spTree>
      <p:nvGrpSpPr>
        <p:cNvPr id="1" name=""/>
        <p:cNvGrpSpPr/>
        <p:nvPr/>
      </p:nvGrpSpPr>
      <p:grpSpPr>
        <a:xfrm>
          <a:off x="0" y="0"/>
          <a:ext cx="0" cy="0"/>
          <a:chOff x="0" y="0"/>
          <a:chExt cx="0" cy="0"/>
        </a:xfrm>
      </p:grpSpPr>
      <p:sp>
        <p:nvSpPr>
          <p:cNvPr id="20" name="Picture Placeholder 7"/>
          <p:cNvSpPr>
            <a:spLocks noGrp="1"/>
          </p:cNvSpPr>
          <p:nvPr>
            <p:ph type="pic" sz="quarter" idx="15" hasCustomPrompt="1"/>
          </p:nvPr>
        </p:nvSpPr>
        <p:spPr>
          <a:xfrm>
            <a:off x="1" y="1337125"/>
            <a:ext cx="12192000" cy="3006279"/>
          </a:xfrm>
          <a:prstGeom prst="rect">
            <a:avLst/>
          </a:prstGeom>
          <a:solidFill>
            <a:schemeClr val="tx2">
              <a:lumMod val="10000"/>
              <a:lumOff val="90000"/>
            </a:schemeClr>
          </a:solidFill>
          <a:ln>
            <a:noFill/>
          </a:ln>
        </p:spPr>
        <p:txBody>
          <a:bodyPr bIns="274320" anchor="b"/>
          <a:lstStyle>
            <a:lvl1pPr algn="ctr">
              <a:buNone/>
              <a:defRPr sz="1600">
                <a:solidFill>
                  <a:schemeClr val="tx1">
                    <a:lumMod val="50000"/>
                    <a:lumOff val="50000"/>
                  </a:schemeClr>
                </a:solidFill>
              </a:defRPr>
            </a:lvl1pPr>
          </a:lstStyle>
          <a:p>
            <a:r>
              <a:rPr lang="en-US" dirty="0"/>
              <a:t>Click Icon To Add Image</a:t>
            </a:r>
          </a:p>
        </p:txBody>
      </p:sp>
      <p:sp>
        <p:nvSpPr>
          <p:cNvPr id="7" name="Picture Placeholder 7"/>
          <p:cNvSpPr>
            <a:spLocks noGrp="1"/>
          </p:cNvSpPr>
          <p:nvPr>
            <p:ph type="pic" sz="quarter" idx="10" hasCustomPrompt="1"/>
          </p:nvPr>
        </p:nvSpPr>
        <p:spPr>
          <a:xfrm>
            <a:off x="2" y="4343404"/>
            <a:ext cx="3048001" cy="1828800"/>
          </a:xfrm>
          <a:prstGeom prst="rect">
            <a:avLst/>
          </a:prstGeom>
          <a:solidFill>
            <a:schemeClr val="accent1">
              <a:lumMod val="40000"/>
              <a:lumOff val="6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22" name="Picture Placeholder 7"/>
          <p:cNvSpPr>
            <a:spLocks noGrp="1"/>
          </p:cNvSpPr>
          <p:nvPr>
            <p:ph type="pic" sz="quarter" idx="16" hasCustomPrompt="1"/>
          </p:nvPr>
        </p:nvSpPr>
        <p:spPr>
          <a:xfrm>
            <a:off x="3048002" y="4343404"/>
            <a:ext cx="3048001" cy="1828800"/>
          </a:xfrm>
          <a:prstGeom prst="rect">
            <a:avLst/>
          </a:prstGeom>
          <a:solidFill>
            <a:schemeClr val="accent2">
              <a:lumMod val="40000"/>
              <a:lumOff val="6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23" name="Picture Placeholder 7"/>
          <p:cNvSpPr>
            <a:spLocks noGrp="1"/>
          </p:cNvSpPr>
          <p:nvPr>
            <p:ph type="pic" sz="quarter" idx="17" hasCustomPrompt="1"/>
          </p:nvPr>
        </p:nvSpPr>
        <p:spPr>
          <a:xfrm>
            <a:off x="6096004" y="4343404"/>
            <a:ext cx="3048001" cy="1828800"/>
          </a:xfrm>
          <a:prstGeom prst="rect">
            <a:avLst/>
          </a:prstGeom>
          <a:solidFill>
            <a:schemeClr val="accent3">
              <a:lumMod val="40000"/>
              <a:lumOff val="6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24" name="Picture Placeholder 7"/>
          <p:cNvSpPr>
            <a:spLocks noGrp="1"/>
          </p:cNvSpPr>
          <p:nvPr>
            <p:ph type="pic" sz="quarter" idx="18" hasCustomPrompt="1"/>
          </p:nvPr>
        </p:nvSpPr>
        <p:spPr>
          <a:xfrm>
            <a:off x="9144004" y="4343404"/>
            <a:ext cx="3048001" cy="1828800"/>
          </a:xfrm>
          <a:prstGeom prst="rect">
            <a:avLst/>
          </a:prstGeom>
          <a:solidFill>
            <a:schemeClr val="accent4">
              <a:lumMod val="40000"/>
              <a:lumOff val="6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11" name="Round Same Side Corner Rectangle 10"/>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12"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13"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14"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4113810881"/>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par>
                          <p:cTn id="21" fill="hold">
                            <p:stCondLst>
                              <p:cond delay="2000"/>
                            </p:stCondLst>
                            <p:childTnLst>
                              <p:par>
                                <p:cTn id="22" presetID="22" presetClass="entr" presetSubtype="4"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down)">
                                      <p:cBhvr>
                                        <p:cTn id="24" dur="500"/>
                                        <p:tgtEl>
                                          <p:spTgt spid="22"/>
                                        </p:tgtEl>
                                      </p:cBhvr>
                                    </p:animEffect>
                                  </p:childTnLst>
                                </p:cTn>
                              </p:par>
                            </p:childTnLst>
                          </p:cTn>
                        </p:par>
                        <p:par>
                          <p:cTn id="25" fill="hold">
                            <p:stCondLst>
                              <p:cond delay="2500"/>
                            </p:stCondLst>
                            <p:childTnLst>
                              <p:par>
                                <p:cTn id="26" presetID="22" presetClass="entr" presetSubtype="4"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down)">
                                      <p:cBhvr>
                                        <p:cTn id="28" dur="500"/>
                                        <p:tgtEl>
                                          <p:spTgt spid="23"/>
                                        </p:tgtEl>
                                      </p:cBhvr>
                                    </p:animEffect>
                                  </p:childTnLst>
                                </p:cTn>
                              </p:par>
                            </p:childTnLst>
                          </p:cTn>
                        </p:par>
                        <p:par>
                          <p:cTn id="29" fill="hold">
                            <p:stCondLst>
                              <p:cond delay="3000"/>
                            </p:stCondLst>
                            <p:childTnLst>
                              <p:par>
                                <p:cTn id="30" presetID="22" presetClass="entr" presetSubtype="4"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down)">
                                      <p:cBhvr>
                                        <p:cTn id="3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7" grpId="0" bldLvl="0" animBg="1"/>
      <p:bldP spid="22" grpId="0" bldLvl="0" animBg="1"/>
      <p:bldP spid="23" grpId="0" bldLvl="0" animBg="1"/>
      <p:bldP spid="24" grpId="0" bldLvl="0" animBg="1"/>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3_Pic05">
    <p:spTree>
      <p:nvGrpSpPr>
        <p:cNvPr id="1" name=""/>
        <p:cNvGrpSpPr/>
        <p:nvPr/>
      </p:nvGrpSpPr>
      <p:grpSpPr>
        <a:xfrm>
          <a:off x="0" y="0"/>
          <a:ext cx="0" cy="0"/>
          <a:chOff x="0" y="0"/>
          <a:chExt cx="0" cy="0"/>
        </a:xfrm>
      </p:grpSpPr>
      <p:sp>
        <p:nvSpPr>
          <p:cNvPr id="11" name="Picture Placeholder 7"/>
          <p:cNvSpPr>
            <a:spLocks noGrp="1"/>
          </p:cNvSpPr>
          <p:nvPr>
            <p:ph type="pic" sz="quarter" idx="10" hasCustomPrompt="1"/>
          </p:nvPr>
        </p:nvSpPr>
        <p:spPr>
          <a:xfrm>
            <a:off x="1" y="3"/>
            <a:ext cx="12192000" cy="6857999"/>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dirty="0"/>
              <a:t>Click Icon To Add Image</a:t>
            </a:r>
          </a:p>
        </p:txBody>
      </p:sp>
      <p:sp>
        <p:nvSpPr>
          <p:cNvPr id="16" name="Title 1"/>
          <p:cNvSpPr>
            <a:spLocks noGrp="1"/>
          </p:cNvSpPr>
          <p:nvPr>
            <p:ph type="title" hasCustomPrompt="1"/>
          </p:nvPr>
        </p:nvSpPr>
        <p:spPr>
          <a:xfrm>
            <a:off x="2336801" y="516467"/>
            <a:ext cx="7518400" cy="471367"/>
          </a:xfrm>
          <a:prstGeom prst="rect">
            <a:avLst/>
          </a:prstGeom>
        </p:spPr>
        <p:txBody>
          <a:bodyPr wrap="none" lIns="0" tIns="0" rIns="0" bIns="0" anchor="ctr">
            <a:noAutofit/>
          </a:bodyPr>
          <a:lstStyle>
            <a:lvl1pPr algn="ctr">
              <a:defRPr sz="2664" b="1" baseline="0">
                <a:solidFill>
                  <a:schemeClr val="bg1"/>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2" y="985790"/>
            <a:ext cx="5486401" cy="267661"/>
          </a:xfrm>
          <a:prstGeom prst="rect">
            <a:avLst/>
          </a:prstGeom>
        </p:spPr>
        <p:txBody>
          <a:bodyPr wrap="none" lIns="0" tIns="0" rIns="0" bIns="0" anchor="ctr">
            <a:noAutofit/>
          </a:bodyPr>
          <a:lstStyle>
            <a:lvl1pPr marL="0" indent="0" algn="ctr">
              <a:buNone/>
              <a:defRPr sz="14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2590570344"/>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6_Pic05">
    <p:spTree>
      <p:nvGrpSpPr>
        <p:cNvPr id="1" name=""/>
        <p:cNvGrpSpPr/>
        <p:nvPr/>
      </p:nvGrpSpPr>
      <p:grpSpPr>
        <a:xfrm>
          <a:off x="0" y="0"/>
          <a:ext cx="0" cy="0"/>
          <a:chOff x="0" y="0"/>
          <a:chExt cx="0" cy="0"/>
        </a:xfrm>
      </p:grpSpPr>
      <p:sp>
        <p:nvSpPr>
          <p:cNvPr id="11" name="Picture Placeholder 7"/>
          <p:cNvSpPr>
            <a:spLocks noGrp="1"/>
          </p:cNvSpPr>
          <p:nvPr>
            <p:ph type="pic" sz="quarter" idx="10" hasCustomPrompt="1"/>
          </p:nvPr>
        </p:nvSpPr>
        <p:spPr>
          <a:xfrm>
            <a:off x="1" y="3"/>
            <a:ext cx="12192000" cy="6857999"/>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dirty="0"/>
              <a:t>Click Icon To Add Image</a:t>
            </a:r>
          </a:p>
        </p:txBody>
      </p:sp>
      <p:sp>
        <p:nvSpPr>
          <p:cNvPr id="16" name="Title 1"/>
          <p:cNvSpPr>
            <a:spLocks noGrp="1"/>
          </p:cNvSpPr>
          <p:nvPr>
            <p:ph type="title" hasCustomPrompt="1"/>
          </p:nvPr>
        </p:nvSpPr>
        <p:spPr>
          <a:xfrm>
            <a:off x="2336801" y="516467"/>
            <a:ext cx="7518400" cy="471367"/>
          </a:xfrm>
          <a:prstGeom prst="rect">
            <a:avLst/>
          </a:prstGeom>
        </p:spPr>
        <p:txBody>
          <a:bodyPr wrap="none" lIns="0" tIns="0" rIns="0" bIns="0" anchor="ctr">
            <a:noAutofit/>
          </a:bodyPr>
          <a:lstStyle>
            <a:lvl1pPr algn="ctr">
              <a:defRPr sz="2664" b="1" baseline="0">
                <a:solidFill>
                  <a:schemeClr val="bg1"/>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2" y="985790"/>
            <a:ext cx="5486401" cy="267661"/>
          </a:xfrm>
          <a:prstGeom prst="rect">
            <a:avLst/>
          </a:prstGeom>
        </p:spPr>
        <p:txBody>
          <a:bodyPr wrap="none" lIns="0" tIns="0" rIns="0" bIns="0" anchor="ctr">
            <a:noAutofit/>
          </a:bodyPr>
          <a:lstStyle>
            <a:lvl1pPr marL="0" indent="0" algn="ctr">
              <a:buNone/>
              <a:defRPr sz="14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
        <p:nvSpPr>
          <p:cNvPr id="6" name="Picture Placeholder 7"/>
          <p:cNvSpPr>
            <a:spLocks noGrp="1"/>
          </p:cNvSpPr>
          <p:nvPr>
            <p:ph type="pic" sz="quarter" idx="18" hasCustomPrompt="1"/>
          </p:nvPr>
        </p:nvSpPr>
        <p:spPr>
          <a:xfrm>
            <a:off x="6197602" y="2337907"/>
            <a:ext cx="5486401" cy="3529496"/>
          </a:xfrm>
          <a:prstGeom prst="rect">
            <a:avLst/>
          </a:prstGeom>
          <a:solidFill>
            <a:schemeClr val="tx1">
              <a:lumMod val="10000"/>
              <a:lumOff val="9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Tree>
    <p:extLst>
      <p:ext uri="{BB962C8B-B14F-4D97-AF65-F5344CB8AC3E}">
        <p14:creationId xmlns:p14="http://schemas.microsoft.com/office/powerpoint/2010/main" val="3306121325"/>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1000"/>
                            </p:stCondLst>
                            <p:childTnLst>
                              <p:par>
                                <p:cTn id="12" presetID="22" presetClass="entr" presetSubtype="4" fill="hold" grpId="0" nodeType="afterEffect">
                                  <p:stCondLst>
                                    <p:cond delay="0"/>
                                  </p:stCondLst>
                                  <p:childTnLst>
                                    <p:set>
                                      <p:cBhvr>
                                        <p:cTn id="13" dur="1" fill="hold">
                                          <p:stCondLst>
                                            <p:cond delay="0"/>
                                          </p:stCondLst>
                                        </p:cTn>
                                        <p:tgtEl>
                                          <p:spTgt spid="17">
                                            <p:txEl>
                                              <p:pRg st="0" end="0"/>
                                            </p:txEl>
                                          </p:spTgt>
                                        </p:tgtEl>
                                        <p:attrNameLst>
                                          <p:attrName>style.visibility</p:attrName>
                                        </p:attrNameLst>
                                      </p:cBhvr>
                                      <p:to>
                                        <p:strVal val="visible"/>
                                      </p:to>
                                    </p:set>
                                    <p:animEffect transition="in" filter="wipe(down)">
                                      <p:cBhvr>
                                        <p:cTn id="14" dur="500"/>
                                        <p:tgtEl>
                                          <p:spTgt spid="17">
                                            <p:txEl>
                                              <p:pRg st="0" end="0"/>
                                            </p:txEl>
                                          </p:spTgt>
                                        </p:tgtEl>
                                      </p:cBhvr>
                                    </p:animEffect>
                                  </p:childTnLst>
                                </p:cTn>
                              </p:par>
                            </p:childTnLst>
                          </p:cTn>
                        </p:par>
                        <p:par>
                          <p:cTn id="15" fill="hold">
                            <p:stCondLst>
                              <p:cond delay="1500"/>
                            </p:stCondLst>
                            <p:childTnLst>
                              <p:par>
                                <p:cTn id="16" presetID="2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6" grpId="0" bldLvl="0" animBg="1"/>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5_Pic4">
    <p:spTree>
      <p:nvGrpSpPr>
        <p:cNvPr id="1" name=""/>
        <p:cNvGrpSpPr/>
        <p:nvPr/>
      </p:nvGrpSpPr>
      <p:grpSpPr>
        <a:xfrm>
          <a:off x="0" y="0"/>
          <a:ext cx="0" cy="0"/>
          <a:chOff x="0" y="0"/>
          <a:chExt cx="0" cy="0"/>
        </a:xfrm>
      </p:grpSpPr>
      <p:sp>
        <p:nvSpPr>
          <p:cNvPr id="6" name="Round Same Side Corner Rectangle 5"/>
          <p:cNvSpPr/>
          <p:nvPr userDrawn="1"/>
        </p:nvSpPr>
        <p:spPr>
          <a:xfrm rot="16200000" flipH="1">
            <a:off x="11731147" y="6331908"/>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7" name="Slide Number Placeholder 4"/>
          <p:cNvSpPr>
            <a:spLocks noGrp="1"/>
          </p:cNvSpPr>
          <p:nvPr>
            <p:ph type="sldNum" sz="quarter" idx="4"/>
          </p:nvPr>
        </p:nvSpPr>
        <p:spPr>
          <a:xfrm>
            <a:off x="11662446" y="6408719"/>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42" name="Title 1"/>
          <p:cNvSpPr>
            <a:spLocks noGrp="1"/>
          </p:cNvSpPr>
          <p:nvPr>
            <p:ph type="title" hasCustomPrompt="1"/>
          </p:nvPr>
        </p:nvSpPr>
        <p:spPr>
          <a:xfrm>
            <a:off x="2336801" y="516467"/>
            <a:ext cx="7518400" cy="471367"/>
          </a:xfrm>
          <a:prstGeom prst="rect">
            <a:avLst/>
          </a:prstGeom>
        </p:spPr>
        <p:txBody>
          <a:bodyPr wrap="none" lIns="0" tIns="0" rIns="0" bIns="0" anchor="ctr">
            <a:noAutofit/>
          </a:bodyPr>
          <a:lstStyle>
            <a:lvl1pPr algn="ctr">
              <a:defRPr sz="2664" b="1" baseline="0">
                <a:solidFill>
                  <a:schemeClr val="tx1">
                    <a:lumMod val="50000"/>
                    <a:lumOff val="50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3352802" y="985790"/>
            <a:ext cx="5486401" cy="267661"/>
          </a:xfrm>
          <a:prstGeom prst="rect">
            <a:avLst/>
          </a:prstGeom>
        </p:spPr>
        <p:txBody>
          <a:bodyPr wrap="none" lIns="0" tIns="0" rIns="0" bIns="0" anchor="ctr">
            <a:noAutofit/>
          </a:bodyPr>
          <a:lstStyle>
            <a:lvl1pPr marL="0" indent="0" algn="ctr">
              <a:buNone/>
              <a:defRPr sz="1465"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
        <p:nvSpPr>
          <p:cNvPr id="19" name="Rounded Rectangle 18"/>
          <p:cNvSpPr/>
          <p:nvPr userDrawn="1"/>
        </p:nvSpPr>
        <p:spPr>
          <a:xfrm>
            <a:off x="863601" y="1477051"/>
            <a:ext cx="10464800" cy="2155151"/>
          </a:xfrm>
          <a:prstGeom prst="roundRect">
            <a:avLst>
              <a:gd name="adj" fmla="val 760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3" name="Picture Placeholder 7"/>
          <p:cNvSpPr>
            <a:spLocks noGrp="1"/>
          </p:cNvSpPr>
          <p:nvPr>
            <p:ph type="pic" sz="quarter" idx="10" hasCustomPrompt="1"/>
          </p:nvPr>
        </p:nvSpPr>
        <p:spPr>
          <a:xfrm>
            <a:off x="1219201" y="1741825"/>
            <a:ext cx="2235200" cy="1625600"/>
          </a:xfrm>
          <a:prstGeom prst="roundRect">
            <a:avLst>
              <a:gd name="adj" fmla="val 6630"/>
            </a:avLst>
          </a:prstGeom>
          <a:solidFill>
            <a:schemeClr val="tx1">
              <a:lumMod val="10000"/>
              <a:lumOff val="9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24" name="Text Placeholder 3"/>
          <p:cNvSpPr>
            <a:spLocks noGrp="1"/>
          </p:cNvSpPr>
          <p:nvPr>
            <p:ph type="body" sz="half" idx="16" hasCustomPrompt="1"/>
          </p:nvPr>
        </p:nvSpPr>
        <p:spPr>
          <a:xfrm>
            <a:off x="3657601" y="1791500"/>
            <a:ext cx="7315200" cy="390651"/>
          </a:xfrm>
          <a:prstGeom prst="rect">
            <a:avLst/>
          </a:prstGeom>
        </p:spPr>
        <p:txBody>
          <a:bodyPr wrap="squar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
        <p:nvSpPr>
          <p:cNvPr id="25" name="Text Placeholder 3"/>
          <p:cNvSpPr>
            <a:spLocks noGrp="1"/>
          </p:cNvSpPr>
          <p:nvPr>
            <p:ph type="body" sz="half" idx="17" hasCustomPrompt="1"/>
          </p:nvPr>
        </p:nvSpPr>
        <p:spPr>
          <a:xfrm>
            <a:off x="3657601" y="2188590"/>
            <a:ext cx="7315200" cy="1178836"/>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r>
              <a:rPr lang="en-US" sz="1335" dirty="0">
                <a:solidFill>
                  <a:schemeClr val="tx1">
                    <a:lumMod val="50000"/>
                    <a:lumOff val="50000"/>
                  </a:schemeClr>
                </a:solidFill>
              </a:rPr>
              <a:t>Add your Description here</a:t>
            </a: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26" name="Rounded Rectangle 25"/>
          <p:cNvSpPr/>
          <p:nvPr userDrawn="1"/>
        </p:nvSpPr>
        <p:spPr>
          <a:xfrm>
            <a:off x="863601" y="3732735"/>
            <a:ext cx="10464800" cy="2675981"/>
          </a:xfrm>
          <a:prstGeom prst="roundRect">
            <a:avLst>
              <a:gd name="adj" fmla="val 7608"/>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7" name="Picture Placeholder 7"/>
          <p:cNvSpPr>
            <a:spLocks noGrp="1"/>
          </p:cNvSpPr>
          <p:nvPr>
            <p:ph type="pic" sz="quarter" idx="18" hasCustomPrompt="1"/>
          </p:nvPr>
        </p:nvSpPr>
        <p:spPr>
          <a:xfrm>
            <a:off x="1219204" y="3923101"/>
            <a:ext cx="3048001" cy="1828800"/>
          </a:xfrm>
          <a:prstGeom prst="roundRect">
            <a:avLst>
              <a:gd name="adj" fmla="val 6630"/>
            </a:avLst>
          </a:prstGeom>
          <a:solidFill>
            <a:schemeClr val="tx1">
              <a:lumMod val="10000"/>
              <a:lumOff val="9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29" name="Text Placeholder 3"/>
          <p:cNvSpPr>
            <a:spLocks noGrp="1"/>
          </p:cNvSpPr>
          <p:nvPr>
            <p:ph type="body" sz="half" idx="19" hasCustomPrompt="1"/>
          </p:nvPr>
        </p:nvSpPr>
        <p:spPr>
          <a:xfrm>
            <a:off x="1225087" y="5803233"/>
            <a:ext cx="3042116" cy="390651"/>
          </a:xfrm>
          <a:prstGeom prst="rect">
            <a:avLst/>
          </a:prstGeom>
        </p:spPr>
        <p:txBody>
          <a:bodyPr wrap="square" lIns="0" tIns="0" rIns="0" bIns="0" anchor="ctr">
            <a:noAutofit/>
          </a:bodyPr>
          <a:lstStyle>
            <a:lvl1pPr marL="0" indent="0" algn="ctr">
              <a:buNone/>
              <a:defRPr sz="1865" b="1"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
        <p:nvSpPr>
          <p:cNvPr id="34" name="Picture Placeholder 7"/>
          <p:cNvSpPr>
            <a:spLocks noGrp="1"/>
          </p:cNvSpPr>
          <p:nvPr>
            <p:ph type="pic" sz="quarter" idx="20" hasCustomPrompt="1"/>
          </p:nvPr>
        </p:nvSpPr>
        <p:spPr>
          <a:xfrm>
            <a:off x="4635102" y="3923101"/>
            <a:ext cx="3048001" cy="1828800"/>
          </a:xfrm>
          <a:prstGeom prst="roundRect">
            <a:avLst>
              <a:gd name="adj" fmla="val 6630"/>
            </a:avLst>
          </a:prstGeom>
          <a:solidFill>
            <a:schemeClr val="tx1">
              <a:lumMod val="10000"/>
              <a:lumOff val="9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35" name="Text Placeholder 3"/>
          <p:cNvSpPr>
            <a:spLocks noGrp="1"/>
          </p:cNvSpPr>
          <p:nvPr>
            <p:ph type="body" sz="half" idx="21" hasCustomPrompt="1"/>
          </p:nvPr>
        </p:nvSpPr>
        <p:spPr>
          <a:xfrm>
            <a:off x="4640987" y="5803233"/>
            <a:ext cx="3042116" cy="390651"/>
          </a:xfrm>
          <a:prstGeom prst="rect">
            <a:avLst/>
          </a:prstGeom>
        </p:spPr>
        <p:txBody>
          <a:bodyPr wrap="square" lIns="0" tIns="0" rIns="0" bIns="0" anchor="ctr">
            <a:noAutofit/>
          </a:bodyPr>
          <a:lstStyle>
            <a:lvl1pPr marL="0" indent="0" algn="ctr">
              <a:buNone/>
              <a:defRPr sz="1865" b="1"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
        <p:nvSpPr>
          <p:cNvPr id="36" name="Picture Placeholder 7"/>
          <p:cNvSpPr>
            <a:spLocks noGrp="1"/>
          </p:cNvSpPr>
          <p:nvPr>
            <p:ph type="pic" sz="quarter" idx="22" hasCustomPrompt="1"/>
          </p:nvPr>
        </p:nvSpPr>
        <p:spPr>
          <a:xfrm>
            <a:off x="7924802" y="3923101"/>
            <a:ext cx="3048001" cy="1828800"/>
          </a:xfrm>
          <a:prstGeom prst="roundRect">
            <a:avLst>
              <a:gd name="adj" fmla="val 6630"/>
            </a:avLst>
          </a:prstGeom>
          <a:solidFill>
            <a:schemeClr val="tx1">
              <a:lumMod val="10000"/>
              <a:lumOff val="9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37" name="Text Placeholder 3"/>
          <p:cNvSpPr>
            <a:spLocks noGrp="1"/>
          </p:cNvSpPr>
          <p:nvPr>
            <p:ph type="body" sz="half" idx="23" hasCustomPrompt="1"/>
          </p:nvPr>
        </p:nvSpPr>
        <p:spPr>
          <a:xfrm>
            <a:off x="7930687" y="5803233"/>
            <a:ext cx="3042116" cy="390651"/>
          </a:xfrm>
          <a:prstGeom prst="rect">
            <a:avLst/>
          </a:prstGeom>
        </p:spPr>
        <p:txBody>
          <a:bodyPr wrap="square" lIns="0" tIns="0" rIns="0" bIns="0" anchor="ctr">
            <a:noAutofit/>
          </a:bodyPr>
          <a:lstStyle>
            <a:lvl1pPr marL="0" indent="0" algn="ctr">
              <a:buNone/>
              <a:defRPr sz="1865" b="1"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Tree>
    <p:extLst>
      <p:ext uri="{BB962C8B-B14F-4D97-AF65-F5344CB8AC3E}">
        <p14:creationId xmlns:p14="http://schemas.microsoft.com/office/powerpoint/2010/main" val="3172689434"/>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4">
                                            <p:txEl>
                                              <p:pRg st="0" end="0"/>
                                            </p:txEl>
                                          </p:spTgt>
                                        </p:tgtEl>
                                        <p:attrNameLst>
                                          <p:attrName>style.visibility</p:attrName>
                                        </p:attrNameLst>
                                      </p:cBhvr>
                                      <p:to>
                                        <p:strVal val="visible"/>
                                      </p:to>
                                    </p:set>
                                    <p:animEffect transition="in" filter="wipe(left)">
                                      <p:cBhvr>
                                        <p:cTn id="23" dur="500"/>
                                        <p:tgtEl>
                                          <p:spTgt spid="24">
                                            <p:txEl>
                                              <p:pRg st="0" end="0"/>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5">
                                            <p:txEl>
                                              <p:pRg st="0" end="0"/>
                                            </p:txEl>
                                          </p:spTgt>
                                        </p:tgtEl>
                                        <p:attrNameLst>
                                          <p:attrName>style.visibility</p:attrName>
                                        </p:attrNameLst>
                                      </p:cBhvr>
                                      <p:to>
                                        <p:strVal val="visible"/>
                                      </p:to>
                                    </p:set>
                                    <p:animEffect transition="in" filter="wipe(left)">
                                      <p:cBhvr>
                                        <p:cTn id="27" dur="500"/>
                                        <p:tgtEl>
                                          <p:spTgt spid="25">
                                            <p:txEl>
                                              <p:pRg st="0" end="0"/>
                                            </p:tx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down)">
                                      <p:cBhvr>
                                        <p:cTn id="31" dur="500"/>
                                        <p:tgtEl>
                                          <p:spTgt spid="26"/>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down)">
                                      <p:cBhvr>
                                        <p:cTn id="35" dur="500"/>
                                        <p:tgtEl>
                                          <p:spTgt spid="27"/>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29">
                                            <p:txEl>
                                              <p:pRg st="0" end="0"/>
                                            </p:txEl>
                                          </p:spTgt>
                                        </p:tgtEl>
                                        <p:attrNameLst>
                                          <p:attrName>style.visibility</p:attrName>
                                        </p:attrNameLst>
                                      </p:cBhvr>
                                      <p:to>
                                        <p:strVal val="visible"/>
                                      </p:to>
                                    </p:set>
                                    <p:animEffect transition="in" filter="wipe(down)">
                                      <p:cBhvr>
                                        <p:cTn id="39" dur="500"/>
                                        <p:tgtEl>
                                          <p:spTgt spid="29">
                                            <p:txEl>
                                              <p:pRg st="0" end="0"/>
                                            </p:txEl>
                                          </p:spTgt>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down)">
                                      <p:cBhvr>
                                        <p:cTn id="43" dur="500"/>
                                        <p:tgtEl>
                                          <p:spTgt spid="34"/>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35">
                                            <p:txEl>
                                              <p:pRg st="0" end="0"/>
                                            </p:txEl>
                                          </p:spTgt>
                                        </p:tgtEl>
                                        <p:attrNameLst>
                                          <p:attrName>style.visibility</p:attrName>
                                        </p:attrNameLst>
                                      </p:cBhvr>
                                      <p:to>
                                        <p:strVal val="visible"/>
                                      </p:to>
                                    </p:set>
                                    <p:animEffect transition="in" filter="wipe(down)">
                                      <p:cBhvr>
                                        <p:cTn id="47" dur="500"/>
                                        <p:tgtEl>
                                          <p:spTgt spid="35">
                                            <p:txEl>
                                              <p:pRg st="0" end="0"/>
                                            </p:txEl>
                                          </p:spTgt>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wipe(down)">
                                      <p:cBhvr>
                                        <p:cTn id="51" dur="500"/>
                                        <p:tgtEl>
                                          <p:spTgt spid="36"/>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37">
                                            <p:txEl>
                                              <p:pRg st="0" end="0"/>
                                            </p:txEl>
                                          </p:spTgt>
                                        </p:tgtEl>
                                        <p:attrNameLst>
                                          <p:attrName>style.visibility</p:attrName>
                                        </p:attrNameLst>
                                      </p:cBhvr>
                                      <p:to>
                                        <p:strVal val="visible"/>
                                      </p:to>
                                    </p:set>
                                    <p:animEffect transition="in" filter="wipe(down)">
                                      <p:cBhvr>
                                        <p:cTn id="55"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19" grpId="0" bldLvl="0" animBg="1"/>
      <p:bldP spid="23" grpId="0" bldLvl="0" animBg="1"/>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ldLvl="0" animBg="1"/>
      <p:bldP spid="27" grpId="0" bldLvl="0" animBg="1"/>
      <p:bldP spid="29" grpId="0" build="p">
        <p:tmplLst>
          <p:tmpl lvl="1">
            <p:tnLst>
              <p:par>
                <p:cTn presetID="22" presetClass="entr" presetSubtype="4"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4" grpId="0" bldLvl="0" animBg="1"/>
      <p:bldP spid="35" grpId="0" build="p">
        <p:tmplLst>
          <p:tmpl lvl="1">
            <p:tnLst>
              <p:par>
                <p:cTn presetID="22" presetClass="entr" presetSubtype="4"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down)">
                      <p:cBhvr>
                        <p:cTn dur="500"/>
                        <p:tgtEl>
                          <p:spTgt spid="35"/>
                        </p:tgtEl>
                      </p:cBhvr>
                    </p:animEffect>
                  </p:childTnLst>
                </p:cTn>
              </p:par>
            </p:tnLst>
          </p:tmpl>
        </p:tmplLst>
      </p:bldP>
      <p:bldP spid="36" grpId="0" bldLvl="0" animBg="1"/>
      <p:bldP spid="37" grpId="0" build="p">
        <p:tmplLst>
          <p:tmpl lvl="1">
            <p:tnLst>
              <p:par>
                <p:cTn presetID="22" presetClass="entr" presetSubtype="4"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down)">
                      <p:cBhvr>
                        <p:cTn dur="500"/>
                        <p:tgtEl>
                          <p:spTgt spid="37"/>
                        </p:tgtEl>
                      </p:cBhvr>
                    </p:animEffect>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4_Pic05">
    <p:spTree>
      <p:nvGrpSpPr>
        <p:cNvPr id="1" name=""/>
        <p:cNvGrpSpPr/>
        <p:nvPr/>
      </p:nvGrpSpPr>
      <p:grpSpPr>
        <a:xfrm>
          <a:off x="0" y="0"/>
          <a:ext cx="0" cy="0"/>
          <a:chOff x="0" y="0"/>
          <a:chExt cx="0" cy="0"/>
        </a:xfrm>
      </p:grpSpPr>
      <p:sp>
        <p:nvSpPr>
          <p:cNvPr id="7" name="Picture Placeholder 7"/>
          <p:cNvSpPr>
            <a:spLocks noGrp="1"/>
          </p:cNvSpPr>
          <p:nvPr>
            <p:ph type="pic" sz="quarter" idx="10" hasCustomPrompt="1"/>
          </p:nvPr>
        </p:nvSpPr>
        <p:spPr>
          <a:xfrm>
            <a:off x="715436" y="2463800"/>
            <a:ext cx="2560321" cy="1524000"/>
          </a:xfrm>
          <a:prstGeom prst="rect">
            <a:avLst/>
          </a:prstGeom>
          <a:solidFill>
            <a:schemeClr val="accent1"/>
          </a:solidFill>
          <a:ln w="19050">
            <a:noFill/>
          </a:ln>
        </p:spPr>
        <p:txBody>
          <a:bodyPr tIns="0" bIns="182880" anchor="b"/>
          <a:lstStyle>
            <a:lvl1pPr algn="ctr">
              <a:buNone/>
              <a:defRPr sz="1400" baseline="0">
                <a:solidFill>
                  <a:schemeClr val="bg1"/>
                </a:solidFill>
              </a:defRPr>
            </a:lvl1pPr>
          </a:lstStyle>
          <a:p>
            <a:r>
              <a:rPr lang="en-US" dirty="0"/>
              <a:t>Click Icon To Add Image</a:t>
            </a:r>
          </a:p>
        </p:txBody>
      </p:sp>
      <p:grpSp>
        <p:nvGrpSpPr>
          <p:cNvPr id="13" name="Group 12"/>
          <p:cNvGrpSpPr/>
          <p:nvPr userDrawn="1"/>
        </p:nvGrpSpPr>
        <p:grpSpPr>
          <a:xfrm>
            <a:off x="723901" y="1915869"/>
            <a:ext cx="2540000" cy="537775"/>
            <a:chOff x="609600" y="1276350"/>
            <a:chExt cx="1905000" cy="403331"/>
          </a:xfrm>
        </p:grpSpPr>
        <p:sp>
          <p:nvSpPr>
            <p:cNvPr id="11" name="Rectangle 10"/>
            <p:cNvSpPr/>
            <p:nvPr userDrawn="1"/>
          </p:nvSpPr>
          <p:spPr>
            <a:xfrm>
              <a:off x="609600" y="1276350"/>
              <a:ext cx="1905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r>
                <a:rPr lang="en-US" sz="1865" b="1" dirty="0">
                  <a:solidFill>
                    <a:srgbClr val="FFFFFF"/>
                  </a:solidFill>
                </a:rPr>
                <a:t>Title Goes Here</a:t>
              </a:r>
            </a:p>
          </p:txBody>
        </p:sp>
        <p:sp>
          <p:nvSpPr>
            <p:cNvPr id="12" name="Isosceles Triangle 11"/>
            <p:cNvSpPr/>
            <p:nvPr userDrawn="1"/>
          </p:nvSpPr>
          <p:spPr>
            <a:xfrm rot="10800000">
              <a:off x="1447801" y="1581150"/>
              <a:ext cx="228600" cy="9853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grpSp>
      <p:sp>
        <p:nvSpPr>
          <p:cNvPr id="14" name="Rectangle 13"/>
          <p:cNvSpPr/>
          <p:nvPr userDrawn="1"/>
        </p:nvSpPr>
        <p:spPr>
          <a:xfrm>
            <a:off x="723901" y="3987800"/>
            <a:ext cx="2540000" cy="2032000"/>
          </a:xfrm>
          <a:prstGeom prst="rect">
            <a:avLst/>
          </a:prstGeom>
          <a:noFill/>
          <a:ln w="952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15" name="Text Placeholder 3"/>
          <p:cNvSpPr>
            <a:spLocks noGrp="1"/>
          </p:cNvSpPr>
          <p:nvPr>
            <p:ph type="body" sz="half" idx="16" hasCustomPrompt="1"/>
          </p:nvPr>
        </p:nvSpPr>
        <p:spPr>
          <a:xfrm>
            <a:off x="850901" y="4089401"/>
            <a:ext cx="2286000" cy="390651"/>
          </a:xfrm>
          <a:prstGeom prst="rect">
            <a:avLst/>
          </a:prstGeom>
        </p:spPr>
        <p:txBody>
          <a:bodyPr wrap="square" lIns="0" tIns="0" rIns="0" bIns="0" anchor="ctr">
            <a:noAutofit/>
          </a:bodyPr>
          <a:lstStyle>
            <a:lvl1pPr marL="0" indent="0" algn="ctr">
              <a:buNone/>
              <a:defRPr sz="1600" b="1" baseline="0">
                <a:solidFill>
                  <a:schemeClr val="accent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
        <p:nvSpPr>
          <p:cNvPr id="18" name="Text Placeholder 3"/>
          <p:cNvSpPr>
            <a:spLocks noGrp="1"/>
          </p:cNvSpPr>
          <p:nvPr>
            <p:ph type="body" sz="half" idx="17" hasCustomPrompt="1"/>
          </p:nvPr>
        </p:nvSpPr>
        <p:spPr>
          <a:xfrm>
            <a:off x="850904" y="4486491"/>
            <a:ext cx="2286001" cy="1431709"/>
          </a:xfrm>
          <a:prstGeom prst="rect">
            <a:avLst/>
          </a:prstGeom>
        </p:spPr>
        <p:txBody>
          <a:bodyPr wrap="square" lIns="0" tIns="0" rIns="0" bIns="0" anchor="t">
            <a:noAutofit/>
          </a:bodyPr>
          <a:lstStyle>
            <a:lvl1pPr marL="0" indent="0" algn="ctr">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r>
              <a:rPr lang="en-US" sz="1335" dirty="0">
                <a:solidFill>
                  <a:schemeClr val="tx1">
                    <a:lumMod val="50000"/>
                    <a:lumOff val="50000"/>
                  </a:schemeClr>
                </a:solidFill>
              </a:rPr>
              <a:t>Add your Description here</a:t>
            </a: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19" name="Picture Placeholder 7"/>
          <p:cNvSpPr>
            <a:spLocks noGrp="1"/>
          </p:cNvSpPr>
          <p:nvPr>
            <p:ph type="pic" sz="quarter" idx="18" hasCustomPrompt="1"/>
          </p:nvPr>
        </p:nvSpPr>
        <p:spPr>
          <a:xfrm>
            <a:off x="3445934" y="2463800"/>
            <a:ext cx="2560321" cy="1524000"/>
          </a:xfrm>
          <a:prstGeom prst="rect">
            <a:avLst/>
          </a:prstGeom>
          <a:solidFill>
            <a:schemeClr val="accent2"/>
          </a:solidFill>
          <a:ln w="19050">
            <a:noFill/>
          </a:ln>
        </p:spPr>
        <p:txBody>
          <a:bodyPr tIns="0" bIns="182880" anchor="b"/>
          <a:lstStyle>
            <a:lvl1pPr algn="ctr">
              <a:buNone/>
              <a:defRPr sz="1400" baseline="0">
                <a:solidFill>
                  <a:schemeClr val="bg1"/>
                </a:solidFill>
              </a:defRPr>
            </a:lvl1pPr>
          </a:lstStyle>
          <a:p>
            <a:r>
              <a:rPr lang="en-US" dirty="0"/>
              <a:t>Click Icon To Add Image</a:t>
            </a:r>
          </a:p>
        </p:txBody>
      </p:sp>
      <p:grpSp>
        <p:nvGrpSpPr>
          <p:cNvPr id="21" name="Group 20"/>
          <p:cNvGrpSpPr/>
          <p:nvPr userDrawn="1"/>
        </p:nvGrpSpPr>
        <p:grpSpPr>
          <a:xfrm>
            <a:off x="3454401" y="1915869"/>
            <a:ext cx="2540000" cy="537775"/>
            <a:chOff x="609600" y="1276350"/>
            <a:chExt cx="1905000" cy="403331"/>
          </a:xfrm>
        </p:grpSpPr>
        <p:sp>
          <p:nvSpPr>
            <p:cNvPr id="25" name="Rectangle 24"/>
            <p:cNvSpPr/>
            <p:nvPr userDrawn="1"/>
          </p:nvSpPr>
          <p:spPr>
            <a:xfrm>
              <a:off x="609600" y="1276350"/>
              <a:ext cx="1905000" cy="304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r>
                <a:rPr lang="en-US" sz="1865" b="1" dirty="0">
                  <a:solidFill>
                    <a:srgbClr val="FFFFFF"/>
                  </a:solidFill>
                </a:rPr>
                <a:t>Title Goes Here</a:t>
              </a:r>
            </a:p>
          </p:txBody>
        </p:sp>
        <p:sp>
          <p:nvSpPr>
            <p:cNvPr id="26" name="Isosceles Triangle 25"/>
            <p:cNvSpPr/>
            <p:nvPr userDrawn="1"/>
          </p:nvSpPr>
          <p:spPr>
            <a:xfrm rot="10800000">
              <a:off x="1447801" y="1581150"/>
              <a:ext cx="228600" cy="9853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grpSp>
      <p:sp>
        <p:nvSpPr>
          <p:cNvPr id="27" name="Rectangle 26"/>
          <p:cNvSpPr/>
          <p:nvPr userDrawn="1"/>
        </p:nvSpPr>
        <p:spPr>
          <a:xfrm>
            <a:off x="3454401" y="3987800"/>
            <a:ext cx="2540000" cy="2032000"/>
          </a:xfrm>
          <a:prstGeom prst="rect">
            <a:avLst/>
          </a:prstGeom>
          <a:noFill/>
          <a:ln w="952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8" name="Text Placeholder 3"/>
          <p:cNvSpPr>
            <a:spLocks noGrp="1"/>
          </p:cNvSpPr>
          <p:nvPr>
            <p:ph type="body" sz="half" idx="19" hasCustomPrompt="1"/>
          </p:nvPr>
        </p:nvSpPr>
        <p:spPr>
          <a:xfrm>
            <a:off x="3581401" y="4089401"/>
            <a:ext cx="2286000" cy="390651"/>
          </a:xfrm>
          <a:prstGeom prst="rect">
            <a:avLst/>
          </a:prstGeom>
        </p:spPr>
        <p:txBody>
          <a:bodyPr wrap="square" lIns="0" tIns="0" rIns="0" bIns="0" anchor="ctr">
            <a:noAutofit/>
          </a:bodyPr>
          <a:lstStyle>
            <a:lvl1pPr marL="0" indent="0" algn="ctr">
              <a:buNone/>
              <a:defRPr sz="1600" b="1" baseline="0">
                <a:solidFill>
                  <a:schemeClr val="accent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
        <p:nvSpPr>
          <p:cNvPr id="31" name="Text Placeholder 3"/>
          <p:cNvSpPr>
            <a:spLocks noGrp="1"/>
          </p:cNvSpPr>
          <p:nvPr>
            <p:ph type="body" sz="half" idx="20" hasCustomPrompt="1"/>
          </p:nvPr>
        </p:nvSpPr>
        <p:spPr>
          <a:xfrm>
            <a:off x="3581404" y="4486491"/>
            <a:ext cx="2286001" cy="1431709"/>
          </a:xfrm>
          <a:prstGeom prst="rect">
            <a:avLst/>
          </a:prstGeom>
        </p:spPr>
        <p:txBody>
          <a:bodyPr wrap="square" lIns="0" tIns="0" rIns="0" bIns="0" anchor="t">
            <a:noAutofit/>
          </a:bodyPr>
          <a:lstStyle>
            <a:lvl1pPr marL="0" indent="0" algn="ctr">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r>
              <a:rPr lang="en-US" sz="1335" dirty="0">
                <a:solidFill>
                  <a:schemeClr val="tx1">
                    <a:lumMod val="50000"/>
                    <a:lumOff val="50000"/>
                  </a:schemeClr>
                </a:solidFill>
              </a:rPr>
              <a:t>Add your Description here</a:t>
            </a: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32" name="Picture Placeholder 7"/>
          <p:cNvSpPr>
            <a:spLocks noGrp="1"/>
          </p:cNvSpPr>
          <p:nvPr>
            <p:ph type="pic" sz="quarter" idx="21" hasCustomPrompt="1"/>
          </p:nvPr>
        </p:nvSpPr>
        <p:spPr>
          <a:xfrm>
            <a:off x="6180669" y="2463800"/>
            <a:ext cx="2560321" cy="1524000"/>
          </a:xfrm>
          <a:prstGeom prst="rect">
            <a:avLst/>
          </a:prstGeom>
          <a:solidFill>
            <a:schemeClr val="accent3"/>
          </a:solidFill>
          <a:ln w="19050">
            <a:noFill/>
          </a:ln>
        </p:spPr>
        <p:txBody>
          <a:bodyPr tIns="0" bIns="182880" anchor="b"/>
          <a:lstStyle>
            <a:lvl1pPr algn="ctr">
              <a:buNone/>
              <a:defRPr sz="1400" baseline="0">
                <a:solidFill>
                  <a:schemeClr val="bg1"/>
                </a:solidFill>
              </a:defRPr>
            </a:lvl1pPr>
          </a:lstStyle>
          <a:p>
            <a:r>
              <a:rPr lang="en-US" dirty="0"/>
              <a:t>Click Icon To Add Image</a:t>
            </a:r>
          </a:p>
        </p:txBody>
      </p:sp>
      <p:grpSp>
        <p:nvGrpSpPr>
          <p:cNvPr id="33" name="Group 32"/>
          <p:cNvGrpSpPr/>
          <p:nvPr userDrawn="1"/>
        </p:nvGrpSpPr>
        <p:grpSpPr>
          <a:xfrm>
            <a:off x="6197601" y="1915869"/>
            <a:ext cx="2540000" cy="537775"/>
            <a:chOff x="609600" y="1276350"/>
            <a:chExt cx="1905000" cy="403331"/>
          </a:xfrm>
        </p:grpSpPr>
        <p:sp>
          <p:nvSpPr>
            <p:cNvPr id="34" name="Rectangle 33"/>
            <p:cNvSpPr/>
            <p:nvPr userDrawn="1"/>
          </p:nvSpPr>
          <p:spPr>
            <a:xfrm>
              <a:off x="609600" y="1276350"/>
              <a:ext cx="1905000" cy="304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r>
                <a:rPr lang="en-US" sz="1865" b="1" dirty="0">
                  <a:solidFill>
                    <a:srgbClr val="FFFFFF"/>
                  </a:solidFill>
                </a:rPr>
                <a:t>Title Goes Here</a:t>
              </a:r>
            </a:p>
          </p:txBody>
        </p:sp>
        <p:sp>
          <p:nvSpPr>
            <p:cNvPr id="35" name="Isosceles Triangle 34"/>
            <p:cNvSpPr/>
            <p:nvPr userDrawn="1"/>
          </p:nvSpPr>
          <p:spPr>
            <a:xfrm rot="10800000">
              <a:off x="1447801" y="1581150"/>
              <a:ext cx="228600" cy="98531"/>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grpSp>
      <p:sp>
        <p:nvSpPr>
          <p:cNvPr id="36" name="Rectangle 35"/>
          <p:cNvSpPr/>
          <p:nvPr userDrawn="1"/>
        </p:nvSpPr>
        <p:spPr>
          <a:xfrm>
            <a:off x="6197601" y="3987800"/>
            <a:ext cx="2540000" cy="2032000"/>
          </a:xfrm>
          <a:prstGeom prst="rect">
            <a:avLst/>
          </a:prstGeom>
          <a:noFill/>
          <a:ln w="952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37" name="Text Placeholder 3"/>
          <p:cNvSpPr>
            <a:spLocks noGrp="1"/>
          </p:cNvSpPr>
          <p:nvPr>
            <p:ph type="body" sz="half" idx="22" hasCustomPrompt="1"/>
          </p:nvPr>
        </p:nvSpPr>
        <p:spPr>
          <a:xfrm>
            <a:off x="6324601" y="4089401"/>
            <a:ext cx="2286000" cy="390651"/>
          </a:xfrm>
          <a:prstGeom prst="rect">
            <a:avLst/>
          </a:prstGeom>
        </p:spPr>
        <p:txBody>
          <a:bodyPr wrap="square" lIns="0" tIns="0" rIns="0" bIns="0" anchor="ctr">
            <a:noAutofit/>
          </a:bodyPr>
          <a:lstStyle>
            <a:lvl1pPr marL="0" indent="0" algn="ctr">
              <a:buNone/>
              <a:defRPr sz="1600" b="1" baseline="0">
                <a:solidFill>
                  <a:schemeClr val="accent3"/>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
        <p:nvSpPr>
          <p:cNvPr id="38" name="Text Placeholder 3"/>
          <p:cNvSpPr>
            <a:spLocks noGrp="1"/>
          </p:cNvSpPr>
          <p:nvPr>
            <p:ph type="body" sz="half" idx="23" hasCustomPrompt="1"/>
          </p:nvPr>
        </p:nvSpPr>
        <p:spPr>
          <a:xfrm>
            <a:off x="6324604" y="4486491"/>
            <a:ext cx="2286001" cy="1431709"/>
          </a:xfrm>
          <a:prstGeom prst="rect">
            <a:avLst/>
          </a:prstGeom>
        </p:spPr>
        <p:txBody>
          <a:bodyPr wrap="square" lIns="0" tIns="0" rIns="0" bIns="0" anchor="t">
            <a:noAutofit/>
          </a:bodyPr>
          <a:lstStyle>
            <a:lvl1pPr marL="0" indent="0" algn="ctr">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r>
              <a:rPr lang="en-US" sz="1335" dirty="0">
                <a:solidFill>
                  <a:schemeClr val="tx1">
                    <a:lumMod val="50000"/>
                    <a:lumOff val="50000"/>
                  </a:schemeClr>
                </a:solidFill>
              </a:rPr>
              <a:t>Add your Description here</a:t>
            </a: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39" name="Picture Placeholder 7"/>
          <p:cNvSpPr>
            <a:spLocks noGrp="1"/>
          </p:cNvSpPr>
          <p:nvPr>
            <p:ph type="pic" sz="quarter" idx="24" hasCustomPrompt="1"/>
          </p:nvPr>
        </p:nvSpPr>
        <p:spPr>
          <a:xfrm>
            <a:off x="8940770" y="2463800"/>
            <a:ext cx="2560321" cy="1524000"/>
          </a:xfrm>
          <a:prstGeom prst="rect">
            <a:avLst/>
          </a:prstGeom>
          <a:solidFill>
            <a:schemeClr val="accent4"/>
          </a:solidFill>
          <a:ln w="19050">
            <a:noFill/>
          </a:ln>
        </p:spPr>
        <p:txBody>
          <a:bodyPr tIns="0" bIns="182880" anchor="b"/>
          <a:lstStyle>
            <a:lvl1pPr algn="ctr">
              <a:buNone/>
              <a:defRPr sz="1400" baseline="0">
                <a:solidFill>
                  <a:schemeClr val="bg1"/>
                </a:solidFill>
              </a:defRPr>
            </a:lvl1pPr>
          </a:lstStyle>
          <a:p>
            <a:r>
              <a:rPr lang="en-US" dirty="0"/>
              <a:t>Click Icon To Add Image</a:t>
            </a:r>
          </a:p>
        </p:txBody>
      </p:sp>
      <p:grpSp>
        <p:nvGrpSpPr>
          <p:cNvPr id="40" name="Group 39"/>
          <p:cNvGrpSpPr/>
          <p:nvPr userDrawn="1"/>
        </p:nvGrpSpPr>
        <p:grpSpPr>
          <a:xfrm>
            <a:off x="8949235" y="1915869"/>
            <a:ext cx="2540000" cy="537775"/>
            <a:chOff x="609600" y="1276350"/>
            <a:chExt cx="1905000" cy="403331"/>
          </a:xfrm>
        </p:grpSpPr>
        <p:sp>
          <p:nvSpPr>
            <p:cNvPr id="41" name="Rectangle 40"/>
            <p:cNvSpPr/>
            <p:nvPr userDrawn="1"/>
          </p:nvSpPr>
          <p:spPr>
            <a:xfrm>
              <a:off x="609600" y="1276350"/>
              <a:ext cx="1905000" cy="304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r>
                <a:rPr lang="en-US" sz="1865" b="1" dirty="0">
                  <a:solidFill>
                    <a:srgbClr val="FFFFFF"/>
                  </a:solidFill>
                </a:rPr>
                <a:t>Title Goes Here</a:t>
              </a:r>
            </a:p>
          </p:txBody>
        </p:sp>
        <p:sp>
          <p:nvSpPr>
            <p:cNvPr id="42" name="Isosceles Triangle 41"/>
            <p:cNvSpPr/>
            <p:nvPr userDrawn="1"/>
          </p:nvSpPr>
          <p:spPr>
            <a:xfrm rot="10800000">
              <a:off x="1447801" y="1581150"/>
              <a:ext cx="228600" cy="98531"/>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grpSp>
      <p:sp>
        <p:nvSpPr>
          <p:cNvPr id="43" name="Rectangle 42"/>
          <p:cNvSpPr/>
          <p:nvPr userDrawn="1"/>
        </p:nvSpPr>
        <p:spPr>
          <a:xfrm>
            <a:off x="8949235" y="3987800"/>
            <a:ext cx="2540000" cy="2032000"/>
          </a:xfrm>
          <a:prstGeom prst="rect">
            <a:avLst/>
          </a:prstGeom>
          <a:noFill/>
          <a:ln w="952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44" name="Text Placeholder 3"/>
          <p:cNvSpPr>
            <a:spLocks noGrp="1"/>
          </p:cNvSpPr>
          <p:nvPr>
            <p:ph type="body" sz="half" idx="25" hasCustomPrompt="1"/>
          </p:nvPr>
        </p:nvSpPr>
        <p:spPr>
          <a:xfrm>
            <a:off x="9076235" y="4089401"/>
            <a:ext cx="2286000" cy="390651"/>
          </a:xfrm>
          <a:prstGeom prst="rect">
            <a:avLst/>
          </a:prstGeom>
        </p:spPr>
        <p:txBody>
          <a:bodyPr wrap="square" lIns="0" tIns="0" rIns="0" bIns="0" anchor="ctr">
            <a:noAutofit/>
          </a:bodyPr>
          <a:lstStyle>
            <a:lvl1pPr marL="0" indent="0" algn="ctr">
              <a:buNone/>
              <a:defRPr sz="1600" b="1" baseline="0">
                <a:solidFill>
                  <a:schemeClr val="accent4"/>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
        <p:nvSpPr>
          <p:cNvPr id="45" name="Text Placeholder 3"/>
          <p:cNvSpPr>
            <a:spLocks noGrp="1"/>
          </p:cNvSpPr>
          <p:nvPr>
            <p:ph type="body" sz="half" idx="26" hasCustomPrompt="1"/>
          </p:nvPr>
        </p:nvSpPr>
        <p:spPr>
          <a:xfrm>
            <a:off x="9076238" y="4486491"/>
            <a:ext cx="2286001" cy="1431709"/>
          </a:xfrm>
          <a:prstGeom prst="rect">
            <a:avLst/>
          </a:prstGeom>
        </p:spPr>
        <p:txBody>
          <a:bodyPr wrap="square" lIns="0" tIns="0" rIns="0" bIns="0" anchor="t">
            <a:noAutofit/>
          </a:bodyPr>
          <a:lstStyle>
            <a:lvl1pPr marL="0" indent="0" algn="ctr">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r>
              <a:rPr lang="en-US" sz="1335" dirty="0">
                <a:solidFill>
                  <a:schemeClr val="tx1">
                    <a:lumMod val="50000"/>
                    <a:lumOff val="50000"/>
                  </a:schemeClr>
                </a:solidFill>
              </a:rPr>
              <a:t>Add your Description here</a:t>
            </a: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46" name="Round Same Side Corner Rectangle 45"/>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47"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48"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49"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528592076"/>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9">
                                            <p:txEl>
                                              <p:pRg st="0" end="0"/>
                                            </p:txEl>
                                          </p:spTgt>
                                        </p:tgtEl>
                                        <p:attrNameLst>
                                          <p:attrName>style.visibility</p:attrName>
                                        </p:attrNameLst>
                                      </p:cBhvr>
                                      <p:to>
                                        <p:strVal val="visible"/>
                                      </p:to>
                                    </p:set>
                                    <p:animEffect transition="in" filter="fade">
                                      <p:cBhvr>
                                        <p:cTn id="11" dur="500"/>
                                        <p:tgtEl>
                                          <p:spTgt spid="49">
                                            <p:txEl>
                                              <p:pRg st="0" end="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wipe(up)">
                                      <p:cBhvr>
                                        <p:cTn id="27" dur="500"/>
                                        <p:tgtEl>
                                          <p:spTgt spid="15">
                                            <p:txEl>
                                              <p:pRg st="0" end="0"/>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animEffect transition="in" filter="wipe(up)">
                                      <p:cBhvr>
                                        <p:cTn id="31" dur="500"/>
                                        <p:tgtEl>
                                          <p:spTgt spid="18">
                                            <p:txEl>
                                              <p:pRg st="0" end="0"/>
                                            </p:txEl>
                                          </p:spTgt>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up)">
                                      <p:cBhvr>
                                        <p:cTn id="35" dur="500"/>
                                        <p:tgtEl>
                                          <p:spTgt spid="21"/>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down)">
                                      <p:cBhvr>
                                        <p:cTn id="43" dur="500"/>
                                        <p:tgtEl>
                                          <p:spTgt spid="27"/>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28">
                                            <p:txEl>
                                              <p:pRg st="0" end="0"/>
                                            </p:txEl>
                                          </p:spTgt>
                                        </p:tgtEl>
                                        <p:attrNameLst>
                                          <p:attrName>style.visibility</p:attrName>
                                        </p:attrNameLst>
                                      </p:cBhvr>
                                      <p:to>
                                        <p:strVal val="visible"/>
                                      </p:to>
                                    </p:set>
                                    <p:animEffect transition="in" filter="wipe(up)">
                                      <p:cBhvr>
                                        <p:cTn id="47" dur="500"/>
                                        <p:tgtEl>
                                          <p:spTgt spid="28">
                                            <p:txEl>
                                              <p:pRg st="0" end="0"/>
                                            </p:txEl>
                                          </p:spTgt>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31">
                                            <p:txEl>
                                              <p:pRg st="0" end="0"/>
                                            </p:txEl>
                                          </p:spTgt>
                                        </p:tgtEl>
                                        <p:attrNameLst>
                                          <p:attrName>style.visibility</p:attrName>
                                        </p:attrNameLst>
                                      </p:cBhvr>
                                      <p:to>
                                        <p:strVal val="visible"/>
                                      </p:to>
                                    </p:set>
                                    <p:animEffect transition="in" filter="wipe(up)">
                                      <p:cBhvr>
                                        <p:cTn id="51" dur="500"/>
                                        <p:tgtEl>
                                          <p:spTgt spid="31">
                                            <p:txEl>
                                              <p:pRg st="0" end="0"/>
                                            </p:txEl>
                                          </p:spTgt>
                                        </p:tgtEl>
                                      </p:cBhvr>
                                    </p:animEffect>
                                  </p:childTnLst>
                                </p:cTn>
                              </p:par>
                            </p:childTnLst>
                          </p:cTn>
                        </p:par>
                        <p:par>
                          <p:cTn id="52" fill="hold">
                            <p:stCondLst>
                              <p:cond delay="6000"/>
                            </p:stCondLst>
                            <p:childTnLst>
                              <p:par>
                                <p:cTn id="53" presetID="22" presetClass="entr" presetSubtype="1" fill="hold"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up)">
                                      <p:cBhvr>
                                        <p:cTn id="55" dur="500"/>
                                        <p:tgtEl>
                                          <p:spTgt spid="33"/>
                                        </p:tgtEl>
                                      </p:cBhvr>
                                    </p:animEffect>
                                  </p:childTnLst>
                                </p:cTn>
                              </p:par>
                            </p:childTnLst>
                          </p:cTn>
                        </p:par>
                        <p:par>
                          <p:cTn id="56" fill="hold">
                            <p:stCondLst>
                              <p:cond delay="6500"/>
                            </p:stCondLst>
                            <p:childTnLst>
                              <p:par>
                                <p:cTn id="57" presetID="22" presetClass="entr" presetSubtype="4" fill="hold" grpId="0" nodeType="after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ipe(down)">
                                      <p:cBhvr>
                                        <p:cTn id="59" dur="500"/>
                                        <p:tgtEl>
                                          <p:spTgt spid="32"/>
                                        </p:tgtEl>
                                      </p:cBhvr>
                                    </p:animEffect>
                                  </p:childTnLst>
                                </p:cTn>
                              </p:par>
                            </p:childTnLst>
                          </p:cTn>
                        </p:par>
                        <p:par>
                          <p:cTn id="60" fill="hold">
                            <p:stCondLst>
                              <p:cond delay="7000"/>
                            </p:stCondLst>
                            <p:childTnLst>
                              <p:par>
                                <p:cTn id="61" presetID="22" presetClass="entr" presetSubtype="4" fill="hold" grpId="0" nodeType="after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wipe(down)">
                                      <p:cBhvr>
                                        <p:cTn id="63" dur="500"/>
                                        <p:tgtEl>
                                          <p:spTgt spid="36"/>
                                        </p:tgtEl>
                                      </p:cBhvr>
                                    </p:animEffect>
                                  </p:childTnLst>
                                </p:cTn>
                              </p:par>
                            </p:childTnLst>
                          </p:cTn>
                        </p:par>
                        <p:par>
                          <p:cTn id="64" fill="hold">
                            <p:stCondLst>
                              <p:cond delay="7500"/>
                            </p:stCondLst>
                            <p:childTnLst>
                              <p:par>
                                <p:cTn id="65" presetID="22" presetClass="entr" presetSubtype="1" fill="hold" grpId="0" nodeType="afterEffect">
                                  <p:stCondLst>
                                    <p:cond delay="0"/>
                                  </p:stCondLst>
                                  <p:childTnLst>
                                    <p:set>
                                      <p:cBhvr>
                                        <p:cTn id="66" dur="1" fill="hold">
                                          <p:stCondLst>
                                            <p:cond delay="0"/>
                                          </p:stCondLst>
                                        </p:cTn>
                                        <p:tgtEl>
                                          <p:spTgt spid="37">
                                            <p:txEl>
                                              <p:pRg st="0" end="0"/>
                                            </p:txEl>
                                          </p:spTgt>
                                        </p:tgtEl>
                                        <p:attrNameLst>
                                          <p:attrName>style.visibility</p:attrName>
                                        </p:attrNameLst>
                                      </p:cBhvr>
                                      <p:to>
                                        <p:strVal val="visible"/>
                                      </p:to>
                                    </p:set>
                                    <p:animEffect transition="in" filter="wipe(up)">
                                      <p:cBhvr>
                                        <p:cTn id="67" dur="500"/>
                                        <p:tgtEl>
                                          <p:spTgt spid="37">
                                            <p:txEl>
                                              <p:pRg st="0" end="0"/>
                                            </p:txEl>
                                          </p:spTgt>
                                        </p:tgtEl>
                                      </p:cBhvr>
                                    </p:animEffect>
                                  </p:childTnLst>
                                </p:cTn>
                              </p:par>
                            </p:childTnLst>
                          </p:cTn>
                        </p:par>
                        <p:par>
                          <p:cTn id="68" fill="hold">
                            <p:stCondLst>
                              <p:cond delay="8000"/>
                            </p:stCondLst>
                            <p:childTnLst>
                              <p:par>
                                <p:cTn id="69" presetID="22" presetClass="entr" presetSubtype="1" fill="hold" grpId="0" nodeType="afterEffect">
                                  <p:stCondLst>
                                    <p:cond delay="0"/>
                                  </p:stCondLst>
                                  <p:childTnLst>
                                    <p:set>
                                      <p:cBhvr>
                                        <p:cTn id="70" dur="1" fill="hold">
                                          <p:stCondLst>
                                            <p:cond delay="0"/>
                                          </p:stCondLst>
                                        </p:cTn>
                                        <p:tgtEl>
                                          <p:spTgt spid="38">
                                            <p:txEl>
                                              <p:pRg st="0" end="0"/>
                                            </p:txEl>
                                          </p:spTgt>
                                        </p:tgtEl>
                                        <p:attrNameLst>
                                          <p:attrName>style.visibility</p:attrName>
                                        </p:attrNameLst>
                                      </p:cBhvr>
                                      <p:to>
                                        <p:strVal val="visible"/>
                                      </p:to>
                                    </p:set>
                                    <p:animEffect transition="in" filter="wipe(up)">
                                      <p:cBhvr>
                                        <p:cTn id="71" dur="500"/>
                                        <p:tgtEl>
                                          <p:spTgt spid="38">
                                            <p:txEl>
                                              <p:pRg st="0" end="0"/>
                                            </p:txEl>
                                          </p:spTgt>
                                        </p:tgtEl>
                                      </p:cBhvr>
                                    </p:animEffect>
                                  </p:childTnLst>
                                </p:cTn>
                              </p:par>
                            </p:childTnLst>
                          </p:cTn>
                        </p:par>
                        <p:par>
                          <p:cTn id="72" fill="hold">
                            <p:stCondLst>
                              <p:cond delay="8500"/>
                            </p:stCondLst>
                            <p:childTnLst>
                              <p:par>
                                <p:cTn id="73" presetID="22" presetClass="entr" presetSubtype="1" fill="hold" nodeType="after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wipe(up)">
                                      <p:cBhvr>
                                        <p:cTn id="75" dur="500"/>
                                        <p:tgtEl>
                                          <p:spTgt spid="40"/>
                                        </p:tgtEl>
                                      </p:cBhvr>
                                    </p:animEffect>
                                  </p:childTnLst>
                                </p:cTn>
                              </p:par>
                            </p:childTnLst>
                          </p:cTn>
                        </p:par>
                        <p:par>
                          <p:cTn id="76" fill="hold">
                            <p:stCondLst>
                              <p:cond delay="9000"/>
                            </p:stCondLst>
                            <p:childTnLst>
                              <p:par>
                                <p:cTn id="77" presetID="22" presetClass="entr" presetSubtype="4" fill="hold" grpId="0" nodeType="after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wipe(down)">
                                      <p:cBhvr>
                                        <p:cTn id="79" dur="500"/>
                                        <p:tgtEl>
                                          <p:spTgt spid="39"/>
                                        </p:tgtEl>
                                      </p:cBhvr>
                                    </p:animEffect>
                                  </p:childTnLst>
                                </p:cTn>
                              </p:par>
                            </p:childTnLst>
                          </p:cTn>
                        </p:par>
                        <p:par>
                          <p:cTn id="80" fill="hold">
                            <p:stCondLst>
                              <p:cond delay="9500"/>
                            </p:stCondLst>
                            <p:childTnLst>
                              <p:par>
                                <p:cTn id="81" presetID="22" presetClass="entr" presetSubtype="4"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animEffect transition="in" filter="wipe(down)">
                                      <p:cBhvr>
                                        <p:cTn id="83" dur="500"/>
                                        <p:tgtEl>
                                          <p:spTgt spid="43"/>
                                        </p:tgtEl>
                                      </p:cBhvr>
                                    </p:animEffect>
                                  </p:childTnLst>
                                </p:cTn>
                              </p:par>
                            </p:childTnLst>
                          </p:cTn>
                        </p:par>
                        <p:par>
                          <p:cTn id="84" fill="hold">
                            <p:stCondLst>
                              <p:cond delay="10000"/>
                            </p:stCondLst>
                            <p:childTnLst>
                              <p:par>
                                <p:cTn id="85" presetID="22" presetClass="entr" presetSubtype="1" fill="hold" grpId="0" nodeType="afterEffect">
                                  <p:stCondLst>
                                    <p:cond delay="0"/>
                                  </p:stCondLst>
                                  <p:childTnLst>
                                    <p:set>
                                      <p:cBhvr>
                                        <p:cTn id="86" dur="1" fill="hold">
                                          <p:stCondLst>
                                            <p:cond delay="0"/>
                                          </p:stCondLst>
                                        </p:cTn>
                                        <p:tgtEl>
                                          <p:spTgt spid="44">
                                            <p:txEl>
                                              <p:pRg st="0" end="0"/>
                                            </p:txEl>
                                          </p:spTgt>
                                        </p:tgtEl>
                                        <p:attrNameLst>
                                          <p:attrName>style.visibility</p:attrName>
                                        </p:attrNameLst>
                                      </p:cBhvr>
                                      <p:to>
                                        <p:strVal val="visible"/>
                                      </p:to>
                                    </p:set>
                                    <p:animEffect transition="in" filter="wipe(up)">
                                      <p:cBhvr>
                                        <p:cTn id="87" dur="500"/>
                                        <p:tgtEl>
                                          <p:spTgt spid="44">
                                            <p:txEl>
                                              <p:pRg st="0" end="0"/>
                                            </p:txEl>
                                          </p:spTgt>
                                        </p:tgtEl>
                                      </p:cBhvr>
                                    </p:animEffect>
                                  </p:childTnLst>
                                </p:cTn>
                              </p:par>
                            </p:childTnLst>
                          </p:cTn>
                        </p:par>
                        <p:par>
                          <p:cTn id="88" fill="hold">
                            <p:stCondLst>
                              <p:cond delay="10500"/>
                            </p:stCondLst>
                            <p:childTnLst>
                              <p:par>
                                <p:cTn id="89" presetID="22" presetClass="entr" presetSubtype="1" fill="hold" grpId="0" nodeType="afterEffect">
                                  <p:stCondLst>
                                    <p:cond delay="0"/>
                                  </p:stCondLst>
                                  <p:childTnLst>
                                    <p:set>
                                      <p:cBhvr>
                                        <p:cTn id="90" dur="1" fill="hold">
                                          <p:stCondLst>
                                            <p:cond delay="0"/>
                                          </p:stCondLst>
                                        </p:cTn>
                                        <p:tgtEl>
                                          <p:spTgt spid="45">
                                            <p:txEl>
                                              <p:pRg st="0" end="0"/>
                                            </p:txEl>
                                          </p:spTgt>
                                        </p:tgtEl>
                                        <p:attrNameLst>
                                          <p:attrName>style.visibility</p:attrName>
                                        </p:attrNameLst>
                                      </p:cBhvr>
                                      <p:to>
                                        <p:strVal val="visible"/>
                                      </p:to>
                                    </p:set>
                                    <p:animEffect transition="in" filter="wipe(up)">
                                      <p:cBhvr>
                                        <p:cTn id="91" dur="5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4" grpId="0" bldLvl="0" animBg="1"/>
      <p:bldP spid="15" grpId="0" build="p">
        <p:tmplLst>
          <p:tmpl lvl="1">
            <p:tnLst>
              <p:par>
                <p:cTn presetID="22" presetClass="entr" presetSubtype="1"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up)">
                      <p:cBhvr>
                        <p:cTn dur="500"/>
                        <p:tgtEl>
                          <p:spTgt spid="15"/>
                        </p:tgtEl>
                      </p:cBhvr>
                    </p:animEffect>
                  </p:childTnLst>
                </p:cTn>
              </p:par>
            </p:tnLst>
          </p:tmpl>
        </p:tmplLst>
      </p:bldP>
      <p:bldP spid="18" grpId="0" build="p">
        <p:tmplLst>
          <p:tmpl lvl="1">
            <p:tnLst>
              <p:par>
                <p:cTn presetID="22" presetClass="entr" presetSubtype="1"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Lst>
      </p:bldP>
      <p:bldP spid="19" grpId="0" bldLvl="0" animBg="1"/>
      <p:bldP spid="27" grpId="0" bldLvl="0" animBg="1"/>
      <p:bldP spid="28" grpId="0" build="p">
        <p:tmplLst>
          <p:tmpl lvl="1">
            <p:tnLst>
              <p:par>
                <p:cTn presetID="22" presetClass="entr" presetSubtype="1"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Lst>
      </p:bldP>
      <p:bldP spid="31" grpId="0" build="p">
        <p:tmplLst>
          <p:tmpl lvl="1">
            <p:tnLst>
              <p:par>
                <p:cTn presetID="22" presetClass="entr" presetSubtype="1"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up)">
                      <p:cBhvr>
                        <p:cTn dur="500"/>
                        <p:tgtEl>
                          <p:spTgt spid="31"/>
                        </p:tgtEl>
                      </p:cBhvr>
                    </p:animEffect>
                  </p:childTnLst>
                </p:cTn>
              </p:par>
            </p:tnLst>
          </p:tmpl>
        </p:tmplLst>
      </p:bldP>
      <p:bldP spid="32" grpId="0" bldLvl="0" animBg="1"/>
      <p:bldP spid="36" grpId="0" bldLvl="0" animBg="1"/>
      <p:bldP spid="37" grpId="0" build="p">
        <p:tmplLst>
          <p:tmpl lvl="1">
            <p:tnLst>
              <p:par>
                <p:cTn presetID="22" presetClass="entr" presetSubtype="1"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up)">
                      <p:cBhvr>
                        <p:cTn dur="500"/>
                        <p:tgtEl>
                          <p:spTgt spid="37"/>
                        </p:tgtEl>
                      </p:cBhvr>
                    </p:animEffect>
                  </p:childTnLst>
                </p:cTn>
              </p:par>
            </p:tnLst>
          </p:tmpl>
        </p:tmplLst>
      </p:bldP>
      <p:bldP spid="38" grpId="0" build="p">
        <p:tmplLst>
          <p:tmpl lvl="1">
            <p:tnLst>
              <p:par>
                <p:cTn presetID="22" presetClass="entr" presetSubtype="1"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up)">
                      <p:cBhvr>
                        <p:cTn dur="500"/>
                        <p:tgtEl>
                          <p:spTgt spid="38"/>
                        </p:tgtEl>
                      </p:cBhvr>
                    </p:animEffect>
                  </p:childTnLst>
                </p:cTn>
              </p:par>
            </p:tnLst>
          </p:tmpl>
        </p:tmplLst>
      </p:bldP>
      <p:bldP spid="39" grpId="0" bldLvl="0" animBg="1"/>
      <p:bldP spid="43" grpId="0" bldLvl="0" animBg="1"/>
      <p:bldP spid="44" grpId="0" build="p">
        <p:tmplLst>
          <p:tmpl lvl="1">
            <p:tnLst>
              <p:par>
                <p:cTn presetID="22" presetClass="entr" presetSubtype="1"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up)">
                      <p:cBhvr>
                        <p:cTn dur="500"/>
                        <p:tgtEl>
                          <p:spTgt spid="44"/>
                        </p:tgtEl>
                      </p:cBhvr>
                    </p:animEffect>
                  </p:childTnLst>
                </p:cTn>
              </p:par>
            </p:tnLst>
          </p:tmpl>
        </p:tmplLst>
      </p:bldP>
      <p:bldP spid="45" grpId="0" build="p">
        <p:tmplLst>
          <p:tmpl lvl="1">
            <p:tnLst>
              <p:par>
                <p:cTn presetID="22" presetClass="entr" presetSubtype="1"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up)">
                      <p:cBhvr>
                        <p:cTn dur="500"/>
                        <p:tgtEl>
                          <p:spTgt spid="45"/>
                        </p:tgtEl>
                      </p:cBhvr>
                    </p:animEffect>
                  </p:childTnLst>
                </p:cTn>
              </p:par>
            </p:tnLst>
          </p:tmpl>
        </p:tmplLst>
      </p:bldP>
      <p:bldP spid="48" grpId="0"/>
      <p:bldP spid="49" grpId="0" build="p">
        <p:tmplLst>
          <p:tmpl lvl="1">
            <p:tnLst>
              <p:par>
                <p:cTn presetID="10"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5_Pic05">
    <p:spTree>
      <p:nvGrpSpPr>
        <p:cNvPr id="1" name=""/>
        <p:cNvGrpSpPr/>
        <p:nvPr/>
      </p:nvGrpSpPr>
      <p:grpSpPr>
        <a:xfrm>
          <a:off x="0" y="0"/>
          <a:ext cx="0" cy="0"/>
          <a:chOff x="0" y="0"/>
          <a:chExt cx="0" cy="0"/>
        </a:xfrm>
      </p:grpSpPr>
      <p:sp>
        <p:nvSpPr>
          <p:cNvPr id="7" name="Picture Placeholder 7"/>
          <p:cNvSpPr>
            <a:spLocks noGrp="1"/>
          </p:cNvSpPr>
          <p:nvPr>
            <p:ph type="pic" sz="quarter" idx="10" hasCustomPrompt="1"/>
          </p:nvPr>
        </p:nvSpPr>
        <p:spPr>
          <a:xfrm>
            <a:off x="0" y="1498602"/>
            <a:ext cx="6705600" cy="4910116"/>
          </a:xfrm>
          <a:prstGeom prst="rect">
            <a:avLst/>
          </a:prstGeom>
          <a:solidFill>
            <a:schemeClr val="tx2">
              <a:lumMod val="10000"/>
              <a:lumOff val="90000"/>
            </a:schemeClr>
          </a:solidFill>
          <a:ln w="19050">
            <a:noFill/>
          </a:ln>
        </p:spPr>
        <p:txBody>
          <a:bodyPr tIns="0" bIns="182880" anchor="b"/>
          <a:lstStyle>
            <a:lvl1pPr algn="ctr">
              <a:buNone/>
              <a:defRPr sz="1400" baseline="0">
                <a:solidFill>
                  <a:schemeClr val="tx1">
                    <a:lumMod val="75000"/>
                    <a:lumOff val="25000"/>
                  </a:schemeClr>
                </a:solidFill>
              </a:defRPr>
            </a:lvl1pPr>
          </a:lstStyle>
          <a:p>
            <a:r>
              <a:rPr lang="en-US" dirty="0"/>
              <a:t>Click Icon To Add Image</a:t>
            </a:r>
          </a:p>
        </p:txBody>
      </p:sp>
      <p:sp>
        <p:nvSpPr>
          <p:cNvPr id="11" name="Rectangle 10"/>
          <p:cNvSpPr/>
          <p:nvPr userDrawn="1"/>
        </p:nvSpPr>
        <p:spPr>
          <a:xfrm>
            <a:off x="6705600" y="1498598"/>
            <a:ext cx="2641600" cy="24550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1865" b="1" dirty="0">
              <a:solidFill>
                <a:srgbClr val="FFFFFF"/>
              </a:solidFill>
            </a:endParaRPr>
          </a:p>
        </p:txBody>
      </p:sp>
      <p:sp>
        <p:nvSpPr>
          <p:cNvPr id="40" name="Rectangle 39"/>
          <p:cNvSpPr/>
          <p:nvPr userDrawn="1"/>
        </p:nvSpPr>
        <p:spPr>
          <a:xfrm>
            <a:off x="6705600" y="3953658"/>
            <a:ext cx="2641600" cy="24550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1865" b="1" dirty="0">
              <a:solidFill>
                <a:srgbClr val="FFFFFF"/>
              </a:solidFill>
            </a:endParaRPr>
          </a:p>
        </p:txBody>
      </p:sp>
      <p:sp>
        <p:nvSpPr>
          <p:cNvPr id="47" name="Picture Placeholder 7"/>
          <p:cNvSpPr>
            <a:spLocks noGrp="1"/>
          </p:cNvSpPr>
          <p:nvPr userDrawn="1">
            <p:ph type="pic" sz="quarter" idx="15" hasCustomPrompt="1"/>
          </p:nvPr>
        </p:nvSpPr>
        <p:spPr>
          <a:xfrm>
            <a:off x="9347201" y="1498601"/>
            <a:ext cx="2844800" cy="4910116"/>
          </a:xfrm>
          <a:prstGeom prst="rect">
            <a:avLst/>
          </a:prstGeom>
          <a:solidFill>
            <a:schemeClr val="tx2">
              <a:lumMod val="10000"/>
              <a:lumOff val="90000"/>
            </a:schemeClr>
          </a:solidFill>
          <a:ln w="19050">
            <a:noFill/>
          </a:ln>
        </p:spPr>
        <p:txBody>
          <a:bodyPr tIns="0" bIns="182880" anchor="b"/>
          <a:lstStyle>
            <a:lvl1pPr algn="ctr">
              <a:buNone/>
              <a:defRPr sz="1400" baseline="0">
                <a:solidFill>
                  <a:schemeClr val="tx1">
                    <a:lumMod val="75000"/>
                    <a:lumOff val="25000"/>
                  </a:schemeClr>
                </a:solidFill>
              </a:defRPr>
            </a:lvl1pPr>
          </a:lstStyle>
          <a:p>
            <a:r>
              <a:rPr lang="en-US" dirty="0"/>
              <a:t>Click Icon To Add Image</a:t>
            </a:r>
          </a:p>
        </p:txBody>
      </p:sp>
      <p:sp>
        <p:nvSpPr>
          <p:cNvPr id="49" name="Text Placeholder 3"/>
          <p:cNvSpPr>
            <a:spLocks noGrp="1"/>
          </p:cNvSpPr>
          <p:nvPr>
            <p:ph type="body" sz="half" idx="16" hasCustomPrompt="1"/>
          </p:nvPr>
        </p:nvSpPr>
        <p:spPr>
          <a:xfrm>
            <a:off x="6883401" y="1803400"/>
            <a:ext cx="2286000" cy="390651"/>
          </a:xfrm>
          <a:prstGeom prst="rect">
            <a:avLst/>
          </a:prstGeom>
        </p:spPr>
        <p:txBody>
          <a:bodyPr wrap="square" lIns="0" tIns="0" rIns="0" bIns="0" anchor="ctr">
            <a:noAutofit/>
          </a:bodyPr>
          <a:lstStyle>
            <a:lvl1pPr marL="0" indent="0" algn="ctr">
              <a:buNone/>
              <a:defRPr sz="1600"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
        <p:nvSpPr>
          <p:cNvPr id="50" name="Text Placeholder 3"/>
          <p:cNvSpPr>
            <a:spLocks noGrp="1"/>
          </p:cNvSpPr>
          <p:nvPr>
            <p:ph type="body" sz="half" idx="17" hasCustomPrompt="1"/>
          </p:nvPr>
        </p:nvSpPr>
        <p:spPr>
          <a:xfrm>
            <a:off x="6883404" y="2200492"/>
            <a:ext cx="2286001" cy="1431709"/>
          </a:xfrm>
          <a:prstGeom prst="rect">
            <a:avLst/>
          </a:prstGeom>
        </p:spPr>
        <p:txBody>
          <a:bodyPr wrap="square" lIns="0" tIns="0" rIns="0" bIns="0" anchor="t">
            <a:noAutofit/>
          </a:bodyPr>
          <a:lstStyle>
            <a:lvl1pPr marL="0" indent="0" algn="ctr">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r>
              <a:rPr lang="en-US" sz="1335" dirty="0">
                <a:solidFill>
                  <a:schemeClr val="tx1">
                    <a:lumMod val="50000"/>
                    <a:lumOff val="50000"/>
                  </a:schemeClr>
                </a:solidFill>
              </a:rPr>
              <a:t>Add your Description here</a:t>
            </a: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51" name="Text Placeholder 3"/>
          <p:cNvSpPr>
            <a:spLocks noGrp="1"/>
          </p:cNvSpPr>
          <p:nvPr>
            <p:ph type="body" sz="half" idx="18" hasCustomPrompt="1"/>
          </p:nvPr>
        </p:nvSpPr>
        <p:spPr>
          <a:xfrm>
            <a:off x="6883401" y="4251109"/>
            <a:ext cx="2286000" cy="390651"/>
          </a:xfrm>
          <a:prstGeom prst="rect">
            <a:avLst/>
          </a:prstGeom>
        </p:spPr>
        <p:txBody>
          <a:bodyPr wrap="square" lIns="0" tIns="0" rIns="0" bIns="0" anchor="ctr">
            <a:noAutofit/>
          </a:bodyPr>
          <a:lstStyle>
            <a:lvl1pPr marL="0" indent="0" algn="ctr">
              <a:buNone/>
              <a:defRPr sz="1600"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
        <p:nvSpPr>
          <p:cNvPr id="52" name="Text Placeholder 3"/>
          <p:cNvSpPr>
            <a:spLocks noGrp="1"/>
          </p:cNvSpPr>
          <p:nvPr>
            <p:ph type="body" sz="half" idx="19" hasCustomPrompt="1"/>
          </p:nvPr>
        </p:nvSpPr>
        <p:spPr>
          <a:xfrm>
            <a:off x="6883404" y="4648200"/>
            <a:ext cx="2286001" cy="1431709"/>
          </a:xfrm>
          <a:prstGeom prst="rect">
            <a:avLst/>
          </a:prstGeom>
        </p:spPr>
        <p:txBody>
          <a:bodyPr wrap="square" lIns="0" tIns="0" rIns="0" bIns="0" anchor="t">
            <a:noAutofit/>
          </a:bodyPr>
          <a:lstStyle>
            <a:lvl1pPr marL="0" indent="0" algn="ctr">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r>
              <a:rPr lang="en-US" sz="1335" dirty="0">
                <a:solidFill>
                  <a:schemeClr val="tx1">
                    <a:lumMod val="50000"/>
                    <a:lumOff val="50000"/>
                  </a:schemeClr>
                </a:solidFill>
              </a:rPr>
              <a:t>Add your Description here</a:t>
            </a: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14" name="Round Same Side Corner Rectangle 13"/>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15"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18"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19"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1426915939"/>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fade">
                                      <p:cBhvr>
                                        <p:cTn id="11" dur="500"/>
                                        <p:tgtEl>
                                          <p:spTgt spid="19">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slide(fromBottom)">
                                      <p:cBhvr>
                                        <p:cTn id="19" dur="500"/>
                                        <p:tgtEl>
                                          <p:spTgt spid="11"/>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49">
                                            <p:txEl>
                                              <p:pRg st="0" end="0"/>
                                            </p:txEl>
                                          </p:spTgt>
                                        </p:tgtEl>
                                        <p:attrNameLst>
                                          <p:attrName>style.visibility</p:attrName>
                                        </p:attrNameLst>
                                      </p:cBhvr>
                                      <p:to>
                                        <p:strVal val="visible"/>
                                      </p:to>
                                    </p:set>
                                    <p:animEffect transition="in" filter="wipe(up)">
                                      <p:cBhvr>
                                        <p:cTn id="23" dur="500"/>
                                        <p:tgtEl>
                                          <p:spTgt spid="49">
                                            <p:txEl>
                                              <p:pRg st="0" end="0"/>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50">
                                            <p:txEl>
                                              <p:pRg st="0" end="0"/>
                                            </p:txEl>
                                          </p:spTgt>
                                        </p:tgtEl>
                                        <p:attrNameLst>
                                          <p:attrName>style.visibility</p:attrName>
                                        </p:attrNameLst>
                                      </p:cBhvr>
                                      <p:to>
                                        <p:strVal val="visible"/>
                                      </p:to>
                                    </p:set>
                                    <p:animEffect transition="in" filter="wipe(up)">
                                      <p:cBhvr>
                                        <p:cTn id="27" dur="500"/>
                                        <p:tgtEl>
                                          <p:spTgt spid="50">
                                            <p:txEl>
                                              <p:pRg st="0" end="0"/>
                                            </p:txEl>
                                          </p:spTgt>
                                        </p:tgtEl>
                                      </p:cBhvr>
                                    </p:animEffect>
                                  </p:childTnLst>
                                </p:cTn>
                              </p:par>
                            </p:childTnLst>
                          </p:cTn>
                        </p:par>
                        <p:par>
                          <p:cTn id="28" fill="hold">
                            <p:stCondLst>
                              <p:cond delay="3000"/>
                            </p:stCondLst>
                            <p:childTnLst>
                              <p:par>
                                <p:cTn id="29" presetID="12" presetClass="entr" presetSubtype="1" fill="hold" grpId="0"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slide(fromTop)">
                                      <p:cBhvr>
                                        <p:cTn id="31" dur="500"/>
                                        <p:tgtEl>
                                          <p:spTgt spid="40"/>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51">
                                            <p:txEl>
                                              <p:pRg st="0" end="0"/>
                                            </p:txEl>
                                          </p:spTgt>
                                        </p:tgtEl>
                                        <p:attrNameLst>
                                          <p:attrName>style.visibility</p:attrName>
                                        </p:attrNameLst>
                                      </p:cBhvr>
                                      <p:to>
                                        <p:strVal val="visible"/>
                                      </p:to>
                                    </p:set>
                                    <p:animEffect transition="in" filter="wipe(up)">
                                      <p:cBhvr>
                                        <p:cTn id="35" dur="500"/>
                                        <p:tgtEl>
                                          <p:spTgt spid="51">
                                            <p:txEl>
                                              <p:pRg st="0" end="0"/>
                                            </p:txEl>
                                          </p:spTgt>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52">
                                            <p:txEl>
                                              <p:pRg st="0" end="0"/>
                                            </p:txEl>
                                          </p:spTgt>
                                        </p:tgtEl>
                                        <p:attrNameLst>
                                          <p:attrName>style.visibility</p:attrName>
                                        </p:attrNameLst>
                                      </p:cBhvr>
                                      <p:to>
                                        <p:strVal val="visible"/>
                                      </p:to>
                                    </p:set>
                                    <p:animEffect transition="in" filter="wipe(up)">
                                      <p:cBhvr>
                                        <p:cTn id="39" dur="500"/>
                                        <p:tgtEl>
                                          <p:spTgt spid="52">
                                            <p:txEl>
                                              <p:pRg st="0" end="0"/>
                                            </p:txEl>
                                          </p:spTgt>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wipe(down)">
                                      <p:cBhvr>
                                        <p:cTn id="4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1" grpId="0" bldLvl="0" animBg="1"/>
      <p:bldP spid="40" grpId="0" bldLvl="0" animBg="1"/>
      <p:bldP spid="47" grpId="0" bldLvl="0" animBg="1"/>
      <p:bldP spid="49" grpId="0" build="p">
        <p:tmplLst>
          <p:tmpl lvl="1">
            <p:tnLst>
              <p:par>
                <p:cTn presetID="22" presetClass="entr" presetSubtype="1"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up)">
                      <p:cBhvr>
                        <p:cTn dur="500"/>
                        <p:tgtEl>
                          <p:spTgt spid="49"/>
                        </p:tgtEl>
                      </p:cBhvr>
                    </p:animEffect>
                  </p:childTnLst>
                </p:cTn>
              </p:par>
            </p:tnLst>
          </p:tmpl>
        </p:tmplLst>
      </p:bldP>
      <p:bldP spid="50" grpId="0" build="p">
        <p:tmplLst>
          <p:tmpl lvl="1">
            <p:tnLst>
              <p:par>
                <p:cTn presetID="22" presetClass="entr" presetSubtype="1"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up)">
                      <p:cBhvr>
                        <p:cTn dur="500"/>
                        <p:tgtEl>
                          <p:spTgt spid="50"/>
                        </p:tgtEl>
                      </p:cBhvr>
                    </p:animEffect>
                  </p:childTnLst>
                </p:cTn>
              </p:par>
            </p:tnLst>
          </p:tmpl>
        </p:tmplLst>
      </p:bldP>
      <p:bldP spid="51" grpId="0" build="p">
        <p:tmplLst>
          <p:tmpl lvl="1">
            <p:tnLst>
              <p:par>
                <p:cTn presetID="22" presetClass="entr" presetSubtype="1"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up)">
                      <p:cBhvr>
                        <p:cTn dur="500"/>
                        <p:tgtEl>
                          <p:spTgt spid="51"/>
                        </p:tgtEl>
                      </p:cBhvr>
                    </p:animEffect>
                  </p:childTnLst>
                </p:cTn>
              </p:par>
            </p:tnLst>
          </p:tmpl>
        </p:tmplLst>
      </p:bldP>
      <p:bldP spid="52" grpId="0" build="p">
        <p:tmplLst>
          <p:tmpl lvl="1">
            <p:tnLst>
              <p:par>
                <p:cTn presetID="22" presetClass="entr" presetSubtype="1"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up)">
                      <p:cBhvr>
                        <p:cTn dur="500"/>
                        <p:tgtEl>
                          <p:spTgt spid="52"/>
                        </p:tgtEl>
                      </p:cBhvr>
                    </p:animEffect>
                  </p:childTnLst>
                </p:cTn>
              </p:par>
            </p:tnLst>
          </p:tmpl>
        </p:tmplLst>
      </p:bldP>
      <p:bldP spid="18" grpId="0"/>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Main Title+ SubTitle+Number">
    <p:spTree>
      <p:nvGrpSpPr>
        <p:cNvPr id="1" name=""/>
        <p:cNvGrpSpPr/>
        <p:nvPr/>
      </p:nvGrpSpPr>
      <p:grpSpPr>
        <a:xfrm>
          <a:off x="0" y="0"/>
          <a:ext cx="0" cy="0"/>
          <a:chOff x="0" y="0"/>
          <a:chExt cx="0" cy="0"/>
        </a:xfrm>
      </p:grpSpPr>
      <p:sp>
        <p:nvSpPr>
          <p:cNvPr id="6" name="Round Same Side Corner Rectangle 5"/>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7"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8"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9"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2497240175"/>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64A460E-B970-4CF7-A9E8-32F77C35A149}" type="datetimeFigureOut">
              <a:rPr lang="zh-CN" altLang="en-US" smtClean="0">
                <a:solidFill>
                  <a:prstClr val="black">
                    <a:tint val="75000"/>
                  </a:prstClr>
                </a:solidFill>
              </a:rPr>
              <a:pPr/>
              <a:t>2018/1/24</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15E9FFA-C1AE-458A-8D8B-943D0FF7FB5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09586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64A460E-B970-4CF7-A9E8-32F77C35A149}" type="datetimeFigureOut">
              <a:rPr lang="zh-CN" altLang="en-US" smtClean="0">
                <a:solidFill>
                  <a:prstClr val="black">
                    <a:tint val="75000"/>
                  </a:prstClr>
                </a:solidFill>
              </a:rPr>
              <a:pPr/>
              <a:t>2018/1/24</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15E9FFA-C1AE-458A-8D8B-943D0FF7FB5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33137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theme" Target="../theme/theme3.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33" Type="http://schemas.openxmlformats.org/officeDocument/2006/relationships/theme" Target="../theme/theme4.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29" Type="http://schemas.openxmlformats.org/officeDocument/2006/relationships/slideLayout" Target="../slideLayouts/slideLayout73.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32" Type="http://schemas.openxmlformats.org/officeDocument/2006/relationships/slideLayout" Target="../slideLayouts/slideLayout76.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slideLayout" Target="../slideLayouts/slideLayout72.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31" Type="http://schemas.openxmlformats.org/officeDocument/2006/relationships/slideLayout" Target="../slideLayouts/slideLayout75.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 Id="rId30" Type="http://schemas.openxmlformats.org/officeDocument/2006/relationships/slideLayout" Target="../slideLayouts/slideLayout74.xml"/><Relationship Id="rId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377"/>
            <a:fld id="{E64A460E-B970-4CF7-A9E8-32F77C35A149}" type="datetimeFigureOut">
              <a:rPr lang="zh-CN" altLang="en-US" smtClean="0">
                <a:solidFill>
                  <a:prstClr val="black">
                    <a:tint val="75000"/>
                  </a:prstClr>
                </a:solidFill>
              </a:rPr>
              <a:pPr defTabSz="914377"/>
              <a:t>2018/1/24</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377"/>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377"/>
            <a:fld id="{B15E9FFA-C1AE-458A-8D8B-943D0FF7FB55}" type="slidenum">
              <a:rPr lang="zh-CN" altLang="en-US" smtClean="0">
                <a:solidFill>
                  <a:prstClr val="black">
                    <a:tint val="75000"/>
                  </a:prstClr>
                </a:solidFill>
              </a:rPr>
              <a:pPr defTabSz="914377"/>
              <a:t>‹#›</a:t>
            </a:fld>
            <a:endParaRPr lang="zh-CN" altLang="en-US">
              <a:solidFill>
                <a:prstClr val="black">
                  <a:tint val="75000"/>
                </a:prstClr>
              </a:solidFill>
            </a:endParaRPr>
          </a:p>
        </p:txBody>
      </p:sp>
    </p:spTree>
    <p:extLst>
      <p:ext uri="{BB962C8B-B14F-4D97-AF65-F5344CB8AC3E}">
        <p14:creationId xmlns:p14="http://schemas.microsoft.com/office/powerpoint/2010/main" val="23535628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377"/>
            <a:fld id="{4AAD347D-5ACD-4C99-B74B-A9C85AD731AF}" type="datetimeFigureOut">
              <a:rPr lang="en-US" smtClean="0">
                <a:solidFill>
                  <a:prstClr val="black">
                    <a:tint val="75000"/>
                  </a:prstClr>
                </a:solidFill>
              </a:rPr>
              <a:pPr defTabSz="914377"/>
              <a:t>1/24/2018</a:t>
            </a:fld>
            <a:endParaRPr lang="en-US" dirty="0">
              <a:solidFill>
                <a:prstClr val="black">
                  <a:tint val="75000"/>
                </a:prstClr>
              </a:solidFill>
            </a:endParaRPr>
          </a:p>
        </p:txBody>
      </p:sp>
      <p:sp>
        <p:nvSpPr>
          <p:cNvPr id="5" name="页脚占位符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377"/>
            <a:endParaRPr lang="en-US" dirty="0">
              <a:solidFill>
                <a:prstClr val="black">
                  <a:tint val="75000"/>
                </a:prstClr>
              </a:solidFill>
            </a:endParaRPr>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377"/>
            <a:fld id="{D57F1E4F-1CFF-5643-939E-02111984F565}" type="slidenum">
              <a:rPr lang="en-US" smtClean="0">
                <a:solidFill>
                  <a:prstClr val="black">
                    <a:tint val="75000"/>
                  </a:prstClr>
                </a:solidFill>
              </a:rPr>
              <a:pPr defTabSz="914377"/>
              <a:t>‹#›</a:t>
            </a:fld>
            <a:endParaRPr lang="en-US" dirty="0">
              <a:solidFill>
                <a:prstClr val="black">
                  <a:tint val="75000"/>
                </a:prstClr>
              </a:solidFill>
            </a:endParaRPr>
          </a:p>
        </p:txBody>
      </p:sp>
    </p:spTree>
    <p:extLst>
      <p:ext uri="{BB962C8B-B14F-4D97-AF65-F5344CB8AC3E}">
        <p14:creationId xmlns:p14="http://schemas.microsoft.com/office/powerpoint/2010/main" val="19913714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Lst>
  <p:transition spd="slow">
    <p:push dir="u"/>
  </p:transition>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4E8457-BC06-46E7-A022-50363425AE9C}" type="datetimeFigureOut">
              <a:rPr lang="zh-CN" altLang="en-US" smtClean="0">
                <a:solidFill>
                  <a:prstClr val="black">
                    <a:tint val="75000"/>
                  </a:prstClr>
                </a:solidFill>
              </a:rPr>
              <a:pPr/>
              <a:t>2018/1/24</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BBB394-6DAB-423B-BD9C-CDD39634F00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6315113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902263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 id="2147483725" r:id="rId18"/>
    <p:sldLayoutId id="2147483726" r:id="rId19"/>
    <p:sldLayoutId id="2147483727" r:id="rId20"/>
    <p:sldLayoutId id="2147483728" r:id="rId21"/>
    <p:sldLayoutId id="2147483729" r:id="rId22"/>
    <p:sldLayoutId id="2147483730" r:id="rId23"/>
    <p:sldLayoutId id="2147483731" r:id="rId24"/>
    <p:sldLayoutId id="2147483732" r:id="rId25"/>
    <p:sldLayoutId id="2147483733" r:id="rId26"/>
    <p:sldLayoutId id="2147483734" r:id="rId27"/>
    <p:sldLayoutId id="2147483735" r:id="rId28"/>
    <p:sldLayoutId id="2147483736" r:id="rId29"/>
    <p:sldLayoutId id="2147483737" r:id="rId30"/>
    <p:sldLayoutId id="2147483738" r:id="rId31"/>
    <p:sldLayoutId id="2147483739" r:id="rId32"/>
  </p:sldLayoutIdLst>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hf hdr="0" ftr="0" dt="0"/>
  <p:txStyles>
    <p:titleStyle>
      <a:lvl1pPr algn="ctr" defTabSz="1218170" rtl="0" eaLnBrk="1" latinLnBrk="0" hangingPunct="1">
        <a:spcBef>
          <a:spcPct val="0"/>
        </a:spcBef>
        <a:buNone/>
        <a:defRPr sz="5864" kern="1200">
          <a:solidFill>
            <a:schemeClr val="tx1"/>
          </a:solidFill>
          <a:latin typeface="+mj-lt"/>
          <a:ea typeface="+mj-ea"/>
          <a:cs typeface="+mj-cs"/>
        </a:defRPr>
      </a:lvl1pPr>
    </p:titleStyle>
    <p:bodyStyle>
      <a:lvl1pPr marL="457051" indent="-457051" algn="l" defTabSz="1218170" rtl="0" eaLnBrk="1" latinLnBrk="0" hangingPunct="1">
        <a:spcBef>
          <a:spcPct val="20000"/>
        </a:spcBef>
        <a:buFont typeface="Arial" panose="020B0604020202020204" pitchFamily="34" charset="0"/>
        <a:buChar char="•"/>
        <a:defRPr sz="4264" kern="1200">
          <a:solidFill>
            <a:schemeClr val="tx1"/>
          </a:solidFill>
          <a:latin typeface="+mn-lt"/>
          <a:ea typeface="+mn-ea"/>
          <a:cs typeface="+mn-cs"/>
        </a:defRPr>
      </a:lvl1pPr>
      <a:lvl2pPr marL="990278" indent="-380876" algn="l" defTabSz="1218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2870" indent="-304700" algn="l" defTabSz="1218170" rtl="0" eaLnBrk="1" latinLnBrk="0" hangingPunct="1">
        <a:spcBef>
          <a:spcPct val="20000"/>
        </a:spcBef>
        <a:buFont typeface="Arial" panose="020B0604020202020204" pitchFamily="34" charset="0"/>
        <a:buChar char="•"/>
        <a:defRPr sz="3199" kern="1200">
          <a:solidFill>
            <a:schemeClr val="tx1"/>
          </a:solidFill>
          <a:latin typeface="+mn-lt"/>
          <a:ea typeface="+mn-ea"/>
          <a:cs typeface="+mn-cs"/>
        </a:defRPr>
      </a:lvl3pPr>
      <a:lvl4pPr marL="2132272" indent="-304700" algn="l" defTabSz="1218170" rtl="0" eaLnBrk="1" latinLnBrk="0" hangingPunct="1">
        <a:spcBef>
          <a:spcPct val="20000"/>
        </a:spcBef>
        <a:buFont typeface="Arial" panose="020B0604020202020204" pitchFamily="34" charset="0"/>
        <a:buChar char="–"/>
        <a:defRPr sz="2664" kern="1200">
          <a:solidFill>
            <a:schemeClr val="tx1"/>
          </a:solidFill>
          <a:latin typeface="+mn-lt"/>
          <a:ea typeface="+mn-ea"/>
          <a:cs typeface="+mn-cs"/>
        </a:defRPr>
      </a:lvl4pPr>
      <a:lvl5pPr marL="2741674" indent="-304700" algn="l" defTabSz="1218170" rtl="0" eaLnBrk="1" latinLnBrk="0" hangingPunct="1">
        <a:spcBef>
          <a:spcPct val="20000"/>
        </a:spcBef>
        <a:buFont typeface="Arial" panose="020B0604020202020204" pitchFamily="34" charset="0"/>
        <a:buChar char="»"/>
        <a:defRPr sz="2664" kern="1200">
          <a:solidFill>
            <a:schemeClr val="tx1"/>
          </a:solidFill>
          <a:latin typeface="+mn-lt"/>
          <a:ea typeface="+mn-ea"/>
          <a:cs typeface="+mn-cs"/>
        </a:defRPr>
      </a:lvl5pPr>
      <a:lvl6pPr marL="3351076" indent="-304700" algn="l" defTabSz="1218170" rtl="0" eaLnBrk="1" latinLnBrk="0" hangingPunct="1">
        <a:spcBef>
          <a:spcPct val="20000"/>
        </a:spcBef>
        <a:buFont typeface="Arial" panose="020B0604020202020204" pitchFamily="34" charset="0"/>
        <a:buChar char="•"/>
        <a:defRPr sz="2664" kern="1200">
          <a:solidFill>
            <a:schemeClr val="tx1"/>
          </a:solidFill>
          <a:latin typeface="+mn-lt"/>
          <a:ea typeface="+mn-ea"/>
          <a:cs typeface="+mn-cs"/>
        </a:defRPr>
      </a:lvl6pPr>
      <a:lvl7pPr marL="3959844" indent="-304700" algn="l" defTabSz="1218170" rtl="0" eaLnBrk="1" latinLnBrk="0" hangingPunct="1">
        <a:spcBef>
          <a:spcPct val="20000"/>
        </a:spcBef>
        <a:buFont typeface="Arial" panose="020B0604020202020204" pitchFamily="34" charset="0"/>
        <a:buChar char="•"/>
        <a:defRPr sz="2664" kern="1200">
          <a:solidFill>
            <a:schemeClr val="tx1"/>
          </a:solidFill>
          <a:latin typeface="+mn-lt"/>
          <a:ea typeface="+mn-ea"/>
          <a:cs typeface="+mn-cs"/>
        </a:defRPr>
      </a:lvl7pPr>
      <a:lvl8pPr marL="4569246" indent="-304700" algn="l" defTabSz="1218170" rtl="0" eaLnBrk="1" latinLnBrk="0" hangingPunct="1">
        <a:spcBef>
          <a:spcPct val="20000"/>
        </a:spcBef>
        <a:buFont typeface="Arial" panose="020B0604020202020204" pitchFamily="34" charset="0"/>
        <a:buChar char="•"/>
        <a:defRPr sz="2664" kern="1200">
          <a:solidFill>
            <a:schemeClr val="tx1"/>
          </a:solidFill>
          <a:latin typeface="+mn-lt"/>
          <a:ea typeface="+mn-ea"/>
          <a:cs typeface="+mn-cs"/>
        </a:defRPr>
      </a:lvl8pPr>
      <a:lvl9pPr marL="5178647" indent="-304700" algn="l" defTabSz="1218170" rtl="0" eaLnBrk="1" latinLnBrk="0" hangingPunct="1">
        <a:spcBef>
          <a:spcPct val="20000"/>
        </a:spcBef>
        <a:buFont typeface="Arial" panose="020B0604020202020204" pitchFamily="34" charset="0"/>
        <a:buChar char="•"/>
        <a:defRPr sz="2664" kern="1200">
          <a:solidFill>
            <a:schemeClr val="tx1"/>
          </a:solidFill>
          <a:latin typeface="+mn-lt"/>
          <a:ea typeface="+mn-ea"/>
          <a:cs typeface="+mn-cs"/>
        </a:defRPr>
      </a:lvl9pPr>
    </p:bodyStyle>
    <p:otherStyle>
      <a:defPPr>
        <a:defRPr lang="en-US"/>
      </a:defPPr>
      <a:lvl1pPr marL="0" algn="l" defTabSz="1218170" rtl="0" eaLnBrk="1" latinLnBrk="0" hangingPunct="1">
        <a:defRPr sz="2399" kern="1200">
          <a:solidFill>
            <a:schemeClr val="tx1"/>
          </a:solidFill>
          <a:latin typeface="+mn-lt"/>
          <a:ea typeface="+mn-ea"/>
          <a:cs typeface="+mn-cs"/>
        </a:defRPr>
      </a:lvl1pPr>
      <a:lvl2pPr marL="609402" algn="l" defTabSz="1218170" rtl="0" eaLnBrk="1" latinLnBrk="0" hangingPunct="1">
        <a:defRPr sz="2399" kern="1200">
          <a:solidFill>
            <a:schemeClr val="tx1"/>
          </a:solidFill>
          <a:latin typeface="+mn-lt"/>
          <a:ea typeface="+mn-ea"/>
          <a:cs typeface="+mn-cs"/>
        </a:defRPr>
      </a:lvl2pPr>
      <a:lvl3pPr marL="1218804" algn="l" defTabSz="1218170" rtl="0" eaLnBrk="1" latinLnBrk="0" hangingPunct="1">
        <a:defRPr sz="2399" kern="1200">
          <a:solidFill>
            <a:schemeClr val="tx1"/>
          </a:solidFill>
          <a:latin typeface="+mn-lt"/>
          <a:ea typeface="+mn-ea"/>
          <a:cs typeface="+mn-cs"/>
        </a:defRPr>
      </a:lvl3pPr>
      <a:lvl4pPr marL="1827572" algn="l" defTabSz="1218170" rtl="0" eaLnBrk="1" latinLnBrk="0" hangingPunct="1">
        <a:defRPr sz="2399" kern="1200">
          <a:solidFill>
            <a:schemeClr val="tx1"/>
          </a:solidFill>
          <a:latin typeface="+mn-lt"/>
          <a:ea typeface="+mn-ea"/>
          <a:cs typeface="+mn-cs"/>
        </a:defRPr>
      </a:lvl4pPr>
      <a:lvl5pPr marL="2436974" algn="l" defTabSz="1218170" rtl="0" eaLnBrk="1" latinLnBrk="0" hangingPunct="1">
        <a:defRPr sz="2399" kern="1200">
          <a:solidFill>
            <a:schemeClr val="tx1"/>
          </a:solidFill>
          <a:latin typeface="+mn-lt"/>
          <a:ea typeface="+mn-ea"/>
          <a:cs typeface="+mn-cs"/>
        </a:defRPr>
      </a:lvl5pPr>
      <a:lvl6pPr marL="3046375" algn="l" defTabSz="1218170" rtl="0" eaLnBrk="1" latinLnBrk="0" hangingPunct="1">
        <a:defRPr sz="2399" kern="1200">
          <a:solidFill>
            <a:schemeClr val="tx1"/>
          </a:solidFill>
          <a:latin typeface="+mn-lt"/>
          <a:ea typeface="+mn-ea"/>
          <a:cs typeface="+mn-cs"/>
        </a:defRPr>
      </a:lvl6pPr>
      <a:lvl7pPr marL="3655777" algn="l" defTabSz="1218170" rtl="0" eaLnBrk="1" latinLnBrk="0" hangingPunct="1">
        <a:defRPr sz="2399" kern="1200">
          <a:solidFill>
            <a:schemeClr val="tx1"/>
          </a:solidFill>
          <a:latin typeface="+mn-lt"/>
          <a:ea typeface="+mn-ea"/>
          <a:cs typeface="+mn-cs"/>
        </a:defRPr>
      </a:lvl7pPr>
      <a:lvl8pPr marL="4264544" algn="l" defTabSz="1218170" rtl="0" eaLnBrk="1" latinLnBrk="0" hangingPunct="1">
        <a:defRPr sz="2399" kern="1200">
          <a:solidFill>
            <a:schemeClr val="tx1"/>
          </a:solidFill>
          <a:latin typeface="+mn-lt"/>
          <a:ea typeface="+mn-ea"/>
          <a:cs typeface="+mn-cs"/>
        </a:defRPr>
      </a:lvl8pPr>
      <a:lvl9pPr marL="4873946" algn="l" defTabSz="1218170"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5.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881" y="-37385"/>
            <a:ext cx="12185064" cy="6852183"/>
          </a:xfrm>
          <a:prstGeom prst="rect">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zh-CN" altLang="en-US" sz="2664">
              <a:solidFill>
                <a:srgbClr val="FFFFFF"/>
              </a:solidFill>
            </a:endParaRPr>
          </a:p>
        </p:txBody>
      </p:sp>
      <p:sp>
        <p:nvSpPr>
          <p:cNvPr id="2" name="灯片编号占位符 1"/>
          <p:cNvSpPr>
            <a:spLocks noGrp="1"/>
          </p:cNvSpPr>
          <p:nvPr>
            <p:ph type="sldNum" sz="quarter" idx="4"/>
          </p:nvPr>
        </p:nvSpPr>
        <p:spPr>
          <a:xfrm>
            <a:off x="11543463" y="448518"/>
            <a:ext cx="507712" cy="365975"/>
          </a:xfrm>
        </p:spPr>
        <p:txBody>
          <a:bodyPr/>
          <a:lstStyle/>
          <a:p>
            <a:fld id="{C136B7D2-B98C-44FD-8D04-7EC62A564975}" type="slidenum">
              <a:rPr lang="en-US" smtClean="0">
                <a:solidFill>
                  <a:srgbClr val="262626">
                    <a:lumMod val="50000"/>
                    <a:lumOff val="50000"/>
                  </a:srgbClr>
                </a:solidFill>
              </a:rPr>
              <a:pPr/>
              <a:t>1</a:t>
            </a:fld>
            <a:endParaRPr lang="en-US" dirty="0">
              <a:solidFill>
                <a:srgbClr val="262626">
                  <a:lumMod val="50000"/>
                  <a:lumOff val="50000"/>
                </a:srgbClr>
              </a:solidFill>
            </a:endParaRPr>
          </a:p>
        </p:txBody>
      </p:sp>
      <p:sp>
        <p:nvSpPr>
          <p:cNvPr id="17" name="灯片编号占位符 1"/>
          <p:cNvSpPr txBox="1"/>
          <p:nvPr/>
        </p:nvSpPr>
        <p:spPr>
          <a:xfrm>
            <a:off x="5651825" y="452711"/>
            <a:ext cx="507712" cy="365975"/>
          </a:xfrm>
          <a:prstGeom prst="rect">
            <a:avLst/>
          </a:prstGeom>
        </p:spPr>
        <p:txBody>
          <a:bodyPr anchor="ctr"/>
          <a:lstStyle>
            <a:defPPr>
              <a:defRPr lang="en-US"/>
            </a:defPPr>
            <a:lvl1pPr marL="0" algn="ctr" defTabSz="1031240" rtl="0" eaLnBrk="1" latinLnBrk="0" hangingPunct="1">
              <a:defRPr sz="900" b="1" kern="1200">
                <a:solidFill>
                  <a:schemeClr val="tx1">
                    <a:lumMod val="50000"/>
                    <a:lumOff val="50000"/>
                  </a:schemeClr>
                </a:solidFill>
                <a:latin typeface="+mn-lt"/>
                <a:ea typeface="+mn-ea"/>
                <a:cs typeface="+mn-cs"/>
              </a:defRPr>
            </a:lvl1pPr>
            <a:lvl2pPr marL="515620" algn="l" defTabSz="1031240" rtl="0" eaLnBrk="1" latinLnBrk="0" hangingPunct="1">
              <a:defRPr sz="2000" kern="1200">
                <a:solidFill>
                  <a:schemeClr val="tx1"/>
                </a:solidFill>
                <a:latin typeface="+mn-lt"/>
                <a:ea typeface="+mn-ea"/>
                <a:cs typeface="+mn-cs"/>
              </a:defRPr>
            </a:lvl2pPr>
            <a:lvl3pPr marL="1031875" algn="l" defTabSz="1031240" rtl="0" eaLnBrk="1" latinLnBrk="0" hangingPunct="1">
              <a:defRPr sz="2000" kern="1200">
                <a:solidFill>
                  <a:schemeClr val="tx1"/>
                </a:solidFill>
                <a:latin typeface="+mn-lt"/>
                <a:ea typeface="+mn-ea"/>
                <a:cs typeface="+mn-cs"/>
              </a:defRPr>
            </a:lvl3pPr>
            <a:lvl4pPr marL="1547495" algn="l" defTabSz="1031240" rtl="0" eaLnBrk="1" latinLnBrk="0" hangingPunct="1">
              <a:defRPr sz="2000" kern="1200">
                <a:solidFill>
                  <a:schemeClr val="tx1"/>
                </a:solidFill>
                <a:latin typeface="+mn-lt"/>
                <a:ea typeface="+mn-ea"/>
                <a:cs typeface="+mn-cs"/>
              </a:defRPr>
            </a:lvl4pPr>
            <a:lvl5pPr marL="2063115" algn="l" defTabSz="1031240" rtl="0" eaLnBrk="1" latinLnBrk="0" hangingPunct="1">
              <a:defRPr sz="2000" kern="1200">
                <a:solidFill>
                  <a:schemeClr val="tx1"/>
                </a:solidFill>
                <a:latin typeface="+mn-lt"/>
                <a:ea typeface="+mn-ea"/>
                <a:cs typeface="+mn-cs"/>
              </a:defRPr>
            </a:lvl5pPr>
            <a:lvl6pPr marL="2579370" algn="l" defTabSz="1031240" rtl="0" eaLnBrk="1" latinLnBrk="0" hangingPunct="1">
              <a:defRPr sz="2000" kern="1200">
                <a:solidFill>
                  <a:schemeClr val="tx1"/>
                </a:solidFill>
                <a:latin typeface="+mn-lt"/>
                <a:ea typeface="+mn-ea"/>
                <a:cs typeface="+mn-cs"/>
              </a:defRPr>
            </a:lvl6pPr>
            <a:lvl7pPr marL="3094990" algn="l" defTabSz="1031240" rtl="0" eaLnBrk="1" latinLnBrk="0" hangingPunct="1">
              <a:defRPr sz="2000" kern="1200">
                <a:solidFill>
                  <a:schemeClr val="tx1"/>
                </a:solidFill>
                <a:latin typeface="+mn-lt"/>
                <a:ea typeface="+mn-ea"/>
                <a:cs typeface="+mn-cs"/>
              </a:defRPr>
            </a:lvl7pPr>
            <a:lvl8pPr marL="3610610" algn="l" defTabSz="1031240" rtl="0" eaLnBrk="1" latinLnBrk="0" hangingPunct="1">
              <a:defRPr sz="2000" kern="1200">
                <a:solidFill>
                  <a:schemeClr val="tx1"/>
                </a:solidFill>
                <a:latin typeface="+mn-lt"/>
                <a:ea typeface="+mn-ea"/>
                <a:cs typeface="+mn-cs"/>
              </a:defRPr>
            </a:lvl8pPr>
            <a:lvl9pPr marL="4126230" algn="l" defTabSz="1031240" rtl="0" eaLnBrk="1" latinLnBrk="0" hangingPunct="1">
              <a:defRPr sz="2000" kern="1200">
                <a:solidFill>
                  <a:schemeClr val="tx1"/>
                </a:solidFill>
                <a:latin typeface="+mn-lt"/>
                <a:ea typeface="+mn-ea"/>
                <a:cs typeface="+mn-cs"/>
              </a:defRPr>
            </a:lvl9pPr>
          </a:lstStyle>
          <a:p>
            <a:fld id="{C136B7D2-B98C-44FD-8D04-7EC62A564975}" type="slidenum">
              <a:rPr lang="en-US" sz="1200">
                <a:solidFill>
                  <a:srgbClr val="262626">
                    <a:lumMod val="50000"/>
                    <a:lumOff val="50000"/>
                  </a:srgbClr>
                </a:solidFill>
              </a:rPr>
              <a:pPr/>
              <a:t>1</a:t>
            </a:fld>
            <a:endParaRPr lang="en-US" sz="1200" dirty="0">
              <a:solidFill>
                <a:srgbClr val="262626">
                  <a:lumMod val="50000"/>
                  <a:lumOff val="50000"/>
                </a:srgbClr>
              </a:solidFill>
            </a:endParaRPr>
          </a:p>
        </p:txBody>
      </p:sp>
      <p:sp>
        <p:nvSpPr>
          <p:cNvPr id="26" name="矩形 25"/>
          <p:cNvSpPr/>
          <p:nvPr/>
        </p:nvSpPr>
        <p:spPr>
          <a:xfrm>
            <a:off x="3180895" y="471062"/>
            <a:ext cx="5660979" cy="5835292"/>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zh-CN" altLang="en-US" sz="2664">
              <a:solidFill>
                <a:srgbClr val="FFFFFF"/>
              </a:solidFill>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90278" y="293041"/>
            <a:ext cx="6829559" cy="6563012"/>
          </a:xfrm>
          <a:prstGeom prst="rect">
            <a:avLst/>
          </a:prstGeom>
        </p:spPr>
      </p:pic>
      <p:sp>
        <p:nvSpPr>
          <p:cNvPr id="27" name="矩形 26"/>
          <p:cNvSpPr/>
          <p:nvPr/>
        </p:nvSpPr>
        <p:spPr>
          <a:xfrm>
            <a:off x="2928486" y="1428382"/>
            <a:ext cx="6092533" cy="3631763"/>
          </a:xfrm>
          <a:prstGeom prst="rect">
            <a:avLst/>
          </a:prstGeom>
        </p:spPr>
        <p:txBody>
          <a:bodyPr>
            <a:spAutoFit/>
          </a:bodyPr>
          <a:lstStyle/>
          <a:p>
            <a:pPr algn="ctr" defTabSz="1373694">
              <a:lnSpc>
                <a:spcPts val="6928"/>
              </a:lnSpc>
            </a:pPr>
            <a:r>
              <a:rPr lang="en-US" altLang="zh-CN" sz="4264" b="1" dirty="0">
                <a:solidFill>
                  <a:srgbClr val="262626"/>
                </a:solidFill>
                <a:latin typeface="微软雅黑" panose="020B0503020204020204" charset="-122"/>
                <a:ea typeface="微软雅黑" panose="020B0503020204020204" charset="-122"/>
              </a:rPr>
              <a:t>30</a:t>
            </a:r>
            <a:r>
              <a:rPr lang="en-US" altLang="zh-CN" sz="4264" b="1" dirty="0">
                <a:solidFill>
                  <a:srgbClr val="15AA96"/>
                </a:solidFill>
                <a:latin typeface="微软雅黑" panose="020B0503020204020204" charset="-122"/>
                <a:ea typeface="微软雅黑" panose="020B0503020204020204" charset="-122"/>
              </a:rPr>
              <a:t> </a:t>
            </a:r>
            <a:r>
              <a:rPr lang="zh-CN" altLang="en-US" sz="4264" b="1" dirty="0">
                <a:solidFill>
                  <a:srgbClr val="262626"/>
                </a:solidFill>
                <a:latin typeface="微软雅黑" panose="020B0503020204020204" charset="-122"/>
                <a:ea typeface="微软雅黑" panose="020B0503020204020204" charset="-122"/>
              </a:rPr>
              <a:t>套</a:t>
            </a:r>
          </a:p>
          <a:p>
            <a:pPr algn="ctr" defTabSz="1373694">
              <a:lnSpc>
                <a:spcPts val="6928"/>
              </a:lnSpc>
            </a:pPr>
            <a:r>
              <a:rPr lang="zh-CN" altLang="en-US" sz="4799" b="1" smtClean="0">
                <a:solidFill>
                  <a:srgbClr val="E74C2E"/>
                </a:solidFill>
                <a:latin typeface="微软雅黑" panose="020B0503020204020204" charset="-122"/>
                <a:ea typeface="微软雅黑" panose="020B0503020204020204" charset="-122"/>
              </a:rPr>
              <a:t>橙灰色商务</a:t>
            </a:r>
            <a:endParaRPr lang="en-US" altLang="zh-CN" sz="4799" b="1">
              <a:solidFill>
                <a:srgbClr val="E74C2E"/>
              </a:solidFill>
              <a:latin typeface="微软雅黑" panose="020B0503020204020204" charset="-122"/>
              <a:ea typeface="微软雅黑" panose="020B0503020204020204" charset="-122"/>
            </a:endParaRPr>
          </a:p>
          <a:p>
            <a:pPr algn="ctr" defTabSz="1373694">
              <a:lnSpc>
                <a:spcPts val="6928"/>
              </a:lnSpc>
            </a:pPr>
            <a:r>
              <a:rPr lang="en-US" altLang="zh-CN" sz="5329" b="1">
                <a:solidFill>
                  <a:srgbClr val="262626"/>
                </a:solidFill>
                <a:latin typeface="微软雅黑" panose="020B0503020204020204" charset="-122"/>
                <a:ea typeface="微软雅黑" panose="020B0503020204020204" charset="-122"/>
              </a:rPr>
              <a:t>PPT</a:t>
            </a:r>
            <a:r>
              <a:rPr lang="zh-CN" altLang="en-US" sz="5329" b="1" dirty="0">
                <a:solidFill>
                  <a:srgbClr val="262626"/>
                </a:solidFill>
                <a:latin typeface="微软雅黑" panose="020B0503020204020204" charset="-122"/>
                <a:ea typeface="微软雅黑" panose="020B0503020204020204" charset="-122"/>
              </a:rPr>
              <a:t>图表合集</a:t>
            </a:r>
            <a:endParaRPr lang="en-US" altLang="zh-CN" sz="5329" b="1" dirty="0">
              <a:solidFill>
                <a:srgbClr val="262626"/>
              </a:solidFill>
              <a:latin typeface="微软雅黑" panose="020B0503020204020204" charset="-122"/>
              <a:ea typeface="微软雅黑" panose="020B0503020204020204" charset="-122"/>
            </a:endParaRPr>
          </a:p>
          <a:p>
            <a:pPr algn="ctr" defTabSz="1373694">
              <a:lnSpc>
                <a:spcPts val="6928"/>
              </a:lnSpc>
            </a:pPr>
            <a:endParaRPr lang="zh-CN" altLang="en-US" sz="3733" b="1" dirty="0">
              <a:solidFill>
                <a:srgbClr val="15AA96"/>
              </a:solidFill>
              <a:latin typeface="微软雅黑" panose="020B0503020204020204" charset="-122"/>
              <a:ea typeface="微软雅黑" panose="020B0503020204020204" charset="-122"/>
            </a:endParaRPr>
          </a:p>
        </p:txBody>
      </p:sp>
      <p:sp>
        <p:nvSpPr>
          <p:cNvPr id="14" name="圆角矩形 13"/>
          <p:cNvSpPr/>
          <p:nvPr/>
        </p:nvSpPr>
        <p:spPr>
          <a:xfrm>
            <a:off x="4221701" y="4497735"/>
            <a:ext cx="3602211" cy="456940"/>
          </a:xfrm>
          <a:prstGeom prst="roundRect">
            <a:avLst>
              <a:gd name="adj" fmla="val 50000"/>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867">
                <a:solidFill>
                  <a:srgbClr val="FFFFFF"/>
                </a:solidFill>
                <a:latin typeface="微软雅黑" panose="020B0503020204020204" charset="-122"/>
                <a:ea typeface="微软雅黑" panose="020B0503020204020204" charset="-122"/>
              </a:rPr>
              <a:t>并列关系</a:t>
            </a:r>
            <a:r>
              <a:rPr lang="en-US" altLang="zh-CN" sz="1867">
                <a:solidFill>
                  <a:srgbClr val="FFFFFF"/>
                </a:solidFill>
                <a:latin typeface="微软雅黑" panose="020B0503020204020204" charset="-122"/>
                <a:ea typeface="微软雅黑" panose="020B0503020204020204" charset="-122"/>
              </a:rPr>
              <a:t>/</a:t>
            </a:r>
            <a:r>
              <a:rPr lang="zh-CN" altLang="en-US" sz="1867">
                <a:solidFill>
                  <a:srgbClr val="FFFFFF"/>
                </a:solidFill>
                <a:latin typeface="微软雅黑" panose="020B0503020204020204" charset="-122"/>
                <a:ea typeface="微软雅黑" panose="020B0503020204020204" charset="-122"/>
              </a:rPr>
              <a:t>层级关系</a:t>
            </a:r>
            <a:r>
              <a:rPr lang="en-US" altLang="zh-CN" sz="1867">
                <a:solidFill>
                  <a:srgbClr val="FFFFFF"/>
                </a:solidFill>
                <a:latin typeface="微软雅黑" panose="020B0503020204020204" charset="-122"/>
                <a:ea typeface="微软雅黑" panose="020B0503020204020204" charset="-122"/>
              </a:rPr>
              <a:t>/</a:t>
            </a:r>
            <a:r>
              <a:rPr lang="zh-CN" altLang="en-US" sz="1867">
                <a:solidFill>
                  <a:srgbClr val="FFFFFF"/>
                </a:solidFill>
                <a:latin typeface="微软雅黑" panose="020B0503020204020204" charset="-122"/>
                <a:ea typeface="微软雅黑" panose="020B0503020204020204" charset="-122"/>
              </a:rPr>
              <a:t>数据关系</a:t>
            </a:r>
            <a:endParaRPr lang="zh-CN" altLang="en-US" sz="1867" dirty="0">
              <a:solidFill>
                <a:srgbClr val="FFFFFF"/>
              </a:solidFill>
              <a:latin typeface="微软雅黑" panose="020B0503020204020204" charset="-122"/>
              <a:ea typeface="微软雅黑" panose="020B0503020204020204" charset="-122"/>
            </a:endParaRPr>
          </a:p>
        </p:txBody>
      </p:sp>
      <p:sp>
        <p:nvSpPr>
          <p:cNvPr id="15" name="圆角矩形 14"/>
          <p:cNvSpPr/>
          <p:nvPr/>
        </p:nvSpPr>
        <p:spPr>
          <a:xfrm>
            <a:off x="4088852" y="4421575"/>
            <a:ext cx="3845065" cy="613485"/>
          </a:xfrm>
          <a:prstGeom prst="roundRect">
            <a:avLst>
              <a:gd name="adj" fmla="val 50000"/>
            </a:avLst>
          </a:prstGeom>
          <a:noFill/>
          <a:ln>
            <a:solidFill>
              <a:srgbClr val="E74C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99">
              <a:solidFill>
                <a:srgbClr val="FFFFFF"/>
              </a:solidFill>
            </a:endParaRPr>
          </a:p>
        </p:txBody>
      </p:sp>
      <p:pic>
        <p:nvPicPr>
          <p:cNvPr id="3" name="图片 2"/>
          <p:cNvPicPr>
            <a:picLocks noChangeAspect="1"/>
          </p:cNvPicPr>
          <p:nvPr/>
        </p:nvPicPr>
        <p:blipFill>
          <a:blip r:embed="rId4"/>
          <a:stretch>
            <a:fillRect/>
          </a:stretch>
        </p:blipFill>
        <p:spPr>
          <a:xfrm>
            <a:off x="322391" y="475903"/>
            <a:ext cx="2642747" cy="1413111"/>
          </a:xfrm>
          <a:prstGeom prst="rect">
            <a:avLst/>
          </a:prstGeom>
        </p:spPr>
      </p:pic>
      <p:pic>
        <p:nvPicPr>
          <p:cNvPr id="4" name="图片 3"/>
          <p:cNvPicPr>
            <a:picLocks noChangeAspect="1"/>
          </p:cNvPicPr>
          <p:nvPr/>
        </p:nvPicPr>
        <p:blipFill>
          <a:blip r:embed="rId5"/>
          <a:stretch>
            <a:fillRect/>
          </a:stretch>
        </p:blipFill>
        <p:spPr>
          <a:xfrm>
            <a:off x="322391" y="1969991"/>
            <a:ext cx="2642747" cy="1383941"/>
          </a:xfrm>
          <a:prstGeom prst="rect">
            <a:avLst/>
          </a:prstGeom>
        </p:spPr>
      </p:pic>
      <p:pic>
        <p:nvPicPr>
          <p:cNvPr id="6" name="图片 5"/>
          <p:cNvPicPr>
            <a:picLocks noChangeAspect="1"/>
          </p:cNvPicPr>
          <p:nvPr/>
        </p:nvPicPr>
        <p:blipFill>
          <a:blip r:embed="rId6"/>
          <a:stretch>
            <a:fillRect/>
          </a:stretch>
        </p:blipFill>
        <p:spPr>
          <a:xfrm>
            <a:off x="322390" y="3430976"/>
            <a:ext cx="2642747" cy="1387869"/>
          </a:xfrm>
          <a:prstGeom prst="rect">
            <a:avLst/>
          </a:prstGeom>
        </p:spPr>
      </p:pic>
      <p:pic>
        <p:nvPicPr>
          <p:cNvPr id="7" name="图片 6"/>
          <p:cNvPicPr>
            <a:picLocks noChangeAspect="1"/>
          </p:cNvPicPr>
          <p:nvPr/>
        </p:nvPicPr>
        <p:blipFill>
          <a:blip r:embed="rId7"/>
          <a:stretch>
            <a:fillRect/>
          </a:stretch>
        </p:blipFill>
        <p:spPr>
          <a:xfrm>
            <a:off x="313787" y="4884219"/>
            <a:ext cx="2651350" cy="1422133"/>
          </a:xfrm>
          <a:prstGeom prst="rect">
            <a:avLst/>
          </a:prstGeom>
        </p:spPr>
      </p:pic>
      <p:pic>
        <p:nvPicPr>
          <p:cNvPr id="8" name="图片 7"/>
          <p:cNvPicPr>
            <a:picLocks noChangeAspect="1"/>
          </p:cNvPicPr>
          <p:nvPr/>
        </p:nvPicPr>
        <p:blipFill>
          <a:blip r:embed="rId8"/>
          <a:stretch>
            <a:fillRect/>
          </a:stretch>
        </p:blipFill>
        <p:spPr>
          <a:xfrm>
            <a:off x="9051454" y="481818"/>
            <a:ext cx="2739313" cy="1407196"/>
          </a:xfrm>
          <a:prstGeom prst="rect">
            <a:avLst/>
          </a:prstGeom>
        </p:spPr>
      </p:pic>
      <p:pic>
        <p:nvPicPr>
          <p:cNvPr id="10" name="图片 9"/>
          <p:cNvPicPr>
            <a:picLocks noChangeAspect="1"/>
          </p:cNvPicPr>
          <p:nvPr/>
        </p:nvPicPr>
        <p:blipFill>
          <a:blip r:embed="rId9"/>
          <a:stretch>
            <a:fillRect/>
          </a:stretch>
        </p:blipFill>
        <p:spPr>
          <a:xfrm>
            <a:off x="9051454" y="4918483"/>
            <a:ext cx="2745865" cy="1387869"/>
          </a:xfrm>
          <a:prstGeom prst="rect">
            <a:avLst/>
          </a:prstGeom>
        </p:spPr>
      </p:pic>
      <p:pic>
        <p:nvPicPr>
          <p:cNvPr id="23" name="图片 22"/>
          <p:cNvPicPr>
            <a:picLocks noChangeAspect="1"/>
          </p:cNvPicPr>
          <p:nvPr/>
        </p:nvPicPr>
        <p:blipFill>
          <a:blip r:embed="rId10"/>
          <a:stretch>
            <a:fillRect/>
          </a:stretch>
        </p:blipFill>
        <p:spPr>
          <a:xfrm>
            <a:off x="9051455" y="1983004"/>
            <a:ext cx="2739312" cy="1353979"/>
          </a:xfrm>
          <a:prstGeom prst="rect">
            <a:avLst/>
          </a:prstGeom>
        </p:spPr>
      </p:pic>
      <p:pic>
        <p:nvPicPr>
          <p:cNvPr id="24" name="图片 23"/>
          <p:cNvPicPr>
            <a:picLocks noChangeAspect="1"/>
          </p:cNvPicPr>
          <p:nvPr/>
        </p:nvPicPr>
        <p:blipFill>
          <a:blip r:embed="rId11"/>
          <a:stretch>
            <a:fillRect/>
          </a:stretch>
        </p:blipFill>
        <p:spPr>
          <a:xfrm>
            <a:off x="9058006" y="3425328"/>
            <a:ext cx="2739313" cy="1393517"/>
          </a:xfrm>
          <a:prstGeom prst="rect">
            <a:avLst/>
          </a:prstGeom>
        </p:spPr>
      </p:pic>
    </p:spTree>
    <p:extLst>
      <p:ext uri="{BB962C8B-B14F-4D97-AF65-F5344CB8AC3E}">
        <p14:creationId xmlns:p14="http://schemas.microsoft.com/office/powerpoint/2010/main" val="398769870"/>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a:spLocks noChangeAspect="1"/>
          </p:cNvSpPr>
          <p:nvPr/>
        </p:nvSpPr>
        <p:spPr>
          <a:xfrm flipV="1">
            <a:off x="7718295" y="3130423"/>
            <a:ext cx="1234172" cy="1234171"/>
          </a:xfrm>
          <a:prstGeom prst="ellipse">
            <a:avLst/>
          </a:prstGeom>
          <a:solidFill>
            <a:srgbClr val="CF3C27"/>
          </a:solidFill>
          <a:ln w="12700" cap="flat" cmpd="sng" algn="ctr">
            <a:noFill/>
            <a:prstDash val="solid"/>
            <a:miter lim="800000"/>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3" name="椭圆 2"/>
          <p:cNvSpPr/>
          <p:nvPr/>
        </p:nvSpPr>
        <p:spPr>
          <a:xfrm flipV="1">
            <a:off x="7673069" y="3122459"/>
            <a:ext cx="1324624" cy="1324623"/>
          </a:xfrm>
          <a:prstGeom prst="ellipse">
            <a:avLst/>
          </a:prstGeom>
          <a:noFill/>
          <a:ln w="25400" cap="flat" cmpd="sng" algn="ctr">
            <a:solidFill>
              <a:srgbClr val="CF3C27"/>
            </a:solidFill>
            <a:prstDash val="solid"/>
          </a:ln>
          <a:effectLst/>
        </p:spPr>
        <p:txBody>
          <a:bodyPr rtlCol="0" anchor="ctr"/>
          <a:lstStyle/>
          <a:p>
            <a:pPr algn="ctr" defTabSz="914377">
              <a:defRPr/>
            </a:pPr>
            <a:endParaRPr lang="en-US" kern="0">
              <a:solidFill>
                <a:sysClr val="window" lastClr="FFFFFF"/>
              </a:solidFill>
              <a:latin typeface="Calibri" panose="020F0502020204030204"/>
            </a:endParaRPr>
          </a:p>
        </p:txBody>
      </p:sp>
      <p:sp>
        <p:nvSpPr>
          <p:cNvPr id="4" name="椭圆 3"/>
          <p:cNvSpPr>
            <a:spLocks noChangeAspect="1"/>
          </p:cNvSpPr>
          <p:nvPr/>
        </p:nvSpPr>
        <p:spPr>
          <a:xfrm flipV="1">
            <a:off x="4588127" y="2177975"/>
            <a:ext cx="1234172" cy="1234171"/>
          </a:xfrm>
          <a:prstGeom prst="ellipse">
            <a:avLst/>
          </a:prstGeom>
          <a:solidFill>
            <a:srgbClr val="CF3C27"/>
          </a:solidFill>
          <a:ln w="12700" cap="flat" cmpd="sng" algn="ctr">
            <a:noFill/>
            <a:prstDash val="solid"/>
            <a:miter lim="800000"/>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5" name="椭圆 4"/>
          <p:cNvSpPr/>
          <p:nvPr/>
        </p:nvSpPr>
        <p:spPr>
          <a:xfrm flipV="1">
            <a:off x="4542901" y="2170011"/>
            <a:ext cx="1324624" cy="1324623"/>
          </a:xfrm>
          <a:prstGeom prst="ellipse">
            <a:avLst/>
          </a:prstGeom>
          <a:noFill/>
          <a:ln w="25400" cap="flat" cmpd="sng" algn="ctr">
            <a:solidFill>
              <a:srgbClr val="CF3C27"/>
            </a:solidFill>
            <a:prstDash val="solid"/>
          </a:ln>
          <a:effectLst/>
        </p:spPr>
        <p:txBody>
          <a:bodyPr rtlCol="0" anchor="ctr"/>
          <a:lstStyle/>
          <a:p>
            <a:pPr algn="ctr" defTabSz="914377">
              <a:defRPr/>
            </a:pPr>
            <a:endParaRPr lang="en-US" kern="0">
              <a:solidFill>
                <a:sysClr val="window" lastClr="FFFFFF"/>
              </a:solidFill>
              <a:latin typeface="Calibri" panose="020F0502020204030204"/>
            </a:endParaRPr>
          </a:p>
        </p:txBody>
      </p:sp>
      <p:sp>
        <p:nvSpPr>
          <p:cNvPr id="6" name="椭圆 5"/>
          <p:cNvSpPr>
            <a:spLocks noChangeAspect="1"/>
          </p:cNvSpPr>
          <p:nvPr/>
        </p:nvSpPr>
        <p:spPr>
          <a:xfrm>
            <a:off x="6155115" y="4301635"/>
            <a:ext cx="1234172" cy="1234171"/>
          </a:xfrm>
          <a:prstGeom prst="ellipse">
            <a:avLst/>
          </a:prstGeom>
          <a:solidFill>
            <a:srgbClr val="A6A6A6"/>
          </a:solidFill>
          <a:ln w="12700" cap="flat" cmpd="sng" algn="ctr">
            <a:noFill/>
            <a:prstDash val="solid"/>
            <a:miter lim="800000"/>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7" name="椭圆 6"/>
          <p:cNvSpPr/>
          <p:nvPr/>
        </p:nvSpPr>
        <p:spPr>
          <a:xfrm>
            <a:off x="6109888" y="4219147"/>
            <a:ext cx="1324624" cy="1324623"/>
          </a:xfrm>
          <a:prstGeom prst="ellipse">
            <a:avLst/>
          </a:prstGeom>
          <a:noFill/>
          <a:ln w="25400" cap="flat" cmpd="sng" algn="ctr">
            <a:solidFill>
              <a:srgbClr val="A6A6A6"/>
            </a:solidFill>
            <a:prstDash val="solid"/>
          </a:ln>
          <a:effectLst/>
        </p:spPr>
        <p:txBody>
          <a:bodyPr rtlCol="0" anchor="ctr"/>
          <a:lstStyle/>
          <a:p>
            <a:pPr algn="ctr" defTabSz="914377">
              <a:defRPr/>
            </a:pPr>
            <a:endParaRPr lang="en-US" kern="0">
              <a:solidFill>
                <a:sysClr val="window" lastClr="FFFFFF"/>
              </a:solidFill>
              <a:latin typeface="Calibri" panose="020F0502020204030204"/>
            </a:endParaRPr>
          </a:p>
        </p:txBody>
      </p:sp>
      <p:sp>
        <p:nvSpPr>
          <p:cNvPr id="8" name="椭圆 7"/>
          <p:cNvSpPr>
            <a:spLocks noChangeAspect="1"/>
          </p:cNvSpPr>
          <p:nvPr/>
        </p:nvSpPr>
        <p:spPr>
          <a:xfrm>
            <a:off x="3035566" y="5162783"/>
            <a:ext cx="1234172" cy="1234171"/>
          </a:xfrm>
          <a:prstGeom prst="ellipse">
            <a:avLst/>
          </a:prstGeom>
          <a:solidFill>
            <a:srgbClr val="A6A6A6"/>
          </a:solidFill>
          <a:ln w="12700" cap="flat" cmpd="sng" algn="ctr">
            <a:noFill/>
            <a:prstDash val="solid"/>
            <a:miter lim="800000"/>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9" name="椭圆 8"/>
          <p:cNvSpPr/>
          <p:nvPr/>
        </p:nvSpPr>
        <p:spPr>
          <a:xfrm>
            <a:off x="2990339" y="5080295"/>
            <a:ext cx="1324624" cy="1324623"/>
          </a:xfrm>
          <a:prstGeom prst="ellipse">
            <a:avLst/>
          </a:prstGeom>
          <a:noFill/>
          <a:ln w="25400" cap="flat" cmpd="sng" algn="ctr">
            <a:solidFill>
              <a:srgbClr val="A6A6A6"/>
            </a:solidFill>
            <a:prstDash val="solid"/>
          </a:ln>
          <a:effectLst/>
        </p:spPr>
        <p:txBody>
          <a:bodyPr rtlCol="0" anchor="ctr"/>
          <a:lstStyle/>
          <a:p>
            <a:pPr algn="ctr" defTabSz="914377">
              <a:defRPr/>
            </a:pPr>
            <a:endParaRPr lang="en-US" kern="0">
              <a:solidFill>
                <a:sysClr val="window" lastClr="FFFFFF"/>
              </a:solidFill>
              <a:latin typeface="Calibri" panose="020F0502020204030204"/>
            </a:endParaRPr>
          </a:p>
        </p:txBody>
      </p:sp>
      <p:sp>
        <p:nvSpPr>
          <p:cNvPr id="13" name="任意多边形 64"/>
          <p:cNvSpPr/>
          <p:nvPr/>
        </p:nvSpPr>
        <p:spPr>
          <a:xfrm>
            <a:off x="2801119" y="1"/>
            <a:ext cx="6362491" cy="6865145"/>
          </a:xfrm>
          <a:custGeom>
            <a:avLst/>
            <a:gdLst>
              <a:gd name="connsiteX0" fmla="*/ 0 w 6362490"/>
              <a:gd name="connsiteY0" fmla="*/ 0 h 6865145"/>
              <a:gd name="connsiteX1" fmla="*/ 122662 w 6362490"/>
              <a:gd name="connsiteY1" fmla="*/ 0 h 6865145"/>
              <a:gd name="connsiteX2" fmla="*/ 127386 w 6362490"/>
              <a:gd name="connsiteY2" fmla="*/ 4190239 h 6865145"/>
              <a:gd name="connsiteX3" fmla="*/ 839287 w 6362490"/>
              <a:gd name="connsiteY3" fmla="*/ 4902141 h 6865145"/>
              <a:gd name="connsiteX4" fmla="*/ 1551189 w 6362490"/>
              <a:gd name="connsiteY4" fmla="*/ 4190239 h 6865145"/>
              <a:gd name="connsiteX5" fmla="*/ 1551189 w 6362490"/>
              <a:gd name="connsiteY5" fmla="*/ 3829201 h 6865145"/>
              <a:gd name="connsiteX6" fmla="*/ 1549988 w 6362490"/>
              <a:gd name="connsiteY6" fmla="*/ 3829201 h 6865145"/>
              <a:gd name="connsiteX7" fmla="*/ 1549988 w 6362490"/>
              <a:gd name="connsiteY7" fmla="*/ 2737986 h 6865145"/>
              <a:gd name="connsiteX8" fmla="*/ 2395680 w 6362490"/>
              <a:gd name="connsiteY8" fmla="*/ 1892295 h 6865145"/>
              <a:gd name="connsiteX9" fmla="*/ 3241372 w 6362490"/>
              <a:gd name="connsiteY9" fmla="*/ 2737986 h 6865145"/>
              <a:gd name="connsiteX10" fmla="*/ 3241372 w 6362490"/>
              <a:gd name="connsiteY10" fmla="*/ 2977340 h 6865145"/>
              <a:gd name="connsiteX11" fmla="*/ 3241916 w 6362490"/>
              <a:gd name="connsiteY11" fmla="*/ 2977067 h 6865145"/>
              <a:gd name="connsiteX12" fmla="*/ 3241925 w 6362490"/>
              <a:gd name="connsiteY12" fmla="*/ 2983510 h 6865145"/>
              <a:gd name="connsiteX13" fmla="*/ 3242933 w 6362490"/>
              <a:gd name="connsiteY13" fmla="*/ 2983510 h 6865145"/>
              <a:gd name="connsiteX14" fmla="*/ 3241927 w 6362490"/>
              <a:gd name="connsiteY14" fmla="*/ 2985564 h 6865145"/>
              <a:gd name="connsiteX15" fmla="*/ 3242536 w 6362490"/>
              <a:gd name="connsiteY15" fmla="*/ 3451852 h 6865145"/>
              <a:gd name="connsiteX16" fmla="*/ 3245885 w 6362490"/>
              <a:gd name="connsiteY16" fmla="*/ 4904482 h 6865145"/>
              <a:gd name="connsiteX17" fmla="*/ 3957787 w 6362490"/>
              <a:gd name="connsiteY17" fmla="*/ 5616383 h 6865145"/>
              <a:gd name="connsiteX18" fmla="*/ 4669689 w 6362490"/>
              <a:gd name="connsiteY18" fmla="*/ 4904482 h 6865145"/>
              <a:gd name="connsiteX19" fmla="*/ 4669689 w 6362490"/>
              <a:gd name="connsiteY19" fmla="*/ 4698910 h 6865145"/>
              <a:gd name="connsiteX20" fmla="*/ 4671107 w 6362490"/>
              <a:gd name="connsiteY20" fmla="*/ 4698910 h 6865145"/>
              <a:gd name="connsiteX21" fmla="*/ 4671107 w 6362490"/>
              <a:gd name="connsiteY21" fmla="*/ 3706439 h 6865145"/>
              <a:gd name="connsiteX22" fmla="*/ 5516799 w 6362490"/>
              <a:gd name="connsiteY22" fmla="*/ 2860749 h 6865145"/>
              <a:gd name="connsiteX23" fmla="*/ 6362490 w 6362490"/>
              <a:gd name="connsiteY23" fmla="*/ 3706439 h 6865145"/>
              <a:gd name="connsiteX24" fmla="*/ 6362490 w 6362490"/>
              <a:gd name="connsiteY24" fmla="*/ 6734560 h 6865145"/>
              <a:gd name="connsiteX25" fmla="*/ 6360764 w 6362490"/>
              <a:gd name="connsiteY25" fmla="*/ 6734560 h 6865145"/>
              <a:gd name="connsiteX26" fmla="*/ 6360764 w 6362490"/>
              <a:gd name="connsiteY26" fmla="*/ 6865145 h 6865145"/>
              <a:gd name="connsiteX27" fmla="*/ 6233379 w 6362490"/>
              <a:gd name="connsiteY27" fmla="*/ 6865145 h 6865145"/>
              <a:gd name="connsiteX28" fmla="*/ 6233379 w 6362490"/>
              <a:gd name="connsiteY28" fmla="*/ 6297060 h 6865145"/>
              <a:gd name="connsiteX29" fmla="*/ 6235105 w 6362490"/>
              <a:gd name="connsiteY29" fmla="*/ 6297060 h 6865145"/>
              <a:gd name="connsiteX30" fmla="*/ 6235105 w 6362490"/>
              <a:gd name="connsiteY30" fmla="*/ 3748075 h 6865145"/>
              <a:gd name="connsiteX31" fmla="*/ 5523204 w 6362490"/>
              <a:gd name="connsiteY31" fmla="*/ 3036173 h 6865145"/>
              <a:gd name="connsiteX32" fmla="*/ 4811302 w 6362490"/>
              <a:gd name="connsiteY32" fmla="*/ 3748075 h 6865145"/>
              <a:gd name="connsiteX33" fmla="*/ 4811302 w 6362490"/>
              <a:gd name="connsiteY33" fmla="*/ 4949401 h 6865145"/>
              <a:gd name="connsiteX34" fmla="*/ 4809718 w 6362490"/>
              <a:gd name="connsiteY34" fmla="*/ 4949401 h 6865145"/>
              <a:gd name="connsiteX35" fmla="*/ 3964192 w 6362490"/>
              <a:gd name="connsiteY35" fmla="*/ 5791808 h 6865145"/>
              <a:gd name="connsiteX36" fmla="*/ 3118500 w 6362490"/>
              <a:gd name="connsiteY36" fmla="*/ 4946117 h 6865145"/>
              <a:gd name="connsiteX37" fmla="*/ 3118500 w 6362490"/>
              <a:gd name="connsiteY37" fmla="*/ 3305144 h 6865145"/>
              <a:gd name="connsiteX38" fmla="*/ 3119322 w 6362490"/>
              <a:gd name="connsiteY38" fmla="*/ 3117579 h 6865145"/>
              <a:gd name="connsiteX39" fmla="*/ 3117559 w 6362490"/>
              <a:gd name="connsiteY39" fmla="*/ 3005922 h 6865145"/>
              <a:gd name="connsiteX40" fmla="*/ 3113987 w 6362490"/>
              <a:gd name="connsiteY40" fmla="*/ 2779621 h 6865145"/>
              <a:gd name="connsiteX41" fmla="*/ 2402085 w 6362490"/>
              <a:gd name="connsiteY41" fmla="*/ 2067720 h 6865145"/>
              <a:gd name="connsiteX42" fmla="*/ 1690183 w 6362490"/>
              <a:gd name="connsiteY42" fmla="*/ 2779621 h 6865145"/>
              <a:gd name="connsiteX43" fmla="*/ 1690183 w 6362490"/>
              <a:gd name="connsiteY43" fmla="*/ 3140660 h 6865145"/>
              <a:gd name="connsiteX44" fmla="*/ 1691384 w 6362490"/>
              <a:gd name="connsiteY44" fmla="*/ 3140660 h 6865145"/>
              <a:gd name="connsiteX45" fmla="*/ 1691384 w 6362490"/>
              <a:gd name="connsiteY45" fmla="*/ 4231875 h 6865145"/>
              <a:gd name="connsiteX46" fmla="*/ 845692 w 6362490"/>
              <a:gd name="connsiteY46" fmla="*/ 5077566 h 6865145"/>
              <a:gd name="connsiteX47" fmla="*/ 0 w 6362490"/>
              <a:gd name="connsiteY47" fmla="*/ 4231875 h 6865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362490" h="6865145">
                <a:moveTo>
                  <a:pt x="0" y="0"/>
                </a:moveTo>
                <a:lnTo>
                  <a:pt x="122662" y="0"/>
                </a:lnTo>
                <a:cubicBezTo>
                  <a:pt x="124237" y="1396746"/>
                  <a:pt x="125811" y="2793493"/>
                  <a:pt x="127386" y="4190239"/>
                </a:cubicBezTo>
                <a:cubicBezTo>
                  <a:pt x="127386" y="4583412"/>
                  <a:pt x="446115" y="4902141"/>
                  <a:pt x="839287" y="4902141"/>
                </a:cubicBezTo>
                <a:cubicBezTo>
                  <a:pt x="1232460" y="4902141"/>
                  <a:pt x="1551189" y="4583412"/>
                  <a:pt x="1551189" y="4190239"/>
                </a:cubicBezTo>
                <a:lnTo>
                  <a:pt x="1551189" y="3829201"/>
                </a:lnTo>
                <a:lnTo>
                  <a:pt x="1549988" y="3829201"/>
                </a:lnTo>
                <a:lnTo>
                  <a:pt x="1549988" y="2737986"/>
                </a:lnTo>
                <a:cubicBezTo>
                  <a:pt x="1549988" y="2270923"/>
                  <a:pt x="1928618" y="1892295"/>
                  <a:pt x="2395680" y="1892295"/>
                </a:cubicBezTo>
                <a:cubicBezTo>
                  <a:pt x="2862743" y="1892295"/>
                  <a:pt x="3241372" y="2270923"/>
                  <a:pt x="3241372" y="2737986"/>
                </a:cubicBezTo>
                <a:lnTo>
                  <a:pt x="3241372" y="2977340"/>
                </a:lnTo>
                <a:lnTo>
                  <a:pt x="3241916" y="2977067"/>
                </a:lnTo>
                <a:lnTo>
                  <a:pt x="3241925" y="2983510"/>
                </a:lnTo>
                <a:lnTo>
                  <a:pt x="3242933" y="2983510"/>
                </a:lnTo>
                <a:lnTo>
                  <a:pt x="3241927" y="2985564"/>
                </a:lnTo>
                <a:lnTo>
                  <a:pt x="3242536" y="3451852"/>
                </a:lnTo>
                <a:cubicBezTo>
                  <a:pt x="3243653" y="3936062"/>
                  <a:pt x="3245885" y="4441480"/>
                  <a:pt x="3245885" y="4904482"/>
                </a:cubicBezTo>
                <a:cubicBezTo>
                  <a:pt x="3245885" y="5297655"/>
                  <a:pt x="3564614" y="5616383"/>
                  <a:pt x="3957787" y="5616383"/>
                </a:cubicBezTo>
                <a:cubicBezTo>
                  <a:pt x="4350960" y="5616383"/>
                  <a:pt x="4669689" y="5297655"/>
                  <a:pt x="4669689" y="4904482"/>
                </a:cubicBezTo>
                <a:lnTo>
                  <a:pt x="4669689" y="4698910"/>
                </a:lnTo>
                <a:lnTo>
                  <a:pt x="4671107" y="4698910"/>
                </a:lnTo>
                <a:lnTo>
                  <a:pt x="4671107" y="3706439"/>
                </a:lnTo>
                <a:cubicBezTo>
                  <a:pt x="4671107" y="3239378"/>
                  <a:pt x="5049736" y="2860749"/>
                  <a:pt x="5516799" y="2860749"/>
                </a:cubicBezTo>
                <a:cubicBezTo>
                  <a:pt x="5983861" y="2860749"/>
                  <a:pt x="6362490" y="3239378"/>
                  <a:pt x="6362490" y="3706439"/>
                </a:cubicBezTo>
                <a:lnTo>
                  <a:pt x="6362490" y="6734560"/>
                </a:lnTo>
                <a:lnTo>
                  <a:pt x="6360764" y="6734560"/>
                </a:lnTo>
                <a:lnTo>
                  <a:pt x="6360764" y="6865145"/>
                </a:lnTo>
                <a:lnTo>
                  <a:pt x="6233379" y="6865145"/>
                </a:lnTo>
                <a:lnTo>
                  <a:pt x="6233379" y="6297060"/>
                </a:lnTo>
                <a:lnTo>
                  <a:pt x="6235105" y="6297060"/>
                </a:lnTo>
                <a:lnTo>
                  <a:pt x="6235105" y="3748075"/>
                </a:lnTo>
                <a:cubicBezTo>
                  <a:pt x="6235105" y="3354902"/>
                  <a:pt x="5916375" y="3036173"/>
                  <a:pt x="5523204" y="3036173"/>
                </a:cubicBezTo>
                <a:cubicBezTo>
                  <a:pt x="5130030" y="3036173"/>
                  <a:pt x="4811302" y="3354902"/>
                  <a:pt x="4811302" y="3748075"/>
                </a:cubicBezTo>
                <a:lnTo>
                  <a:pt x="4811302" y="4949401"/>
                </a:lnTo>
                <a:lnTo>
                  <a:pt x="4809718" y="4949401"/>
                </a:lnTo>
                <a:cubicBezTo>
                  <a:pt x="4808107" y="5414953"/>
                  <a:pt x="4430159" y="5791808"/>
                  <a:pt x="3964192" y="5791808"/>
                </a:cubicBezTo>
                <a:cubicBezTo>
                  <a:pt x="3497130" y="5791808"/>
                  <a:pt x="3118500" y="5413179"/>
                  <a:pt x="3118500" y="4946117"/>
                </a:cubicBezTo>
                <a:lnTo>
                  <a:pt x="3118500" y="3305144"/>
                </a:lnTo>
                <a:lnTo>
                  <a:pt x="3119322" y="3117579"/>
                </a:lnTo>
                <a:lnTo>
                  <a:pt x="3117559" y="3005922"/>
                </a:lnTo>
                <a:cubicBezTo>
                  <a:pt x="3115773" y="2930092"/>
                  <a:pt x="3113987" y="2854261"/>
                  <a:pt x="3113987" y="2779621"/>
                </a:cubicBezTo>
                <a:cubicBezTo>
                  <a:pt x="3113987" y="2386449"/>
                  <a:pt x="2795258" y="2067720"/>
                  <a:pt x="2402085" y="2067720"/>
                </a:cubicBezTo>
                <a:cubicBezTo>
                  <a:pt x="2008913" y="2067720"/>
                  <a:pt x="1690183" y="2386449"/>
                  <a:pt x="1690183" y="2779621"/>
                </a:cubicBezTo>
                <a:lnTo>
                  <a:pt x="1690183" y="3140660"/>
                </a:lnTo>
                <a:lnTo>
                  <a:pt x="1691384" y="3140660"/>
                </a:lnTo>
                <a:lnTo>
                  <a:pt x="1691384" y="4231875"/>
                </a:lnTo>
                <a:cubicBezTo>
                  <a:pt x="1691384" y="4698937"/>
                  <a:pt x="1312755" y="5077566"/>
                  <a:pt x="845692" y="5077566"/>
                </a:cubicBezTo>
                <a:cubicBezTo>
                  <a:pt x="378630" y="5077566"/>
                  <a:pt x="0" y="4698937"/>
                  <a:pt x="0" y="4231875"/>
                </a:cubicBezTo>
                <a:close/>
              </a:path>
            </a:pathLst>
          </a:custGeom>
          <a:solidFill>
            <a:srgbClr val="A6A6A6"/>
          </a:solidFill>
          <a:ln w="25400" cap="flat" cmpd="sng" algn="ctr">
            <a:noFill/>
            <a:prstDash val="solid"/>
          </a:ln>
          <a:effectLst/>
          <a:scene3d>
            <a:camera prst="orthographicFront">
              <a:rot lat="0" lon="0" rev="0"/>
            </a:camera>
            <a:lightRig rig="contrasting" dir="t">
              <a:rot lat="0" lon="0" rev="7800000"/>
            </a:lightRig>
          </a:scene3d>
          <a:sp3d/>
        </p:spPr>
        <p:txBody>
          <a:bodyPr wrap="square" rtlCol="0" anchor="ctr">
            <a:noAutofit/>
          </a:bodyPr>
          <a:lstStyle/>
          <a:p>
            <a:pPr algn="ctr" defTabSz="914377">
              <a:defRPr/>
            </a:pPr>
            <a:endParaRPr lang="en-US" kern="0">
              <a:solidFill>
                <a:sysClr val="window" lastClr="FFFFFF"/>
              </a:solidFill>
              <a:latin typeface="Calibri" panose="020F0502020204030204"/>
            </a:endParaRPr>
          </a:p>
        </p:txBody>
      </p:sp>
      <p:sp>
        <p:nvSpPr>
          <p:cNvPr id="14" name="Rectangle 121"/>
          <p:cNvSpPr>
            <a:spLocks noChangeArrowheads="1"/>
          </p:cNvSpPr>
          <p:nvPr/>
        </p:nvSpPr>
        <p:spPr bwMode="auto">
          <a:xfrm>
            <a:off x="5019030" y="2646312"/>
            <a:ext cx="369055" cy="297496"/>
          </a:xfrm>
          <a:prstGeom prst="rect">
            <a:avLst/>
          </a:prstGeom>
          <a:solidFill>
            <a:srgbClr val="CF3C27"/>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15" name="Freeform 122"/>
          <p:cNvSpPr/>
          <p:nvPr/>
        </p:nvSpPr>
        <p:spPr bwMode="auto">
          <a:xfrm>
            <a:off x="4989213" y="2616496"/>
            <a:ext cx="432000" cy="357128"/>
          </a:xfrm>
          <a:custGeom>
            <a:avLst/>
            <a:gdLst>
              <a:gd name="T0" fmla="*/ 640 w 652"/>
              <a:gd name="T1" fmla="*/ 527 h 539"/>
              <a:gd name="T2" fmla="*/ 640 w 652"/>
              <a:gd name="T3" fmla="*/ 518 h 539"/>
              <a:gd name="T4" fmla="*/ 21 w 652"/>
              <a:gd name="T5" fmla="*/ 518 h 539"/>
              <a:gd name="T6" fmla="*/ 21 w 652"/>
              <a:gd name="T7" fmla="*/ 24 h 539"/>
              <a:gd name="T8" fmla="*/ 628 w 652"/>
              <a:gd name="T9" fmla="*/ 24 h 539"/>
              <a:gd name="T10" fmla="*/ 628 w 652"/>
              <a:gd name="T11" fmla="*/ 527 h 539"/>
              <a:gd name="T12" fmla="*/ 640 w 652"/>
              <a:gd name="T13" fmla="*/ 527 h 539"/>
              <a:gd name="T14" fmla="*/ 640 w 652"/>
              <a:gd name="T15" fmla="*/ 518 h 539"/>
              <a:gd name="T16" fmla="*/ 640 w 652"/>
              <a:gd name="T17" fmla="*/ 527 h 539"/>
              <a:gd name="T18" fmla="*/ 652 w 652"/>
              <a:gd name="T19" fmla="*/ 527 h 539"/>
              <a:gd name="T20" fmla="*/ 652 w 652"/>
              <a:gd name="T21" fmla="*/ 0 h 539"/>
              <a:gd name="T22" fmla="*/ 0 w 652"/>
              <a:gd name="T23" fmla="*/ 0 h 539"/>
              <a:gd name="T24" fmla="*/ 0 w 652"/>
              <a:gd name="T25" fmla="*/ 539 h 539"/>
              <a:gd name="T26" fmla="*/ 652 w 652"/>
              <a:gd name="T27" fmla="*/ 539 h 539"/>
              <a:gd name="T28" fmla="*/ 652 w 652"/>
              <a:gd name="T29" fmla="*/ 527 h 539"/>
              <a:gd name="T30" fmla="*/ 640 w 652"/>
              <a:gd name="T31" fmla="*/ 52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2" h="539">
                <a:moveTo>
                  <a:pt x="640" y="527"/>
                </a:moveTo>
                <a:lnTo>
                  <a:pt x="640" y="518"/>
                </a:lnTo>
                <a:lnTo>
                  <a:pt x="21" y="518"/>
                </a:lnTo>
                <a:lnTo>
                  <a:pt x="21" y="24"/>
                </a:lnTo>
                <a:lnTo>
                  <a:pt x="628" y="24"/>
                </a:lnTo>
                <a:lnTo>
                  <a:pt x="628" y="527"/>
                </a:lnTo>
                <a:lnTo>
                  <a:pt x="640" y="527"/>
                </a:lnTo>
                <a:lnTo>
                  <a:pt x="640" y="518"/>
                </a:lnTo>
                <a:lnTo>
                  <a:pt x="640" y="527"/>
                </a:lnTo>
                <a:lnTo>
                  <a:pt x="652" y="527"/>
                </a:lnTo>
                <a:lnTo>
                  <a:pt x="652" y="0"/>
                </a:lnTo>
                <a:lnTo>
                  <a:pt x="0" y="0"/>
                </a:lnTo>
                <a:lnTo>
                  <a:pt x="0" y="539"/>
                </a:lnTo>
                <a:lnTo>
                  <a:pt x="652" y="539"/>
                </a:lnTo>
                <a:lnTo>
                  <a:pt x="652" y="527"/>
                </a:lnTo>
                <a:lnTo>
                  <a:pt x="640" y="527"/>
                </a:lnTo>
                <a:close/>
              </a:path>
            </a:pathLst>
          </a:custGeom>
          <a:solidFill>
            <a:srgbClr val="F5EDE8"/>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16" name="Freeform 123"/>
          <p:cNvSpPr/>
          <p:nvPr/>
        </p:nvSpPr>
        <p:spPr bwMode="auto">
          <a:xfrm>
            <a:off x="5019030" y="2755636"/>
            <a:ext cx="369055" cy="188171"/>
          </a:xfrm>
          <a:custGeom>
            <a:avLst/>
            <a:gdLst>
              <a:gd name="T0" fmla="*/ 0 w 557"/>
              <a:gd name="T1" fmla="*/ 0 h 284"/>
              <a:gd name="T2" fmla="*/ 125 w 557"/>
              <a:gd name="T3" fmla="*/ 126 h 284"/>
              <a:gd name="T4" fmla="*/ 191 w 557"/>
              <a:gd name="T5" fmla="*/ 59 h 284"/>
              <a:gd name="T6" fmla="*/ 257 w 557"/>
              <a:gd name="T7" fmla="*/ 126 h 284"/>
              <a:gd name="T8" fmla="*/ 300 w 557"/>
              <a:gd name="T9" fmla="*/ 83 h 284"/>
              <a:gd name="T10" fmla="*/ 342 w 557"/>
              <a:gd name="T11" fmla="*/ 126 h 284"/>
              <a:gd name="T12" fmla="*/ 489 w 557"/>
              <a:gd name="T13" fmla="*/ 59 h 284"/>
              <a:gd name="T14" fmla="*/ 557 w 557"/>
              <a:gd name="T15" fmla="*/ 126 h 284"/>
              <a:gd name="T16" fmla="*/ 557 w 557"/>
              <a:gd name="T17" fmla="*/ 284 h 284"/>
              <a:gd name="T18" fmla="*/ 0 w 557"/>
              <a:gd name="T19" fmla="*/ 284 h 284"/>
              <a:gd name="T20" fmla="*/ 0 w 557"/>
              <a:gd name="T21"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7" h="284">
                <a:moveTo>
                  <a:pt x="0" y="0"/>
                </a:moveTo>
                <a:lnTo>
                  <a:pt x="125" y="126"/>
                </a:lnTo>
                <a:lnTo>
                  <a:pt x="191" y="59"/>
                </a:lnTo>
                <a:lnTo>
                  <a:pt x="257" y="126"/>
                </a:lnTo>
                <a:lnTo>
                  <a:pt x="300" y="83"/>
                </a:lnTo>
                <a:lnTo>
                  <a:pt x="342" y="126"/>
                </a:lnTo>
                <a:lnTo>
                  <a:pt x="489" y="59"/>
                </a:lnTo>
                <a:lnTo>
                  <a:pt x="557" y="126"/>
                </a:lnTo>
                <a:lnTo>
                  <a:pt x="557" y="284"/>
                </a:lnTo>
                <a:lnTo>
                  <a:pt x="0" y="284"/>
                </a:lnTo>
                <a:lnTo>
                  <a:pt x="0" y="0"/>
                </a:lnTo>
                <a:close/>
              </a:path>
            </a:pathLst>
          </a:custGeom>
          <a:solidFill>
            <a:srgbClr val="F5EDE8"/>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17" name="Oval 124"/>
          <p:cNvSpPr>
            <a:spLocks noChangeArrowheads="1"/>
          </p:cNvSpPr>
          <p:nvPr/>
        </p:nvSpPr>
        <p:spPr bwMode="auto">
          <a:xfrm>
            <a:off x="5253582" y="2699318"/>
            <a:ext cx="60957" cy="62945"/>
          </a:xfrm>
          <a:prstGeom prst="ellipse">
            <a:avLst/>
          </a:prstGeom>
          <a:solidFill>
            <a:srgbClr val="F5EDE8"/>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grpSp>
        <p:nvGrpSpPr>
          <p:cNvPr id="18" name="组合 17"/>
          <p:cNvGrpSpPr/>
          <p:nvPr/>
        </p:nvGrpSpPr>
        <p:grpSpPr>
          <a:xfrm>
            <a:off x="3451878" y="5566878"/>
            <a:ext cx="401548" cy="425983"/>
            <a:chOff x="2733675" y="2868613"/>
            <a:chExt cx="1382713" cy="1466851"/>
          </a:xfrm>
          <a:solidFill>
            <a:srgbClr val="F5EDE8"/>
          </a:solidFill>
        </p:grpSpPr>
        <p:sp>
          <p:nvSpPr>
            <p:cNvPr id="19" name="Freeform 46"/>
            <p:cNvSpPr>
              <a:spLocks noEditPoints="1"/>
            </p:cNvSpPr>
            <p:nvPr/>
          </p:nvSpPr>
          <p:spPr bwMode="auto">
            <a:xfrm>
              <a:off x="3016250" y="3105151"/>
              <a:ext cx="815975" cy="1230313"/>
            </a:xfrm>
            <a:custGeom>
              <a:avLst/>
              <a:gdLst>
                <a:gd name="T0" fmla="*/ 143 w 286"/>
                <a:gd name="T1" fmla="*/ 263 h 430"/>
                <a:gd name="T2" fmla="*/ 98 w 286"/>
                <a:gd name="T3" fmla="*/ 308 h 430"/>
                <a:gd name="T4" fmla="*/ 143 w 286"/>
                <a:gd name="T5" fmla="*/ 353 h 430"/>
                <a:gd name="T6" fmla="*/ 189 w 286"/>
                <a:gd name="T7" fmla="*/ 308 h 430"/>
                <a:gd name="T8" fmla="*/ 143 w 286"/>
                <a:gd name="T9" fmla="*/ 263 h 430"/>
                <a:gd name="T10" fmla="*/ 246 w 286"/>
                <a:gd name="T11" fmla="*/ 0 h 430"/>
                <a:gd name="T12" fmla="*/ 40 w 286"/>
                <a:gd name="T13" fmla="*/ 0 h 430"/>
                <a:gd name="T14" fmla="*/ 0 w 286"/>
                <a:gd name="T15" fmla="*/ 40 h 430"/>
                <a:gd name="T16" fmla="*/ 0 w 286"/>
                <a:gd name="T17" fmla="*/ 390 h 430"/>
                <a:gd name="T18" fmla="*/ 40 w 286"/>
                <a:gd name="T19" fmla="*/ 430 h 430"/>
                <a:gd name="T20" fmla="*/ 246 w 286"/>
                <a:gd name="T21" fmla="*/ 430 h 430"/>
                <a:gd name="T22" fmla="*/ 286 w 286"/>
                <a:gd name="T23" fmla="*/ 390 h 430"/>
                <a:gd name="T24" fmla="*/ 286 w 286"/>
                <a:gd name="T25" fmla="*/ 40 h 430"/>
                <a:gd name="T26" fmla="*/ 246 w 286"/>
                <a:gd name="T27" fmla="*/ 0 h 430"/>
                <a:gd name="T28" fmla="*/ 143 w 286"/>
                <a:gd name="T29" fmla="*/ 400 h 430"/>
                <a:gd name="T30" fmla="*/ 51 w 286"/>
                <a:gd name="T31" fmla="*/ 308 h 430"/>
                <a:gd name="T32" fmla="*/ 143 w 286"/>
                <a:gd name="T33" fmla="*/ 216 h 430"/>
                <a:gd name="T34" fmla="*/ 235 w 286"/>
                <a:gd name="T35" fmla="*/ 308 h 430"/>
                <a:gd name="T36" fmla="*/ 143 w 286"/>
                <a:gd name="T37" fmla="*/ 400 h 430"/>
                <a:gd name="T38" fmla="*/ 259 w 286"/>
                <a:gd name="T39" fmla="*/ 166 h 430"/>
                <a:gd name="T40" fmla="*/ 235 w 286"/>
                <a:gd name="T41" fmla="*/ 190 h 430"/>
                <a:gd name="T42" fmla="*/ 51 w 286"/>
                <a:gd name="T43" fmla="*/ 190 h 430"/>
                <a:gd name="T44" fmla="*/ 27 w 286"/>
                <a:gd name="T45" fmla="*/ 166 h 430"/>
                <a:gd name="T46" fmla="*/ 27 w 286"/>
                <a:gd name="T47" fmla="*/ 52 h 430"/>
                <a:gd name="T48" fmla="*/ 51 w 286"/>
                <a:gd name="T49" fmla="*/ 28 h 430"/>
                <a:gd name="T50" fmla="*/ 235 w 286"/>
                <a:gd name="T51" fmla="*/ 28 h 430"/>
                <a:gd name="T52" fmla="*/ 259 w 286"/>
                <a:gd name="T53" fmla="*/ 52 h 430"/>
                <a:gd name="T54" fmla="*/ 259 w 286"/>
                <a:gd name="T55" fmla="*/ 166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6" h="430">
                  <a:moveTo>
                    <a:pt x="143" y="263"/>
                  </a:moveTo>
                  <a:cubicBezTo>
                    <a:pt x="118" y="263"/>
                    <a:pt x="98" y="283"/>
                    <a:pt x="98" y="308"/>
                  </a:cubicBezTo>
                  <a:cubicBezTo>
                    <a:pt x="98" y="333"/>
                    <a:pt x="118" y="353"/>
                    <a:pt x="143" y="353"/>
                  </a:cubicBezTo>
                  <a:cubicBezTo>
                    <a:pt x="168" y="353"/>
                    <a:pt x="189" y="333"/>
                    <a:pt x="189" y="308"/>
                  </a:cubicBezTo>
                  <a:cubicBezTo>
                    <a:pt x="189" y="283"/>
                    <a:pt x="168" y="263"/>
                    <a:pt x="143" y="263"/>
                  </a:cubicBezTo>
                  <a:close/>
                  <a:moveTo>
                    <a:pt x="246" y="0"/>
                  </a:moveTo>
                  <a:cubicBezTo>
                    <a:pt x="40" y="0"/>
                    <a:pt x="40" y="0"/>
                    <a:pt x="40" y="0"/>
                  </a:cubicBezTo>
                  <a:cubicBezTo>
                    <a:pt x="18" y="0"/>
                    <a:pt x="0" y="18"/>
                    <a:pt x="0" y="40"/>
                  </a:cubicBezTo>
                  <a:cubicBezTo>
                    <a:pt x="0" y="390"/>
                    <a:pt x="0" y="390"/>
                    <a:pt x="0" y="390"/>
                  </a:cubicBezTo>
                  <a:cubicBezTo>
                    <a:pt x="0" y="412"/>
                    <a:pt x="18" y="430"/>
                    <a:pt x="40" y="430"/>
                  </a:cubicBezTo>
                  <a:cubicBezTo>
                    <a:pt x="246" y="430"/>
                    <a:pt x="246" y="430"/>
                    <a:pt x="246" y="430"/>
                  </a:cubicBezTo>
                  <a:cubicBezTo>
                    <a:pt x="268" y="430"/>
                    <a:pt x="286" y="412"/>
                    <a:pt x="286" y="390"/>
                  </a:cubicBezTo>
                  <a:cubicBezTo>
                    <a:pt x="286" y="40"/>
                    <a:pt x="286" y="40"/>
                    <a:pt x="286" y="40"/>
                  </a:cubicBezTo>
                  <a:cubicBezTo>
                    <a:pt x="286" y="18"/>
                    <a:pt x="268" y="0"/>
                    <a:pt x="246" y="0"/>
                  </a:cubicBezTo>
                  <a:close/>
                  <a:moveTo>
                    <a:pt x="143" y="400"/>
                  </a:moveTo>
                  <a:cubicBezTo>
                    <a:pt x="92" y="400"/>
                    <a:pt x="51" y="359"/>
                    <a:pt x="51" y="308"/>
                  </a:cubicBezTo>
                  <a:cubicBezTo>
                    <a:pt x="51" y="257"/>
                    <a:pt x="92" y="216"/>
                    <a:pt x="143" y="216"/>
                  </a:cubicBezTo>
                  <a:cubicBezTo>
                    <a:pt x="194" y="216"/>
                    <a:pt x="235" y="257"/>
                    <a:pt x="235" y="308"/>
                  </a:cubicBezTo>
                  <a:cubicBezTo>
                    <a:pt x="235" y="359"/>
                    <a:pt x="194" y="400"/>
                    <a:pt x="143" y="400"/>
                  </a:cubicBezTo>
                  <a:close/>
                  <a:moveTo>
                    <a:pt x="259" y="166"/>
                  </a:moveTo>
                  <a:cubicBezTo>
                    <a:pt x="259" y="179"/>
                    <a:pt x="249" y="190"/>
                    <a:pt x="235" y="190"/>
                  </a:cubicBezTo>
                  <a:cubicBezTo>
                    <a:pt x="51" y="190"/>
                    <a:pt x="51" y="190"/>
                    <a:pt x="51" y="190"/>
                  </a:cubicBezTo>
                  <a:cubicBezTo>
                    <a:pt x="38" y="190"/>
                    <a:pt x="27" y="179"/>
                    <a:pt x="27" y="166"/>
                  </a:cubicBezTo>
                  <a:cubicBezTo>
                    <a:pt x="27" y="52"/>
                    <a:pt x="27" y="52"/>
                    <a:pt x="27" y="52"/>
                  </a:cubicBezTo>
                  <a:cubicBezTo>
                    <a:pt x="27" y="39"/>
                    <a:pt x="38" y="28"/>
                    <a:pt x="51" y="28"/>
                  </a:cubicBezTo>
                  <a:cubicBezTo>
                    <a:pt x="235" y="28"/>
                    <a:pt x="235" y="28"/>
                    <a:pt x="235" y="28"/>
                  </a:cubicBezTo>
                  <a:cubicBezTo>
                    <a:pt x="249" y="28"/>
                    <a:pt x="259" y="39"/>
                    <a:pt x="259" y="52"/>
                  </a:cubicBezTo>
                  <a:lnTo>
                    <a:pt x="259" y="1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20" name="Freeform 47"/>
            <p:cNvSpPr/>
            <p:nvPr/>
          </p:nvSpPr>
          <p:spPr bwMode="auto">
            <a:xfrm>
              <a:off x="2733675" y="3465513"/>
              <a:ext cx="146050" cy="300038"/>
            </a:xfrm>
            <a:custGeom>
              <a:avLst/>
              <a:gdLst>
                <a:gd name="T0" fmla="*/ 51 w 51"/>
                <a:gd name="T1" fmla="*/ 0 h 105"/>
                <a:gd name="T2" fmla="*/ 0 w 51"/>
                <a:gd name="T3" fmla="*/ 52 h 105"/>
                <a:gd name="T4" fmla="*/ 51 w 51"/>
                <a:gd name="T5" fmla="*/ 105 h 105"/>
                <a:gd name="T6" fmla="*/ 51 w 51"/>
                <a:gd name="T7" fmla="*/ 0 h 105"/>
              </a:gdLst>
              <a:ahLst/>
              <a:cxnLst>
                <a:cxn ang="0">
                  <a:pos x="T0" y="T1"/>
                </a:cxn>
                <a:cxn ang="0">
                  <a:pos x="T2" y="T3"/>
                </a:cxn>
                <a:cxn ang="0">
                  <a:pos x="T4" y="T5"/>
                </a:cxn>
                <a:cxn ang="0">
                  <a:pos x="T6" y="T7"/>
                </a:cxn>
              </a:cxnLst>
              <a:rect l="0" t="0" r="r" b="b"/>
              <a:pathLst>
                <a:path w="51" h="105">
                  <a:moveTo>
                    <a:pt x="51" y="0"/>
                  </a:moveTo>
                  <a:cubicBezTo>
                    <a:pt x="23" y="0"/>
                    <a:pt x="0" y="23"/>
                    <a:pt x="0" y="52"/>
                  </a:cubicBezTo>
                  <a:cubicBezTo>
                    <a:pt x="0" y="81"/>
                    <a:pt x="23" y="104"/>
                    <a:pt x="51" y="105"/>
                  </a:cubicBezTo>
                  <a:lnTo>
                    <a:pt x="5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21" name="Freeform 48"/>
            <p:cNvSpPr/>
            <p:nvPr/>
          </p:nvSpPr>
          <p:spPr bwMode="auto">
            <a:xfrm>
              <a:off x="2844800" y="3429001"/>
              <a:ext cx="139700" cy="371475"/>
            </a:xfrm>
            <a:custGeom>
              <a:avLst/>
              <a:gdLst>
                <a:gd name="T0" fmla="*/ 49 w 49"/>
                <a:gd name="T1" fmla="*/ 112 h 130"/>
                <a:gd name="T2" fmla="*/ 31 w 49"/>
                <a:gd name="T3" fmla="*/ 130 h 130"/>
                <a:gd name="T4" fmla="*/ 19 w 49"/>
                <a:gd name="T5" fmla="*/ 130 h 130"/>
                <a:gd name="T6" fmla="*/ 0 w 49"/>
                <a:gd name="T7" fmla="*/ 112 h 130"/>
                <a:gd name="T8" fmla="*/ 0 w 49"/>
                <a:gd name="T9" fmla="*/ 18 h 130"/>
                <a:gd name="T10" fmla="*/ 19 w 49"/>
                <a:gd name="T11" fmla="*/ 0 h 130"/>
                <a:gd name="T12" fmla="*/ 31 w 49"/>
                <a:gd name="T13" fmla="*/ 0 h 130"/>
                <a:gd name="T14" fmla="*/ 49 w 49"/>
                <a:gd name="T15" fmla="*/ 18 h 130"/>
                <a:gd name="T16" fmla="*/ 49 w 49"/>
                <a:gd name="T17"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0">
                  <a:moveTo>
                    <a:pt x="49" y="112"/>
                  </a:moveTo>
                  <a:cubicBezTo>
                    <a:pt x="49" y="122"/>
                    <a:pt x="41" y="130"/>
                    <a:pt x="31" y="130"/>
                  </a:cubicBezTo>
                  <a:cubicBezTo>
                    <a:pt x="19" y="130"/>
                    <a:pt x="19" y="130"/>
                    <a:pt x="19" y="130"/>
                  </a:cubicBezTo>
                  <a:cubicBezTo>
                    <a:pt x="9" y="130"/>
                    <a:pt x="0" y="122"/>
                    <a:pt x="0" y="112"/>
                  </a:cubicBezTo>
                  <a:cubicBezTo>
                    <a:pt x="0" y="18"/>
                    <a:pt x="0" y="18"/>
                    <a:pt x="0" y="18"/>
                  </a:cubicBezTo>
                  <a:cubicBezTo>
                    <a:pt x="0" y="8"/>
                    <a:pt x="9" y="0"/>
                    <a:pt x="19" y="0"/>
                  </a:cubicBezTo>
                  <a:cubicBezTo>
                    <a:pt x="31" y="0"/>
                    <a:pt x="31" y="0"/>
                    <a:pt x="31" y="0"/>
                  </a:cubicBezTo>
                  <a:cubicBezTo>
                    <a:pt x="41" y="0"/>
                    <a:pt x="49" y="8"/>
                    <a:pt x="49" y="18"/>
                  </a:cubicBezTo>
                  <a:lnTo>
                    <a:pt x="49"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22" name="Freeform 49"/>
            <p:cNvSpPr/>
            <p:nvPr/>
          </p:nvSpPr>
          <p:spPr bwMode="auto">
            <a:xfrm>
              <a:off x="3970338" y="3465513"/>
              <a:ext cx="146050" cy="300038"/>
            </a:xfrm>
            <a:custGeom>
              <a:avLst/>
              <a:gdLst>
                <a:gd name="T0" fmla="*/ 0 w 51"/>
                <a:gd name="T1" fmla="*/ 0 h 105"/>
                <a:gd name="T2" fmla="*/ 51 w 51"/>
                <a:gd name="T3" fmla="*/ 52 h 105"/>
                <a:gd name="T4" fmla="*/ 0 w 51"/>
                <a:gd name="T5" fmla="*/ 105 h 105"/>
                <a:gd name="T6" fmla="*/ 0 w 51"/>
                <a:gd name="T7" fmla="*/ 0 h 105"/>
              </a:gdLst>
              <a:ahLst/>
              <a:cxnLst>
                <a:cxn ang="0">
                  <a:pos x="T0" y="T1"/>
                </a:cxn>
                <a:cxn ang="0">
                  <a:pos x="T2" y="T3"/>
                </a:cxn>
                <a:cxn ang="0">
                  <a:pos x="T4" y="T5"/>
                </a:cxn>
                <a:cxn ang="0">
                  <a:pos x="T6" y="T7"/>
                </a:cxn>
              </a:cxnLst>
              <a:rect l="0" t="0" r="r" b="b"/>
              <a:pathLst>
                <a:path w="51" h="105">
                  <a:moveTo>
                    <a:pt x="0" y="0"/>
                  </a:moveTo>
                  <a:cubicBezTo>
                    <a:pt x="29" y="0"/>
                    <a:pt x="51" y="23"/>
                    <a:pt x="51" y="52"/>
                  </a:cubicBezTo>
                  <a:cubicBezTo>
                    <a:pt x="51" y="81"/>
                    <a:pt x="29" y="104"/>
                    <a:pt x="0" y="105"/>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23" name="Freeform 50"/>
            <p:cNvSpPr/>
            <p:nvPr/>
          </p:nvSpPr>
          <p:spPr bwMode="auto">
            <a:xfrm>
              <a:off x="3867150" y="3429001"/>
              <a:ext cx="136525" cy="371475"/>
            </a:xfrm>
            <a:custGeom>
              <a:avLst/>
              <a:gdLst>
                <a:gd name="T0" fmla="*/ 0 w 48"/>
                <a:gd name="T1" fmla="*/ 112 h 130"/>
                <a:gd name="T2" fmla="*/ 18 w 48"/>
                <a:gd name="T3" fmla="*/ 130 h 130"/>
                <a:gd name="T4" fmla="*/ 30 w 48"/>
                <a:gd name="T5" fmla="*/ 130 h 130"/>
                <a:gd name="T6" fmla="*/ 48 w 48"/>
                <a:gd name="T7" fmla="*/ 112 h 130"/>
                <a:gd name="T8" fmla="*/ 48 w 48"/>
                <a:gd name="T9" fmla="*/ 18 h 130"/>
                <a:gd name="T10" fmla="*/ 30 w 48"/>
                <a:gd name="T11" fmla="*/ 0 h 130"/>
                <a:gd name="T12" fmla="*/ 18 w 48"/>
                <a:gd name="T13" fmla="*/ 0 h 130"/>
                <a:gd name="T14" fmla="*/ 0 w 48"/>
                <a:gd name="T15" fmla="*/ 18 h 130"/>
                <a:gd name="T16" fmla="*/ 0 w 48"/>
                <a:gd name="T17"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30">
                  <a:moveTo>
                    <a:pt x="0" y="112"/>
                  </a:moveTo>
                  <a:cubicBezTo>
                    <a:pt x="0" y="122"/>
                    <a:pt x="8" y="130"/>
                    <a:pt x="18" y="130"/>
                  </a:cubicBezTo>
                  <a:cubicBezTo>
                    <a:pt x="30" y="130"/>
                    <a:pt x="30" y="130"/>
                    <a:pt x="30" y="130"/>
                  </a:cubicBezTo>
                  <a:cubicBezTo>
                    <a:pt x="40" y="130"/>
                    <a:pt x="48" y="122"/>
                    <a:pt x="48" y="112"/>
                  </a:cubicBezTo>
                  <a:cubicBezTo>
                    <a:pt x="48" y="18"/>
                    <a:pt x="48" y="18"/>
                    <a:pt x="48" y="18"/>
                  </a:cubicBezTo>
                  <a:cubicBezTo>
                    <a:pt x="48" y="8"/>
                    <a:pt x="40" y="0"/>
                    <a:pt x="30" y="0"/>
                  </a:cubicBezTo>
                  <a:cubicBezTo>
                    <a:pt x="18" y="0"/>
                    <a:pt x="18" y="0"/>
                    <a:pt x="18" y="0"/>
                  </a:cubicBezTo>
                  <a:cubicBezTo>
                    <a:pt x="8" y="0"/>
                    <a:pt x="0" y="8"/>
                    <a:pt x="0" y="18"/>
                  </a:cubicBezTo>
                  <a:lnTo>
                    <a:pt x="0"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24" name="Freeform 51"/>
            <p:cNvSpPr/>
            <p:nvPr/>
          </p:nvSpPr>
          <p:spPr bwMode="auto">
            <a:xfrm>
              <a:off x="2824163" y="2868613"/>
              <a:ext cx="1203325" cy="557213"/>
            </a:xfrm>
            <a:custGeom>
              <a:avLst/>
              <a:gdLst>
                <a:gd name="T0" fmla="*/ 210 w 421"/>
                <a:gd name="T1" fmla="*/ 0 h 195"/>
                <a:gd name="T2" fmla="*/ 0 w 421"/>
                <a:gd name="T3" fmla="*/ 195 h 195"/>
                <a:gd name="T4" fmla="*/ 26 w 421"/>
                <a:gd name="T5" fmla="*/ 182 h 195"/>
                <a:gd name="T6" fmla="*/ 26 w 421"/>
                <a:gd name="T7" fmla="*/ 182 h 195"/>
                <a:gd name="T8" fmla="*/ 78 w 421"/>
                <a:gd name="T9" fmla="*/ 80 h 195"/>
                <a:gd name="T10" fmla="*/ 210 w 421"/>
                <a:gd name="T11" fmla="*/ 25 h 195"/>
                <a:gd name="T12" fmla="*/ 342 w 421"/>
                <a:gd name="T13" fmla="*/ 80 h 195"/>
                <a:gd name="T14" fmla="*/ 394 w 421"/>
                <a:gd name="T15" fmla="*/ 182 h 195"/>
                <a:gd name="T16" fmla="*/ 395 w 421"/>
                <a:gd name="T17" fmla="*/ 182 h 195"/>
                <a:gd name="T18" fmla="*/ 421 w 421"/>
                <a:gd name="T19" fmla="*/ 195 h 195"/>
                <a:gd name="T20" fmla="*/ 210 w 421"/>
                <a:gd name="T21"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1" h="195">
                  <a:moveTo>
                    <a:pt x="210" y="0"/>
                  </a:moveTo>
                  <a:cubicBezTo>
                    <a:pt x="100" y="1"/>
                    <a:pt x="10" y="86"/>
                    <a:pt x="0" y="195"/>
                  </a:cubicBezTo>
                  <a:cubicBezTo>
                    <a:pt x="6" y="187"/>
                    <a:pt x="15" y="182"/>
                    <a:pt x="26" y="182"/>
                  </a:cubicBezTo>
                  <a:cubicBezTo>
                    <a:pt x="26" y="182"/>
                    <a:pt x="26" y="182"/>
                    <a:pt x="26" y="182"/>
                  </a:cubicBezTo>
                  <a:cubicBezTo>
                    <a:pt x="33" y="143"/>
                    <a:pt x="52" y="108"/>
                    <a:pt x="78" y="80"/>
                  </a:cubicBezTo>
                  <a:cubicBezTo>
                    <a:pt x="112" y="46"/>
                    <a:pt x="159" y="25"/>
                    <a:pt x="210" y="25"/>
                  </a:cubicBezTo>
                  <a:cubicBezTo>
                    <a:pt x="262" y="25"/>
                    <a:pt x="308" y="46"/>
                    <a:pt x="342" y="80"/>
                  </a:cubicBezTo>
                  <a:cubicBezTo>
                    <a:pt x="369" y="108"/>
                    <a:pt x="388" y="143"/>
                    <a:pt x="394" y="182"/>
                  </a:cubicBezTo>
                  <a:cubicBezTo>
                    <a:pt x="395" y="182"/>
                    <a:pt x="395" y="182"/>
                    <a:pt x="395" y="182"/>
                  </a:cubicBezTo>
                  <a:cubicBezTo>
                    <a:pt x="405" y="182"/>
                    <a:pt x="415" y="187"/>
                    <a:pt x="421" y="195"/>
                  </a:cubicBezTo>
                  <a:cubicBezTo>
                    <a:pt x="411" y="86"/>
                    <a:pt x="320" y="1"/>
                    <a:pt x="2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25" name="Freeform 52"/>
            <p:cNvSpPr/>
            <p:nvPr/>
          </p:nvSpPr>
          <p:spPr bwMode="auto">
            <a:xfrm>
              <a:off x="3592513" y="3546476"/>
              <a:ext cx="98425" cy="36513"/>
            </a:xfrm>
            <a:custGeom>
              <a:avLst/>
              <a:gdLst>
                <a:gd name="T0" fmla="*/ 34 w 34"/>
                <a:gd name="T1" fmla="*/ 12 h 13"/>
                <a:gd name="T2" fmla="*/ 33 w 34"/>
                <a:gd name="T3" fmla="*/ 13 h 13"/>
                <a:gd name="T4" fmla="*/ 1 w 34"/>
                <a:gd name="T5" fmla="*/ 13 h 13"/>
                <a:gd name="T6" fmla="*/ 0 w 34"/>
                <a:gd name="T7" fmla="*/ 12 h 13"/>
                <a:gd name="T8" fmla="*/ 0 w 34"/>
                <a:gd name="T9" fmla="*/ 0 h 13"/>
                <a:gd name="T10" fmla="*/ 1 w 34"/>
                <a:gd name="T11" fmla="*/ 0 h 13"/>
                <a:gd name="T12" fmla="*/ 33 w 34"/>
                <a:gd name="T13" fmla="*/ 0 h 13"/>
                <a:gd name="T14" fmla="*/ 34 w 34"/>
                <a:gd name="T15" fmla="*/ 0 h 13"/>
                <a:gd name="T16" fmla="*/ 34 w 34"/>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13">
                  <a:moveTo>
                    <a:pt x="34" y="12"/>
                  </a:moveTo>
                  <a:cubicBezTo>
                    <a:pt x="34" y="12"/>
                    <a:pt x="33" y="13"/>
                    <a:pt x="33" y="13"/>
                  </a:cubicBezTo>
                  <a:cubicBezTo>
                    <a:pt x="1" y="13"/>
                    <a:pt x="1" y="13"/>
                    <a:pt x="1" y="13"/>
                  </a:cubicBezTo>
                  <a:cubicBezTo>
                    <a:pt x="0" y="13"/>
                    <a:pt x="0" y="12"/>
                    <a:pt x="0" y="12"/>
                  </a:cubicBezTo>
                  <a:cubicBezTo>
                    <a:pt x="0" y="0"/>
                    <a:pt x="0" y="0"/>
                    <a:pt x="0" y="0"/>
                  </a:cubicBezTo>
                  <a:cubicBezTo>
                    <a:pt x="0" y="0"/>
                    <a:pt x="0" y="0"/>
                    <a:pt x="1" y="0"/>
                  </a:cubicBezTo>
                  <a:cubicBezTo>
                    <a:pt x="33" y="0"/>
                    <a:pt x="33" y="0"/>
                    <a:pt x="33" y="0"/>
                  </a:cubicBezTo>
                  <a:cubicBezTo>
                    <a:pt x="33" y="0"/>
                    <a:pt x="34" y="0"/>
                    <a:pt x="34" y="0"/>
                  </a:cubicBezTo>
                  <a:lnTo>
                    <a:pt x="34"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26" name="Freeform 53"/>
            <p:cNvSpPr/>
            <p:nvPr/>
          </p:nvSpPr>
          <p:spPr bwMode="auto">
            <a:xfrm>
              <a:off x="3592513" y="3494088"/>
              <a:ext cx="98425" cy="38100"/>
            </a:xfrm>
            <a:custGeom>
              <a:avLst/>
              <a:gdLst>
                <a:gd name="T0" fmla="*/ 34 w 34"/>
                <a:gd name="T1" fmla="*/ 12 h 13"/>
                <a:gd name="T2" fmla="*/ 33 w 34"/>
                <a:gd name="T3" fmla="*/ 13 h 13"/>
                <a:gd name="T4" fmla="*/ 1 w 34"/>
                <a:gd name="T5" fmla="*/ 13 h 13"/>
                <a:gd name="T6" fmla="*/ 0 w 34"/>
                <a:gd name="T7" fmla="*/ 12 h 13"/>
                <a:gd name="T8" fmla="*/ 0 w 34"/>
                <a:gd name="T9" fmla="*/ 1 h 13"/>
                <a:gd name="T10" fmla="*/ 1 w 34"/>
                <a:gd name="T11" fmla="*/ 0 h 13"/>
                <a:gd name="T12" fmla="*/ 33 w 34"/>
                <a:gd name="T13" fmla="*/ 0 h 13"/>
                <a:gd name="T14" fmla="*/ 34 w 34"/>
                <a:gd name="T15" fmla="*/ 1 h 13"/>
                <a:gd name="T16" fmla="*/ 34 w 34"/>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13">
                  <a:moveTo>
                    <a:pt x="34" y="12"/>
                  </a:moveTo>
                  <a:cubicBezTo>
                    <a:pt x="34" y="13"/>
                    <a:pt x="33" y="13"/>
                    <a:pt x="33" y="13"/>
                  </a:cubicBezTo>
                  <a:cubicBezTo>
                    <a:pt x="1" y="13"/>
                    <a:pt x="1" y="13"/>
                    <a:pt x="1" y="13"/>
                  </a:cubicBezTo>
                  <a:cubicBezTo>
                    <a:pt x="0" y="13"/>
                    <a:pt x="0" y="13"/>
                    <a:pt x="0" y="12"/>
                  </a:cubicBezTo>
                  <a:cubicBezTo>
                    <a:pt x="0" y="1"/>
                    <a:pt x="0" y="1"/>
                    <a:pt x="0" y="1"/>
                  </a:cubicBezTo>
                  <a:cubicBezTo>
                    <a:pt x="0" y="0"/>
                    <a:pt x="0" y="0"/>
                    <a:pt x="1" y="0"/>
                  </a:cubicBezTo>
                  <a:cubicBezTo>
                    <a:pt x="33" y="0"/>
                    <a:pt x="33" y="0"/>
                    <a:pt x="33" y="0"/>
                  </a:cubicBezTo>
                  <a:cubicBezTo>
                    <a:pt x="33" y="0"/>
                    <a:pt x="34" y="0"/>
                    <a:pt x="34" y="1"/>
                  </a:cubicBezTo>
                  <a:lnTo>
                    <a:pt x="34"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27" name="Freeform 54"/>
            <p:cNvSpPr/>
            <p:nvPr/>
          </p:nvSpPr>
          <p:spPr bwMode="auto">
            <a:xfrm>
              <a:off x="3449638" y="3546476"/>
              <a:ext cx="95250" cy="36513"/>
            </a:xfrm>
            <a:custGeom>
              <a:avLst/>
              <a:gdLst>
                <a:gd name="T0" fmla="*/ 33 w 33"/>
                <a:gd name="T1" fmla="*/ 12 h 13"/>
                <a:gd name="T2" fmla="*/ 32 w 33"/>
                <a:gd name="T3" fmla="*/ 13 h 13"/>
                <a:gd name="T4" fmla="*/ 1 w 33"/>
                <a:gd name="T5" fmla="*/ 13 h 13"/>
                <a:gd name="T6" fmla="*/ 0 w 33"/>
                <a:gd name="T7" fmla="*/ 12 h 13"/>
                <a:gd name="T8" fmla="*/ 0 w 33"/>
                <a:gd name="T9" fmla="*/ 0 h 13"/>
                <a:gd name="T10" fmla="*/ 1 w 33"/>
                <a:gd name="T11" fmla="*/ 0 h 13"/>
                <a:gd name="T12" fmla="*/ 32 w 33"/>
                <a:gd name="T13" fmla="*/ 0 h 13"/>
                <a:gd name="T14" fmla="*/ 33 w 33"/>
                <a:gd name="T15" fmla="*/ 0 h 13"/>
                <a:gd name="T16" fmla="*/ 33 w 33"/>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13">
                  <a:moveTo>
                    <a:pt x="33" y="12"/>
                  </a:moveTo>
                  <a:cubicBezTo>
                    <a:pt x="33" y="12"/>
                    <a:pt x="33" y="13"/>
                    <a:pt x="32" y="13"/>
                  </a:cubicBezTo>
                  <a:cubicBezTo>
                    <a:pt x="1" y="13"/>
                    <a:pt x="1" y="13"/>
                    <a:pt x="1" y="13"/>
                  </a:cubicBezTo>
                  <a:cubicBezTo>
                    <a:pt x="0" y="13"/>
                    <a:pt x="0" y="12"/>
                    <a:pt x="0" y="12"/>
                  </a:cubicBezTo>
                  <a:cubicBezTo>
                    <a:pt x="0" y="0"/>
                    <a:pt x="0" y="0"/>
                    <a:pt x="0" y="0"/>
                  </a:cubicBezTo>
                  <a:cubicBezTo>
                    <a:pt x="0" y="0"/>
                    <a:pt x="0" y="0"/>
                    <a:pt x="1" y="0"/>
                  </a:cubicBezTo>
                  <a:cubicBezTo>
                    <a:pt x="32" y="0"/>
                    <a:pt x="32" y="0"/>
                    <a:pt x="32" y="0"/>
                  </a:cubicBezTo>
                  <a:cubicBezTo>
                    <a:pt x="33" y="0"/>
                    <a:pt x="33" y="0"/>
                    <a:pt x="33" y="0"/>
                  </a:cubicBezTo>
                  <a:lnTo>
                    <a:pt x="33"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28" name="Freeform 55"/>
            <p:cNvSpPr/>
            <p:nvPr/>
          </p:nvSpPr>
          <p:spPr bwMode="auto">
            <a:xfrm>
              <a:off x="3449638" y="3494088"/>
              <a:ext cx="95250" cy="38100"/>
            </a:xfrm>
            <a:custGeom>
              <a:avLst/>
              <a:gdLst>
                <a:gd name="T0" fmla="*/ 33 w 33"/>
                <a:gd name="T1" fmla="*/ 12 h 13"/>
                <a:gd name="T2" fmla="*/ 32 w 33"/>
                <a:gd name="T3" fmla="*/ 13 h 13"/>
                <a:gd name="T4" fmla="*/ 1 w 33"/>
                <a:gd name="T5" fmla="*/ 13 h 13"/>
                <a:gd name="T6" fmla="*/ 0 w 33"/>
                <a:gd name="T7" fmla="*/ 12 h 13"/>
                <a:gd name="T8" fmla="*/ 0 w 33"/>
                <a:gd name="T9" fmla="*/ 1 h 13"/>
                <a:gd name="T10" fmla="*/ 1 w 33"/>
                <a:gd name="T11" fmla="*/ 0 h 13"/>
                <a:gd name="T12" fmla="*/ 32 w 33"/>
                <a:gd name="T13" fmla="*/ 0 h 13"/>
                <a:gd name="T14" fmla="*/ 33 w 33"/>
                <a:gd name="T15" fmla="*/ 1 h 13"/>
                <a:gd name="T16" fmla="*/ 33 w 33"/>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13">
                  <a:moveTo>
                    <a:pt x="33" y="12"/>
                  </a:moveTo>
                  <a:cubicBezTo>
                    <a:pt x="33" y="13"/>
                    <a:pt x="33" y="13"/>
                    <a:pt x="32" y="13"/>
                  </a:cubicBezTo>
                  <a:cubicBezTo>
                    <a:pt x="1" y="13"/>
                    <a:pt x="1" y="13"/>
                    <a:pt x="1" y="13"/>
                  </a:cubicBezTo>
                  <a:cubicBezTo>
                    <a:pt x="0" y="13"/>
                    <a:pt x="0" y="13"/>
                    <a:pt x="0" y="12"/>
                  </a:cubicBezTo>
                  <a:cubicBezTo>
                    <a:pt x="0" y="1"/>
                    <a:pt x="0" y="1"/>
                    <a:pt x="0" y="1"/>
                  </a:cubicBezTo>
                  <a:cubicBezTo>
                    <a:pt x="0" y="0"/>
                    <a:pt x="0" y="0"/>
                    <a:pt x="1" y="0"/>
                  </a:cubicBezTo>
                  <a:cubicBezTo>
                    <a:pt x="32" y="0"/>
                    <a:pt x="32" y="0"/>
                    <a:pt x="32" y="0"/>
                  </a:cubicBezTo>
                  <a:cubicBezTo>
                    <a:pt x="33" y="0"/>
                    <a:pt x="33" y="0"/>
                    <a:pt x="33" y="1"/>
                  </a:cubicBezTo>
                  <a:lnTo>
                    <a:pt x="33"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29" name="Freeform 56"/>
            <p:cNvSpPr/>
            <p:nvPr/>
          </p:nvSpPr>
          <p:spPr bwMode="auto">
            <a:xfrm>
              <a:off x="3449638" y="3443288"/>
              <a:ext cx="95250" cy="36513"/>
            </a:xfrm>
            <a:custGeom>
              <a:avLst/>
              <a:gdLst>
                <a:gd name="T0" fmla="*/ 33 w 33"/>
                <a:gd name="T1" fmla="*/ 12 h 13"/>
                <a:gd name="T2" fmla="*/ 32 w 33"/>
                <a:gd name="T3" fmla="*/ 13 h 13"/>
                <a:gd name="T4" fmla="*/ 1 w 33"/>
                <a:gd name="T5" fmla="*/ 13 h 13"/>
                <a:gd name="T6" fmla="*/ 0 w 33"/>
                <a:gd name="T7" fmla="*/ 12 h 13"/>
                <a:gd name="T8" fmla="*/ 0 w 33"/>
                <a:gd name="T9" fmla="*/ 1 h 13"/>
                <a:gd name="T10" fmla="*/ 1 w 33"/>
                <a:gd name="T11" fmla="*/ 0 h 13"/>
                <a:gd name="T12" fmla="*/ 32 w 33"/>
                <a:gd name="T13" fmla="*/ 0 h 13"/>
                <a:gd name="T14" fmla="*/ 33 w 33"/>
                <a:gd name="T15" fmla="*/ 1 h 13"/>
                <a:gd name="T16" fmla="*/ 33 w 33"/>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13">
                  <a:moveTo>
                    <a:pt x="33" y="12"/>
                  </a:moveTo>
                  <a:cubicBezTo>
                    <a:pt x="33" y="13"/>
                    <a:pt x="33" y="13"/>
                    <a:pt x="32" y="13"/>
                  </a:cubicBezTo>
                  <a:cubicBezTo>
                    <a:pt x="1" y="13"/>
                    <a:pt x="1" y="13"/>
                    <a:pt x="1" y="13"/>
                  </a:cubicBezTo>
                  <a:cubicBezTo>
                    <a:pt x="0" y="13"/>
                    <a:pt x="0" y="13"/>
                    <a:pt x="0" y="12"/>
                  </a:cubicBezTo>
                  <a:cubicBezTo>
                    <a:pt x="0" y="1"/>
                    <a:pt x="0" y="1"/>
                    <a:pt x="0" y="1"/>
                  </a:cubicBezTo>
                  <a:cubicBezTo>
                    <a:pt x="0" y="1"/>
                    <a:pt x="0" y="0"/>
                    <a:pt x="1" y="0"/>
                  </a:cubicBezTo>
                  <a:cubicBezTo>
                    <a:pt x="32" y="0"/>
                    <a:pt x="32" y="0"/>
                    <a:pt x="32" y="0"/>
                  </a:cubicBezTo>
                  <a:cubicBezTo>
                    <a:pt x="33" y="0"/>
                    <a:pt x="33" y="1"/>
                    <a:pt x="33" y="1"/>
                  </a:cubicBezTo>
                  <a:lnTo>
                    <a:pt x="33"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30" name="Freeform 57"/>
            <p:cNvSpPr/>
            <p:nvPr/>
          </p:nvSpPr>
          <p:spPr bwMode="auto">
            <a:xfrm>
              <a:off x="3449638" y="3390901"/>
              <a:ext cx="95250" cy="38100"/>
            </a:xfrm>
            <a:custGeom>
              <a:avLst/>
              <a:gdLst>
                <a:gd name="T0" fmla="*/ 33 w 33"/>
                <a:gd name="T1" fmla="*/ 13 h 13"/>
                <a:gd name="T2" fmla="*/ 32 w 33"/>
                <a:gd name="T3" fmla="*/ 13 h 13"/>
                <a:gd name="T4" fmla="*/ 1 w 33"/>
                <a:gd name="T5" fmla="*/ 13 h 13"/>
                <a:gd name="T6" fmla="*/ 0 w 33"/>
                <a:gd name="T7" fmla="*/ 13 h 13"/>
                <a:gd name="T8" fmla="*/ 0 w 33"/>
                <a:gd name="T9" fmla="*/ 1 h 13"/>
                <a:gd name="T10" fmla="*/ 1 w 33"/>
                <a:gd name="T11" fmla="*/ 0 h 13"/>
                <a:gd name="T12" fmla="*/ 32 w 33"/>
                <a:gd name="T13" fmla="*/ 0 h 13"/>
                <a:gd name="T14" fmla="*/ 33 w 33"/>
                <a:gd name="T15" fmla="*/ 1 h 13"/>
                <a:gd name="T16" fmla="*/ 33 w 33"/>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13">
                  <a:moveTo>
                    <a:pt x="33" y="13"/>
                  </a:moveTo>
                  <a:cubicBezTo>
                    <a:pt x="33" y="13"/>
                    <a:pt x="33" y="13"/>
                    <a:pt x="32" y="13"/>
                  </a:cubicBezTo>
                  <a:cubicBezTo>
                    <a:pt x="1" y="13"/>
                    <a:pt x="1" y="13"/>
                    <a:pt x="1" y="13"/>
                  </a:cubicBezTo>
                  <a:cubicBezTo>
                    <a:pt x="0" y="13"/>
                    <a:pt x="0" y="13"/>
                    <a:pt x="0" y="13"/>
                  </a:cubicBezTo>
                  <a:cubicBezTo>
                    <a:pt x="0" y="1"/>
                    <a:pt x="0" y="1"/>
                    <a:pt x="0" y="1"/>
                  </a:cubicBezTo>
                  <a:cubicBezTo>
                    <a:pt x="0" y="1"/>
                    <a:pt x="0" y="0"/>
                    <a:pt x="1" y="0"/>
                  </a:cubicBezTo>
                  <a:cubicBezTo>
                    <a:pt x="32" y="0"/>
                    <a:pt x="32" y="0"/>
                    <a:pt x="32" y="0"/>
                  </a:cubicBezTo>
                  <a:cubicBezTo>
                    <a:pt x="33" y="0"/>
                    <a:pt x="33" y="1"/>
                    <a:pt x="33" y="1"/>
                  </a:cubicBezTo>
                  <a:lnTo>
                    <a:pt x="33"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31" name="Freeform 58"/>
            <p:cNvSpPr/>
            <p:nvPr/>
          </p:nvSpPr>
          <p:spPr bwMode="auto">
            <a:xfrm>
              <a:off x="3162300" y="3546476"/>
              <a:ext cx="96838" cy="36513"/>
            </a:xfrm>
            <a:custGeom>
              <a:avLst/>
              <a:gdLst>
                <a:gd name="T0" fmla="*/ 34 w 34"/>
                <a:gd name="T1" fmla="*/ 12 h 13"/>
                <a:gd name="T2" fmla="*/ 33 w 34"/>
                <a:gd name="T3" fmla="*/ 13 h 13"/>
                <a:gd name="T4" fmla="*/ 1 w 34"/>
                <a:gd name="T5" fmla="*/ 13 h 13"/>
                <a:gd name="T6" fmla="*/ 0 w 34"/>
                <a:gd name="T7" fmla="*/ 12 h 13"/>
                <a:gd name="T8" fmla="*/ 0 w 34"/>
                <a:gd name="T9" fmla="*/ 0 h 13"/>
                <a:gd name="T10" fmla="*/ 1 w 34"/>
                <a:gd name="T11" fmla="*/ 0 h 13"/>
                <a:gd name="T12" fmla="*/ 33 w 34"/>
                <a:gd name="T13" fmla="*/ 0 h 13"/>
                <a:gd name="T14" fmla="*/ 34 w 34"/>
                <a:gd name="T15" fmla="*/ 0 h 13"/>
                <a:gd name="T16" fmla="*/ 34 w 34"/>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13">
                  <a:moveTo>
                    <a:pt x="34" y="12"/>
                  </a:moveTo>
                  <a:cubicBezTo>
                    <a:pt x="34" y="12"/>
                    <a:pt x="33" y="13"/>
                    <a:pt x="33" y="13"/>
                  </a:cubicBezTo>
                  <a:cubicBezTo>
                    <a:pt x="1" y="13"/>
                    <a:pt x="1" y="13"/>
                    <a:pt x="1" y="13"/>
                  </a:cubicBezTo>
                  <a:cubicBezTo>
                    <a:pt x="0" y="13"/>
                    <a:pt x="0" y="12"/>
                    <a:pt x="0" y="12"/>
                  </a:cubicBezTo>
                  <a:cubicBezTo>
                    <a:pt x="0" y="0"/>
                    <a:pt x="0" y="0"/>
                    <a:pt x="0" y="0"/>
                  </a:cubicBezTo>
                  <a:cubicBezTo>
                    <a:pt x="0" y="0"/>
                    <a:pt x="0" y="0"/>
                    <a:pt x="1" y="0"/>
                  </a:cubicBezTo>
                  <a:cubicBezTo>
                    <a:pt x="33" y="0"/>
                    <a:pt x="33" y="0"/>
                    <a:pt x="33" y="0"/>
                  </a:cubicBezTo>
                  <a:cubicBezTo>
                    <a:pt x="33" y="0"/>
                    <a:pt x="34" y="0"/>
                    <a:pt x="34" y="0"/>
                  </a:cubicBezTo>
                  <a:lnTo>
                    <a:pt x="34"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32" name="Freeform 59"/>
            <p:cNvSpPr/>
            <p:nvPr/>
          </p:nvSpPr>
          <p:spPr bwMode="auto">
            <a:xfrm>
              <a:off x="3162300" y="3494088"/>
              <a:ext cx="96838" cy="38100"/>
            </a:xfrm>
            <a:custGeom>
              <a:avLst/>
              <a:gdLst>
                <a:gd name="T0" fmla="*/ 34 w 34"/>
                <a:gd name="T1" fmla="*/ 12 h 13"/>
                <a:gd name="T2" fmla="*/ 33 w 34"/>
                <a:gd name="T3" fmla="*/ 13 h 13"/>
                <a:gd name="T4" fmla="*/ 1 w 34"/>
                <a:gd name="T5" fmla="*/ 13 h 13"/>
                <a:gd name="T6" fmla="*/ 0 w 34"/>
                <a:gd name="T7" fmla="*/ 12 h 13"/>
                <a:gd name="T8" fmla="*/ 0 w 34"/>
                <a:gd name="T9" fmla="*/ 1 h 13"/>
                <a:gd name="T10" fmla="*/ 1 w 34"/>
                <a:gd name="T11" fmla="*/ 0 h 13"/>
                <a:gd name="T12" fmla="*/ 33 w 34"/>
                <a:gd name="T13" fmla="*/ 0 h 13"/>
                <a:gd name="T14" fmla="*/ 34 w 34"/>
                <a:gd name="T15" fmla="*/ 1 h 13"/>
                <a:gd name="T16" fmla="*/ 34 w 34"/>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13">
                  <a:moveTo>
                    <a:pt x="34" y="12"/>
                  </a:moveTo>
                  <a:cubicBezTo>
                    <a:pt x="34" y="13"/>
                    <a:pt x="33" y="13"/>
                    <a:pt x="33" y="13"/>
                  </a:cubicBezTo>
                  <a:cubicBezTo>
                    <a:pt x="1" y="13"/>
                    <a:pt x="1" y="13"/>
                    <a:pt x="1" y="13"/>
                  </a:cubicBezTo>
                  <a:cubicBezTo>
                    <a:pt x="0" y="13"/>
                    <a:pt x="0" y="13"/>
                    <a:pt x="0" y="12"/>
                  </a:cubicBezTo>
                  <a:cubicBezTo>
                    <a:pt x="0" y="1"/>
                    <a:pt x="0" y="1"/>
                    <a:pt x="0" y="1"/>
                  </a:cubicBezTo>
                  <a:cubicBezTo>
                    <a:pt x="0" y="0"/>
                    <a:pt x="0" y="0"/>
                    <a:pt x="1" y="0"/>
                  </a:cubicBezTo>
                  <a:cubicBezTo>
                    <a:pt x="33" y="0"/>
                    <a:pt x="33" y="0"/>
                    <a:pt x="33" y="0"/>
                  </a:cubicBezTo>
                  <a:cubicBezTo>
                    <a:pt x="33" y="0"/>
                    <a:pt x="34" y="0"/>
                    <a:pt x="34" y="1"/>
                  </a:cubicBezTo>
                  <a:lnTo>
                    <a:pt x="34"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33" name="Freeform 60"/>
            <p:cNvSpPr/>
            <p:nvPr/>
          </p:nvSpPr>
          <p:spPr bwMode="auto">
            <a:xfrm>
              <a:off x="3162300" y="3443288"/>
              <a:ext cx="96838" cy="36513"/>
            </a:xfrm>
            <a:custGeom>
              <a:avLst/>
              <a:gdLst>
                <a:gd name="T0" fmla="*/ 34 w 34"/>
                <a:gd name="T1" fmla="*/ 12 h 13"/>
                <a:gd name="T2" fmla="*/ 33 w 34"/>
                <a:gd name="T3" fmla="*/ 13 h 13"/>
                <a:gd name="T4" fmla="*/ 1 w 34"/>
                <a:gd name="T5" fmla="*/ 13 h 13"/>
                <a:gd name="T6" fmla="*/ 0 w 34"/>
                <a:gd name="T7" fmla="*/ 12 h 13"/>
                <a:gd name="T8" fmla="*/ 0 w 34"/>
                <a:gd name="T9" fmla="*/ 1 h 13"/>
                <a:gd name="T10" fmla="*/ 1 w 34"/>
                <a:gd name="T11" fmla="*/ 0 h 13"/>
                <a:gd name="T12" fmla="*/ 33 w 34"/>
                <a:gd name="T13" fmla="*/ 0 h 13"/>
                <a:gd name="T14" fmla="*/ 34 w 34"/>
                <a:gd name="T15" fmla="*/ 1 h 13"/>
                <a:gd name="T16" fmla="*/ 34 w 34"/>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13">
                  <a:moveTo>
                    <a:pt x="34" y="12"/>
                  </a:moveTo>
                  <a:cubicBezTo>
                    <a:pt x="34" y="13"/>
                    <a:pt x="33" y="13"/>
                    <a:pt x="33" y="13"/>
                  </a:cubicBezTo>
                  <a:cubicBezTo>
                    <a:pt x="1" y="13"/>
                    <a:pt x="1" y="13"/>
                    <a:pt x="1" y="13"/>
                  </a:cubicBezTo>
                  <a:cubicBezTo>
                    <a:pt x="0" y="13"/>
                    <a:pt x="0" y="13"/>
                    <a:pt x="0" y="12"/>
                  </a:cubicBezTo>
                  <a:cubicBezTo>
                    <a:pt x="0" y="1"/>
                    <a:pt x="0" y="1"/>
                    <a:pt x="0" y="1"/>
                  </a:cubicBezTo>
                  <a:cubicBezTo>
                    <a:pt x="0" y="1"/>
                    <a:pt x="0" y="0"/>
                    <a:pt x="1" y="0"/>
                  </a:cubicBezTo>
                  <a:cubicBezTo>
                    <a:pt x="33" y="0"/>
                    <a:pt x="33" y="0"/>
                    <a:pt x="33" y="0"/>
                  </a:cubicBezTo>
                  <a:cubicBezTo>
                    <a:pt x="33" y="0"/>
                    <a:pt x="34" y="1"/>
                    <a:pt x="34" y="1"/>
                  </a:cubicBezTo>
                  <a:lnTo>
                    <a:pt x="34"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34" name="Freeform 61"/>
            <p:cNvSpPr/>
            <p:nvPr/>
          </p:nvSpPr>
          <p:spPr bwMode="auto">
            <a:xfrm>
              <a:off x="3305175" y="3546476"/>
              <a:ext cx="96838" cy="36513"/>
            </a:xfrm>
            <a:custGeom>
              <a:avLst/>
              <a:gdLst>
                <a:gd name="T0" fmla="*/ 34 w 34"/>
                <a:gd name="T1" fmla="*/ 12 h 13"/>
                <a:gd name="T2" fmla="*/ 33 w 34"/>
                <a:gd name="T3" fmla="*/ 13 h 13"/>
                <a:gd name="T4" fmla="*/ 1 w 34"/>
                <a:gd name="T5" fmla="*/ 13 h 13"/>
                <a:gd name="T6" fmla="*/ 0 w 34"/>
                <a:gd name="T7" fmla="*/ 12 h 13"/>
                <a:gd name="T8" fmla="*/ 0 w 34"/>
                <a:gd name="T9" fmla="*/ 0 h 13"/>
                <a:gd name="T10" fmla="*/ 1 w 34"/>
                <a:gd name="T11" fmla="*/ 0 h 13"/>
                <a:gd name="T12" fmla="*/ 33 w 34"/>
                <a:gd name="T13" fmla="*/ 0 h 13"/>
                <a:gd name="T14" fmla="*/ 34 w 34"/>
                <a:gd name="T15" fmla="*/ 0 h 13"/>
                <a:gd name="T16" fmla="*/ 34 w 34"/>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13">
                  <a:moveTo>
                    <a:pt x="34" y="12"/>
                  </a:moveTo>
                  <a:cubicBezTo>
                    <a:pt x="34" y="12"/>
                    <a:pt x="34" y="13"/>
                    <a:pt x="33" y="13"/>
                  </a:cubicBezTo>
                  <a:cubicBezTo>
                    <a:pt x="1" y="13"/>
                    <a:pt x="1" y="13"/>
                    <a:pt x="1" y="13"/>
                  </a:cubicBezTo>
                  <a:cubicBezTo>
                    <a:pt x="1" y="13"/>
                    <a:pt x="0" y="12"/>
                    <a:pt x="0" y="12"/>
                  </a:cubicBezTo>
                  <a:cubicBezTo>
                    <a:pt x="0" y="0"/>
                    <a:pt x="0" y="0"/>
                    <a:pt x="0" y="0"/>
                  </a:cubicBezTo>
                  <a:cubicBezTo>
                    <a:pt x="0" y="0"/>
                    <a:pt x="1" y="0"/>
                    <a:pt x="1" y="0"/>
                  </a:cubicBezTo>
                  <a:cubicBezTo>
                    <a:pt x="33" y="0"/>
                    <a:pt x="33" y="0"/>
                    <a:pt x="33" y="0"/>
                  </a:cubicBezTo>
                  <a:cubicBezTo>
                    <a:pt x="34" y="0"/>
                    <a:pt x="34" y="0"/>
                    <a:pt x="34" y="0"/>
                  </a:cubicBezTo>
                  <a:lnTo>
                    <a:pt x="34"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35" name="Freeform 62"/>
            <p:cNvSpPr/>
            <p:nvPr/>
          </p:nvSpPr>
          <p:spPr bwMode="auto">
            <a:xfrm>
              <a:off x="3305175" y="3494088"/>
              <a:ext cx="96838" cy="38100"/>
            </a:xfrm>
            <a:custGeom>
              <a:avLst/>
              <a:gdLst>
                <a:gd name="T0" fmla="*/ 34 w 34"/>
                <a:gd name="T1" fmla="*/ 12 h 13"/>
                <a:gd name="T2" fmla="*/ 33 w 34"/>
                <a:gd name="T3" fmla="*/ 13 h 13"/>
                <a:gd name="T4" fmla="*/ 1 w 34"/>
                <a:gd name="T5" fmla="*/ 13 h 13"/>
                <a:gd name="T6" fmla="*/ 0 w 34"/>
                <a:gd name="T7" fmla="*/ 12 h 13"/>
                <a:gd name="T8" fmla="*/ 0 w 34"/>
                <a:gd name="T9" fmla="*/ 1 h 13"/>
                <a:gd name="T10" fmla="*/ 1 w 34"/>
                <a:gd name="T11" fmla="*/ 0 h 13"/>
                <a:gd name="T12" fmla="*/ 33 w 34"/>
                <a:gd name="T13" fmla="*/ 0 h 13"/>
                <a:gd name="T14" fmla="*/ 34 w 34"/>
                <a:gd name="T15" fmla="*/ 1 h 13"/>
                <a:gd name="T16" fmla="*/ 34 w 34"/>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13">
                  <a:moveTo>
                    <a:pt x="34" y="12"/>
                  </a:moveTo>
                  <a:cubicBezTo>
                    <a:pt x="34" y="13"/>
                    <a:pt x="34" y="13"/>
                    <a:pt x="33" y="13"/>
                  </a:cubicBezTo>
                  <a:cubicBezTo>
                    <a:pt x="1" y="13"/>
                    <a:pt x="1" y="13"/>
                    <a:pt x="1" y="13"/>
                  </a:cubicBezTo>
                  <a:cubicBezTo>
                    <a:pt x="1" y="13"/>
                    <a:pt x="0" y="13"/>
                    <a:pt x="0" y="12"/>
                  </a:cubicBezTo>
                  <a:cubicBezTo>
                    <a:pt x="0" y="1"/>
                    <a:pt x="0" y="1"/>
                    <a:pt x="0" y="1"/>
                  </a:cubicBezTo>
                  <a:cubicBezTo>
                    <a:pt x="0" y="0"/>
                    <a:pt x="1" y="0"/>
                    <a:pt x="1" y="0"/>
                  </a:cubicBezTo>
                  <a:cubicBezTo>
                    <a:pt x="33" y="0"/>
                    <a:pt x="33" y="0"/>
                    <a:pt x="33" y="0"/>
                  </a:cubicBezTo>
                  <a:cubicBezTo>
                    <a:pt x="34" y="0"/>
                    <a:pt x="34" y="0"/>
                    <a:pt x="34" y="1"/>
                  </a:cubicBezTo>
                  <a:lnTo>
                    <a:pt x="34"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36" name="Freeform 63"/>
            <p:cNvSpPr/>
            <p:nvPr/>
          </p:nvSpPr>
          <p:spPr bwMode="auto">
            <a:xfrm>
              <a:off x="3305175" y="3443288"/>
              <a:ext cx="96838" cy="36513"/>
            </a:xfrm>
            <a:custGeom>
              <a:avLst/>
              <a:gdLst>
                <a:gd name="T0" fmla="*/ 34 w 34"/>
                <a:gd name="T1" fmla="*/ 12 h 13"/>
                <a:gd name="T2" fmla="*/ 33 w 34"/>
                <a:gd name="T3" fmla="*/ 13 h 13"/>
                <a:gd name="T4" fmla="*/ 1 w 34"/>
                <a:gd name="T5" fmla="*/ 13 h 13"/>
                <a:gd name="T6" fmla="*/ 0 w 34"/>
                <a:gd name="T7" fmla="*/ 12 h 13"/>
                <a:gd name="T8" fmla="*/ 0 w 34"/>
                <a:gd name="T9" fmla="*/ 1 h 13"/>
                <a:gd name="T10" fmla="*/ 1 w 34"/>
                <a:gd name="T11" fmla="*/ 0 h 13"/>
                <a:gd name="T12" fmla="*/ 33 w 34"/>
                <a:gd name="T13" fmla="*/ 0 h 13"/>
                <a:gd name="T14" fmla="*/ 34 w 34"/>
                <a:gd name="T15" fmla="*/ 1 h 13"/>
                <a:gd name="T16" fmla="*/ 34 w 34"/>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13">
                  <a:moveTo>
                    <a:pt x="34" y="12"/>
                  </a:moveTo>
                  <a:cubicBezTo>
                    <a:pt x="34" y="13"/>
                    <a:pt x="34" y="13"/>
                    <a:pt x="33" y="13"/>
                  </a:cubicBezTo>
                  <a:cubicBezTo>
                    <a:pt x="1" y="13"/>
                    <a:pt x="1" y="13"/>
                    <a:pt x="1" y="13"/>
                  </a:cubicBezTo>
                  <a:cubicBezTo>
                    <a:pt x="1" y="13"/>
                    <a:pt x="0" y="13"/>
                    <a:pt x="0" y="12"/>
                  </a:cubicBezTo>
                  <a:cubicBezTo>
                    <a:pt x="0" y="1"/>
                    <a:pt x="0" y="1"/>
                    <a:pt x="0" y="1"/>
                  </a:cubicBezTo>
                  <a:cubicBezTo>
                    <a:pt x="0" y="1"/>
                    <a:pt x="1" y="0"/>
                    <a:pt x="1" y="0"/>
                  </a:cubicBezTo>
                  <a:cubicBezTo>
                    <a:pt x="33" y="0"/>
                    <a:pt x="33" y="0"/>
                    <a:pt x="33" y="0"/>
                  </a:cubicBezTo>
                  <a:cubicBezTo>
                    <a:pt x="34" y="0"/>
                    <a:pt x="34" y="1"/>
                    <a:pt x="34" y="1"/>
                  </a:cubicBezTo>
                  <a:lnTo>
                    <a:pt x="34"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37" name="Freeform 64"/>
            <p:cNvSpPr/>
            <p:nvPr/>
          </p:nvSpPr>
          <p:spPr bwMode="auto">
            <a:xfrm>
              <a:off x="3305175" y="3390901"/>
              <a:ext cx="96838" cy="38100"/>
            </a:xfrm>
            <a:custGeom>
              <a:avLst/>
              <a:gdLst>
                <a:gd name="T0" fmla="*/ 34 w 34"/>
                <a:gd name="T1" fmla="*/ 13 h 13"/>
                <a:gd name="T2" fmla="*/ 33 w 34"/>
                <a:gd name="T3" fmla="*/ 13 h 13"/>
                <a:gd name="T4" fmla="*/ 1 w 34"/>
                <a:gd name="T5" fmla="*/ 13 h 13"/>
                <a:gd name="T6" fmla="*/ 0 w 34"/>
                <a:gd name="T7" fmla="*/ 13 h 13"/>
                <a:gd name="T8" fmla="*/ 0 w 34"/>
                <a:gd name="T9" fmla="*/ 1 h 13"/>
                <a:gd name="T10" fmla="*/ 1 w 34"/>
                <a:gd name="T11" fmla="*/ 0 h 13"/>
                <a:gd name="T12" fmla="*/ 33 w 34"/>
                <a:gd name="T13" fmla="*/ 0 h 13"/>
                <a:gd name="T14" fmla="*/ 34 w 34"/>
                <a:gd name="T15" fmla="*/ 1 h 13"/>
                <a:gd name="T16" fmla="*/ 34 w 34"/>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13">
                  <a:moveTo>
                    <a:pt x="34" y="13"/>
                  </a:moveTo>
                  <a:cubicBezTo>
                    <a:pt x="34" y="13"/>
                    <a:pt x="34" y="13"/>
                    <a:pt x="33" y="13"/>
                  </a:cubicBezTo>
                  <a:cubicBezTo>
                    <a:pt x="1" y="13"/>
                    <a:pt x="1" y="13"/>
                    <a:pt x="1" y="13"/>
                  </a:cubicBezTo>
                  <a:cubicBezTo>
                    <a:pt x="1" y="13"/>
                    <a:pt x="0" y="13"/>
                    <a:pt x="0" y="13"/>
                  </a:cubicBezTo>
                  <a:cubicBezTo>
                    <a:pt x="0" y="1"/>
                    <a:pt x="0" y="1"/>
                    <a:pt x="0" y="1"/>
                  </a:cubicBezTo>
                  <a:cubicBezTo>
                    <a:pt x="0" y="1"/>
                    <a:pt x="1" y="0"/>
                    <a:pt x="1" y="0"/>
                  </a:cubicBezTo>
                  <a:cubicBezTo>
                    <a:pt x="33" y="0"/>
                    <a:pt x="33" y="0"/>
                    <a:pt x="33" y="0"/>
                  </a:cubicBezTo>
                  <a:cubicBezTo>
                    <a:pt x="34" y="0"/>
                    <a:pt x="34" y="1"/>
                    <a:pt x="34" y="1"/>
                  </a:cubicBezTo>
                  <a:lnTo>
                    <a:pt x="34"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38" name="Freeform 65"/>
            <p:cNvSpPr/>
            <p:nvPr/>
          </p:nvSpPr>
          <p:spPr bwMode="auto">
            <a:xfrm>
              <a:off x="3305175" y="3343276"/>
              <a:ext cx="96838" cy="36513"/>
            </a:xfrm>
            <a:custGeom>
              <a:avLst/>
              <a:gdLst>
                <a:gd name="T0" fmla="*/ 34 w 34"/>
                <a:gd name="T1" fmla="*/ 12 h 13"/>
                <a:gd name="T2" fmla="*/ 33 w 34"/>
                <a:gd name="T3" fmla="*/ 13 h 13"/>
                <a:gd name="T4" fmla="*/ 1 w 34"/>
                <a:gd name="T5" fmla="*/ 13 h 13"/>
                <a:gd name="T6" fmla="*/ 0 w 34"/>
                <a:gd name="T7" fmla="*/ 12 h 13"/>
                <a:gd name="T8" fmla="*/ 0 w 34"/>
                <a:gd name="T9" fmla="*/ 0 h 13"/>
                <a:gd name="T10" fmla="*/ 1 w 34"/>
                <a:gd name="T11" fmla="*/ 0 h 13"/>
                <a:gd name="T12" fmla="*/ 33 w 34"/>
                <a:gd name="T13" fmla="*/ 0 h 13"/>
                <a:gd name="T14" fmla="*/ 34 w 34"/>
                <a:gd name="T15" fmla="*/ 0 h 13"/>
                <a:gd name="T16" fmla="*/ 34 w 34"/>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13">
                  <a:moveTo>
                    <a:pt x="34" y="12"/>
                  </a:moveTo>
                  <a:cubicBezTo>
                    <a:pt x="34" y="12"/>
                    <a:pt x="34" y="13"/>
                    <a:pt x="33" y="13"/>
                  </a:cubicBezTo>
                  <a:cubicBezTo>
                    <a:pt x="1" y="13"/>
                    <a:pt x="1" y="13"/>
                    <a:pt x="1" y="13"/>
                  </a:cubicBezTo>
                  <a:cubicBezTo>
                    <a:pt x="1" y="13"/>
                    <a:pt x="0" y="12"/>
                    <a:pt x="0" y="12"/>
                  </a:cubicBezTo>
                  <a:cubicBezTo>
                    <a:pt x="0" y="0"/>
                    <a:pt x="0" y="0"/>
                    <a:pt x="0" y="0"/>
                  </a:cubicBezTo>
                  <a:cubicBezTo>
                    <a:pt x="0" y="0"/>
                    <a:pt x="1" y="0"/>
                    <a:pt x="1" y="0"/>
                  </a:cubicBezTo>
                  <a:cubicBezTo>
                    <a:pt x="33" y="0"/>
                    <a:pt x="33" y="0"/>
                    <a:pt x="33" y="0"/>
                  </a:cubicBezTo>
                  <a:cubicBezTo>
                    <a:pt x="34" y="0"/>
                    <a:pt x="34" y="0"/>
                    <a:pt x="34" y="0"/>
                  </a:cubicBezTo>
                  <a:lnTo>
                    <a:pt x="34"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39" name="Freeform 66"/>
            <p:cNvSpPr/>
            <p:nvPr/>
          </p:nvSpPr>
          <p:spPr bwMode="auto">
            <a:xfrm>
              <a:off x="3305175" y="3290888"/>
              <a:ext cx="96838" cy="38100"/>
            </a:xfrm>
            <a:custGeom>
              <a:avLst/>
              <a:gdLst>
                <a:gd name="T0" fmla="*/ 34 w 34"/>
                <a:gd name="T1" fmla="*/ 12 h 13"/>
                <a:gd name="T2" fmla="*/ 33 w 34"/>
                <a:gd name="T3" fmla="*/ 13 h 13"/>
                <a:gd name="T4" fmla="*/ 1 w 34"/>
                <a:gd name="T5" fmla="*/ 13 h 13"/>
                <a:gd name="T6" fmla="*/ 0 w 34"/>
                <a:gd name="T7" fmla="*/ 12 h 13"/>
                <a:gd name="T8" fmla="*/ 0 w 34"/>
                <a:gd name="T9" fmla="*/ 1 h 13"/>
                <a:gd name="T10" fmla="*/ 1 w 34"/>
                <a:gd name="T11" fmla="*/ 0 h 13"/>
                <a:gd name="T12" fmla="*/ 33 w 34"/>
                <a:gd name="T13" fmla="*/ 0 h 13"/>
                <a:gd name="T14" fmla="*/ 34 w 34"/>
                <a:gd name="T15" fmla="*/ 1 h 13"/>
                <a:gd name="T16" fmla="*/ 34 w 34"/>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13">
                  <a:moveTo>
                    <a:pt x="34" y="12"/>
                  </a:moveTo>
                  <a:cubicBezTo>
                    <a:pt x="34" y="12"/>
                    <a:pt x="34" y="13"/>
                    <a:pt x="33" y="13"/>
                  </a:cubicBezTo>
                  <a:cubicBezTo>
                    <a:pt x="1" y="13"/>
                    <a:pt x="1" y="13"/>
                    <a:pt x="1" y="13"/>
                  </a:cubicBezTo>
                  <a:cubicBezTo>
                    <a:pt x="1" y="13"/>
                    <a:pt x="0" y="12"/>
                    <a:pt x="0" y="12"/>
                  </a:cubicBezTo>
                  <a:cubicBezTo>
                    <a:pt x="0" y="1"/>
                    <a:pt x="0" y="1"/>
                    <a:pt x="0" y="1"/>
                  </a:cubicBezTo>
                  <a:cubicBezTo>
                    <a:pt x="0" y="0"/>
                    <a:pt x="1" y="0"/>
                    <a:pt x="1" y="0"/>
                  </a:cubicBezTo>
                  <a:cubicBezTo>
                    <a:pt x="33" y="0"/>
                    <a:pt x="33" y="0"/>
                    <a:pt x="33" y="0"/>
                  </a:cubicBezTo>
                  <a:cubicBezTo>
                    <a:pt x="34" y="0"/>
                    <a:pt x="34" y="0"/>
                    <a:pt x="34" y="1"/>
                  </a:cubicBezTo>
                  <a:lnTo>
                    <a:pt x="34"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grpSp>
      <p:sp>
        <p:nvSpPr>
          <p:cNvPr id="40" name="Freeform 10"/>
          <p:cNvSpPr>
            <a:spLocks noChangeAspect="1" noEditPoints="1"/>
          </p:cNvSpPr>
          <p:nvPr/>
        </p:nvSpPr>
        <p:spPr bwMode="auto">
          <a:xfrm>
            <a:off x="6520200" y="4759423"/>
            <a:ext cx="504000" cy="318595"/>
          </a:xfrm>
          <a:custGeom>
            <a:avLst/>
            <a:gdLst>
              <a:gd name="T0" fmla="*/ 87 w 782"/>
              <a:gd name="T1" fmla="*/ 232 h 493"/>
              <a:gd name="T2" fmla="*/ 195 w 782"/>
              <a:gd name="T3" fmla="*/ 0 h 493"/>
              <a:gd name="T4" fmla="*/ 724 w 782"/>
              <a:gd name="T5" fmla="*/ 467 h 493"/>
              <a:gd name="T6" fmla="*/ 612 w 782"/>
              <a:gd name="T7" fmla="*/ 369 h 493"/>
              <a:gd name="T8" fmla="*/ 565 w 782"/>
              <a:gd name="T9" fmla="*/ 349 h 493"/>
              <a:gd name="T10" fmla="*/ 605 w 782"/>
              <a:gd name="T11" fmla="*/ 354 h 493"/>
              <a:gd name="T12" fmla="*/ 366 w 782"/>
              <a:gd name="T13" fmla="*/ 366 h 493"/>
              <a:gd name="T14" fmla="*/ 372 w 782"/>
              <a:gd name="T15" fmla="*/ 348 h 493"/>
              <a:gd name="T16" fmla="*/ 410 w 782"/>
              <a:gd name="T17" fmla="*/ 351 h 493"/>
              <a:gd name="T18" fmla="*/ 409 w 782"/>
              <a:gd name="T19" fmla="*/ 406 h 493"/>
              <a:gd name="T20" fmla="*/ 362 w 782"/>
              <a:gd name="T21" fmla="*/ 405 h 493"/>
              <a:gd name="T22" fmla="*/ 288 w 782"/>
              <a:gd name="T23" fmla="*/ 400 h 493"/>
              <a:gd name="T24" fmla="*/ 339 w 782"/>
              <a:gd name="T25" fmla="*/ 389 h 493"/>
              <a:gd name="T26" fmla="*/ 322 w 782"/>
              <a:gd name="T27" fmla="*/ 409 h 493"/>
              <a:gd name="T28" fmla="*/ 302 w 782"/>
              <a:gd name="T29" fmla="*/ 353 h 493"/>
              <a:gd name="T30" fmla="*/ 345 w 782"/>
              <a:gd name="T31" fmla="*/ 351 h 493"/>
              <a:gd name="T32" fmla="*/ 213 w 782"/>
              <a:gd name="T33" fmla="*/ 402 h 493"/>
              <a:gd name="T34" fmla="*/ 267 w 782"/>
              <a:gd name="T35" fmla="*/ 387 h 493"/>
              <a:gd name="T36" fmla="*/ 213 w 782"/>
              <a:gd name="T37" fmla="*/ 406 h 493"/>
              <a:gd name="T38" fmla="*/ 199 w 782"/>
              <a:gd name="T39" fmla="*/ 369 h 493"/>
              <a:gd name="T40" fmla="*/ 214 w 782"/>
              <a:gd name="T41" fmla="*/ 348 h 493"/>
              <a:gd name="T42" fmla="*/ 233 w 782"/>
              <a:gd name="T43" fmla="*/ 361 h 493"/>
              <a:gd name="T44" fmla="*/ 280 w 782"/>
              <a:gd name="T45" fmla="*/ 350 h 493"/>
              <a:gd name="T46" fmla="*/ 273 w 782"/>
              <a:gd name="T47" fmla="*/ 367 h 493"/>
              <a:gd name="T48" fmla="*/ 159 w 782"/>
              <a:gd name="T49" fmla="*/ 452 h 493"/>
              <a:gd name="T50" fmla="*/ 107 w 782"/>
              <a:gd name="T51" fmla="*/ 448 h 493"/>
              <a:gd name="T52" fmla="*/ 137 w 782"/>
              <a:gd name="T53" fmla="*/ 424 h 493"/>
              <a:gd name="T54" fmla="*/ 188 w 782"/>
              <a:gd name="T55" fmla="*/ 402 h 493"/>
              <a:gd name="T56" fmla="*/ 142 w 782"/>
              <a:gd name="T57" fmla="*/ 409 h 493"/>
              <a:gd name="T58" fmla="*/ 153 w 782"/>
              <a:gd name="T59" fmla="*/ 385 h 493"/>
              <a:gd name="T60" fmla="*/ 196 w 782"/>
              <a:gd name="T61" fmla="*/ 389 h 493"/>
              <a:gd name="T62" fmla="*/ 407 w 782"/>
              <a:gd name="T63" fmla="*/ 455 h 493"/>
              <a:gd name="T64" fmla="*/ 200 w 782"/>
              <a:gd name="T65" fmla="*/ 458 h 493"/>
              <a:gd name="T66" fmla="*/ 203 w 782"/>
              <a:gd name="T67" fmla="*/ 427 h 493"/>
              <a:gd name="T68" fmla="*/ 402 w 782"/>
              <a:gd name="T69" fmla="*/ 423 h 493"/>
              <a:gd name="T70" fmla="*/ 411 w 782"/>
              <a:gd name="T71" fmla="*/ 448 h 493"/>
              <a:gd name="T72" fmla="*/ 438 w 782"/>
              <a:gd name="T73" fmla="*/ 347 h 493"/>
              <a:gd name="T74" fmla="*/ 471 w 782"/>
              <a:gd name="T75" fmla="*/ 369 h 493"/>
              <a:gd name="T76" fmla="*/ 434 w 782"/>
              <a:gd name="T77" fmla="*/ 366 h 493"/>
              <a:gd name="T78" fmla="*/ 484 w 782"/>
              <a:gd name="T79" fmla="*/ 395 h 493"/>
              <a:gd name="T80" fmla="*/ 473 w 782"/>
              <a:gd name="T81" fmla="*/ 409 h 493"/>
              <a:gd name="T82" fmla="*/ 437 w 782"/>
              <a:gd name="T83" fmla="*/ 404 h 493"/>
              <a:gd name="T84" fmla="*/ 440 w 782"/>
              <a:gd name="T85" fmla="*/ 451 h 493"/>
              <a:gd name="T86" fmla="*/ 438 w 782"/>
              <a:gd name="T87" fmla="*/ 428 h 493"/>
              <a:gd name="T88" fmla="*/ 447 w 782"/>
              <a:gd name="T89" fmla="*/ 423 h 493"/>
              <a:gd name="T90" fmla="*/ 483 w 782"/>
              <a:gd name="T91" fmla="*/ 424 h 493"/>
              <a:gd name="T92" fmla="*/ 502 w 782"/>
              <a:gd name="T93" fmla="*/ 363 h 493"/>
              <a:gd name="T94" fmla="*/ 536 w 782"/>
              <a:gd name="T95" fmla="*/ 350 h 493"/>
              <a:gd name="T96" fmla="*/ 547 w 782"/>
              <a:gd name="T97" fmla="*/ 366 h 493"/>
              <a:gd name="T98" fmla="*/ 519 w 782"/>
              <a:gd name="T99" fmla="*/ 405 h 493"/>
              <a:gd name="T100" fmla="*/ 559 w 782"/>
              <a:gd name="T101" fmla="*/ 389 h 493"/>
              <a:gd name="T102" fmla="*/ 564 w 782"/>
              <a:gd name="T103" fmla="*/ 408 h 493"/>
              <a:gd name="T104" fmla="*/ 588 w 782"/>
              <a:gd name="T105" fmla="*/ 453 h 493"/>
              <a:gd name="T106" fmla="*/ 548 w 782"/>
              <a:gd name="T107" fmla="*/ 457 h 493"/>
              <a:gd name="T108" fmla="*/ 536 w 782"/>
              <a:gd name="T109" fmla="*/ 423 h 493"/>
              <a:gd name="T110" fmla="*/ 588 w 782"/>
              <a:gd name="T111" fmla="*/ 448 h 493"/>
              <a:gd name="T112" fmla="*/ 591 w 782"/>
              <a:gd name="T113" fmla="*/ 382 h 493"/>
              <a:gd name="T114" fmla="*/ 635 w 782"/>
              <a:gd name="T115" fmla="*/ 409 h 493"/>
              <a:gd name="T116" fmla="*/ 616 w 782"/>
              <a:gd name="T117" fmla="*/ 449 h 493"/>
              <a:gd name="T118" fmla="*/ 639 w 782"/>
              <a:gd name="T119" fmla="*/ 423 h 493"/>
              <a:gd name="T120" fmla="*/ 670 w 782"/>
              <a:gd name="T121" fmla="*/ 449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82" h="493">
                <a:moveTo>
                  <a:pt x="111" y="206"/>
                </a:moveTo>
                <a:cubicBezTo>
                  <a:pt x="91" y="187"/>
                  <a:pt x="91" y="152"/>
                  <a:pt x="111" y="134"/>
                </a:cubicBezTo>
                <a:cubicBezTo>
                  <a:pt x="97" y="136"/>
                  <a:pt x="84" y="151"/>
                  <a:pt x="84" y="170"/>
                </a:cubicBezTo>
                <a:cubicBezTo>
                  <a:pt x="84" y="188"/>
                  <a:pt x="97" y="203"/>
                  <a:pt x="111" y="206"/>
                </a:cubicBezTo>
                <a:close/>
                <a:moveTo>
                  <a:pt x="698" y="170"/>
                </a:moveTo>
                <a:cubicBezTo>
                  <a:pt x="698" y="151"/>
                  <a:pt x="685" y="136"/>
                  <a:pt x="671" y="134"/>
                </a:cubicBezTo>
                <a:cubicBezTo>
                  <a:pt x="691" y="152"/>
                  <a:pt x="691" y="187"/>
                  <a:pt x="671" y="206"/>
                </a:cubicBezTo>
                <a:cubicBezTo>
                  <a:pt x="685" y="203"/>
                  <a:pt x="698" y="188"/>
                  <a:pt x="698" y="170"/>
                </a:cubicBezTo>
                <a:close/>
                <a:moveTo>
                  <a:pt x="696" y="232"/>
                </a:moveTo>
                <a:cubicBezTo>
                  <a:pt x="716" y="224"/>
                  <a:pt x="737" y="200"/>
                  <a:pt x="737" y="170"/>
                </a:cubicBezTo>
                <a:cubicBezTo>
                  <a:pt x="737" y="139"/>
                  <a:pt x="716" y="115"/>
                  <a:pt x="696" y="108"/>
                </a:cubicBezTo>
                <a:cubicBezTo>
                  <a:pt x="712" y="124"/>
                  <a:pt x="723" y="147"/>
                  <a:pt x="723" y="170"/>
                </a:cubicBezTo>
                <a:cubicBezTo>
                  <a:pt x="723" y="193"/>
                  <a:pt x="712" y="215"/>
                  <a:pt x="696" y="232"/>
                </a:cubicBezTo>
                <a:close/>
                <a:moveTo>
                  <a:pt x="87" y="232"/>
                </a:moveTo>
                <a:cubicBezTo>
                  <a:pt x="70" y="215"/>
                  <a:pt x="59" y="193"/>
                  <a:pt x="59" y="170"/>
                </a:cubicBezTo>
                <a:cubicBezTo>
                  <a:pt x="59" y="147"/>
                  <a:pt x="70" y="124"/>
                  <a:pt x="87" y="108"/>
                </a:cubicBezTo>
                <a:cubicBezTo>
                  <a:pt x="66" y="115"/>
                  <a:pt x="45" y="139"/>
                  <a:pt x="46" y="170"/>
                </a:cubicBezTo>
                <a:cubicBezTo>
                  <a:pt x="45" y="200"/>
                  <a:pt x="66" y="224"/>
                  <a:pt x="87" y="232"/>
                </a:cubicBezTo>
                <a:close/>
                <a:moveTo>
                  <a:pt x="714" y="448"/>
                </a:moveTo>
                <a:cubicBezTo>
                  <a:pt x="706" y="438"/>
                  <a:pt x="697" y="428"/>
                  <a:pt x="689" y="419"/>
                </a:cubicBezTo>
                <a:cubicBezTo>
                  <a:pt x="671" y="397"/>
                  <a:pt x="653" y="376"/>
                  <a:pt x="635" y="355"/>
                </a:cubicBezTo>
                <a:cubicBezTo>
                  <a:pt x="634" y="354"/>
                  <a:pt x="633" y="353"/>
                  <a:pt x="632" y="352"/>
                </a:cubicBezTo>
                <a:cubicBezTo>
                  <a:pt x="629" y="347"/>
                  <a:pt x="623" y="345"/>
                  <a:pt x="617" y="343"/>
                </a:cubicBezTo>
                <a:cubicBezTo>
                  <a:pt x="612" y="341"/>
                  <a:pt x="606" y="339"/>
                  <a:pt x="599" y="339"/>
                </a:cubicBezTo>
                <a:cubicBezTo>
                  <a:pt x="621" y="333"/>
                  <a:pt x="637" y="314"/>
                  <a:pt x="637" y="291"/>
                </a:cubicBezTo>
                <a:cubicBezTo>
                  <a:pt x="637" y="50"/>
                  <a:pt x="637" y="50"/>
                  <a:pt x="637" y="50"/>
                </a:cubicBezTo>
                <a:cubicBezTo>
                  <a:pt x="637" y="22"/>
                  <a:pt x="614" y="0"/>
                  <a:pt x="587" y="0"/>
                </a:cubicBezTo>
                <a:cubicBezTo>
                  <a:pt x="195" y="0"/>
                  <a:pt x="195" y="0"/>
                  <a:pt x="195" y="0"/>
                </a:cubicBezTo>
                <a:cubicBezTo>
                  <a:pt x="168" y="0"/>
                  <a:pt x="145" y="22"/>
                  <a:pt x="145" y="50"/>
                </a:cubicBezTo>
                <a:cubicBezTo>
                  <a:pt x="145" y="291"/>
                  <a:pt x="145" y="291"/>
                  <a:pt x="145" y="291"/>
                </a:cubicBezTo>
                <a:cubicBezTo>
                  <a:pt x="145" y="314"/>
                  <a:pt x="161" y="334"/>
                  <a:pt x="183" y="339"/>
                </a:cubicBezTo>
                <a:cubicBezTo>
                  <a:pt x="171" y="340"/>
                  <a:pt x="157" y="344"/>
                  <a:pt x="149" y="354"/>
                </a:cubicBezTo>
                <a:cubicBezTo>
                  <a:pt x="143" y="361"/>
                  <a:pt x="136" y="369"/>
                  <a:pt x="130" y="377"/>
                </a:cubicBezTo>
                <a:cubicBezTo>
                  <a:pt x="111" y="399"/>
                  <a:pt x="91" y="422"/>
                  <a:pt x="72" y="446"/>
                </a:cubicBezTo>
                <a:cubicBezTo>
                  <a:pt x="67" y="451"/>
                  <a:pt x="58" y="459"/>
                  <a:pt x="58" y="467"/>
                </a:cubicBezTo>
                <a:cubicBezTo>
                  <a:pt x="58" y="489"/>
                  <a:pt x="58" y="478"/>
                  <a:pt x="58" y="478"/>
                </a:cubicBezTo>
                <a:cubicBezTo>
                  <a:pt x="58" y="481"/>
                  <a:pt x="59" y="483"/>
                  <a:pt x="60" y="485"/>
                </a:cubicBezTo>
                <a:cubicBezTo>
                  <a:pt x="65" y="492"/>
                  <a:pt x="75" y="493"/>
                  <a:pt x="83" y="493"/>
                </a:cubicBezTo>
                <a:cubicBezTo>
                  <a:pt x="94" y="493"/>
                  <a:pt x="667" y="493"/>
                  <a:pt x="684" y="493"/>
                </a:cubicBezTo>
                <a:cubicBezTo>
                  <a:pt x="693" y="493"/>
                  <a:pt x="702" y="492"/>
                  <a:pt x="711" y="490"/>
                </a:cubicBezTo>
                <a:cubicBezTo>
                  <a:pt x="716" y="489"/>
                  <a:pt x="723" y="486"/>
                  <a:pt x="724" y="479"/>
                </a:cubicBezTo>
                <a:cubicBezTo>
                  <a:pt x="724" y="456"/>
                  <a:pt x="724" y="467"/>
                  <a:pt x="724" y="467"/>
                </a:cubicBezTo>
                <a:cubicBezTo>
                  <a:pt x="725" y="462"/>
                  <a:pt x="722" y="457"/>
                  <a:pt x="718" y="453"/>
                </a:cubicBezTo>
                <a:cubicBezTo>
                  <a:pt x="717" y="451"/>
                  <a:pt x="715" y="449"/>
                  <a:pt x="714" y="448"/>
                </a:cubicBezTo>
                <a:close/>
                <a:moveTo>
                  <a:pt x="164" y="299"/>
                </a:moveTo>
                <a:cubicBezTo>
                  <a:pt x="164" y="64"/>
                  <a:pt x="164" y="53"/>
                  <a:pt x="164" y="53"/>
                </a:cubicBezTo>
                <a:cubicBezTo>
                  <a:pt x="164" y="39"/>
                  <a:pt x="175" y="16"/>
                  <a:pt x="189" y="16"/>
                </a:cubicBezTo>
                <a:cubicBezTo>
                  <a:pt x="570" y="16"/>
                  <a:pt x="593" y="16"/>
                  <a:pt x="593" y="16"/>
                </a:cubicBezTo>
                <a:cubicBezTo>
                  <a:pt x="607" y="16"/>
                  <a:pt x="618" y="39"/>
                  <a:pt x="618" y="53"/>
                </a:cubicBezTo>
                <a:cubicBezTo>
                  <a:pt x="618" y="268"/>
                  <a:pt x="618" y="299"/>
                  <a:pt x="618" y="299"/>
                </a:cubicBezTo>
                <a:cubicBezTo>
                  <a:pt x="618" y="313"/>
                  <a:pt x="607" y="325"/>
                  <a:pt x="593" y="325"/>
                </a:cubicBezTo>
                <a:cubicBezTo>
                  <a:pt x="212" y="325"/>
                  <a:pt x="189" y="325"/>
                  <a:pt x="189" y="325"/>
                </a:cubicBezTo>
                <a:cubicBezTo>
                  <a:pt x="175" y="325"/>
                  <a:pt x="164" y="302"/>
                  <a:pt x="164" y="287"/>
                </a:cubicBezTo>
                <a:lnTo>
                  <a:pt x="164" y="299"/>
                </a:lnTo>
                <a:close/>
                <a:moveTo>
                  <a:pt x="613" y="367"/>
                </a:moveTo>
                <a:cubicBezTo>
                  <a:pt x="613" y="367"/>
                  <a:pt x="613" y="368"/>
                  <a:pt x="612" y="369"/>
                </a:cubicBezTo>
                <a:cubicBezTo>
                  <a:pt x="612" y="369"/>
                  <a:pt x="612" y="369"/>
                  <a:pt x="612" y="369"/>
                </a:cubicBezTo>
                <a:cubicBezTo>
                  <a:pt x="612" y="369"/>
                  <a:pt x="612" y="369"/>
                  <a:pt x="612" y="369"/>
                </a:cubicBezTo>
                <a:cubicBezTo>
                  <a:pt x="612" y="369"/>
                  <a:pt x="612" y="369"/>
                  <a:pt x="612" y="369"/>
                </a:cubicBezTo>
                <a:cubicBezTo>
                  <a:pt x="612" y="369"/>
                  <a:pt x="612" y="369"/>
                  <a:pt x="611" y="369"/>
                </a:cubicBezTo>
                <a:cubicBezTo>
                  <a:pt x="611" y="369"/>
                  <a:pt x="611" y="369"/>
                  <a:pt x="611" y="369"/>
                </a:cubicBezTo>
                <a:cubicBezTo>
                  <a:pt x="611" y="369"/>
                  <a:pt x="611" y="369"/>
                  <a:pt x="610" y="369"/>
                </a:cubicBezTo>
                <a:cubicBezTo>
                  <a:pt x="608" y="371"/>
                  <a:pt x="604" y="371"/>
                  <a:pt x="600" y="371"/>
                </a:cubicBezTo>
                <a:cubicBezTo>
                  <a:pt x="584" y="371"/>
                  <a:pt x="584" y="371"/>
                  <a:pt x="584" y="371"/>
                </a:cubicBezTo>
                <a:cubicBezTo>
                  <a:pt x="580" y="371"/>
                  <a:pt x="577" y="370"/>
                  <a:pt x="574" y="369"/>
                </a:cubicBezTo>
                <a:cubicBezTo>
                  <a:pt x="573" y="368"/>
                  <a:pt x="572" y="367"/>
                  <a:pt x="571" y="367"/>
                </a:cubicBezTo>
                <a:cubicBezTo>
                  <a:pt x="570" y="366"/>
                  <a:pt x="569" y="365"/>
                  <a:pt x="569" y="365"/>
                </a:cubicBezTo>
                <a:cubicBezTo>
                  <a:pt x="568" y="363"/>
                  <a:pt x="568" y="363"/>
                  <a:pt x="568" y="363"/>
                </a:cubicBezTo>
                <a:cubicBezTo>
                  <a:pt x="566" y="360"/>
                  <a:pt x="564" y="357"/>
                  <a:pt x="563" y="354"/>
                </a:cubicBezTo>
                <a:cubicBezTo>
                  <a:pt x="561" y="351"/>
                  <a:pt x="563" y="350"/>
                  <a:pt x="565" y="349"/>
                </a:cubicBezTo>
                <a:cubicBezTo>
                  <a:pt x="565" y="349"/>
                  <a:pt x="566" y="349"/>
                  <a:pt x="566" y="349"/>
                </a:cubicBezTo>
                <a:cubicBezTo>
                  <a:pt x="567" y="348"/>
                  <a:pt x="569" y="348"/>
                  <a:pt x="570" y="348"/>
                </a:cubicBezTo>
                <a:cubicBezTo>
                  <a:pt x="573" y="348"/>
                  <a:pt x="573" y="348"/>
                  <a:pt x="573" y="348"/>
                </a:cubicBezTo>
                <a:cubicBezTo>
                  <a:pt x="573" y="348"/>
                  <a:pt x="573" y="348"/>
                  <a:pt x="573" y="348"/>
                </a:cubicBezTo>
                <a:cubicBezTo>
                  <a:pt x="577" y="348"/>
                  <a:pt x="581" y="348"/>
                  <a:pt x="586" y="348"/>
                </a:cubicBezTo>
                <a:cubicBezTo>
                  <a:pt x="586" y="348"/>
                  <a:pt x="586" y="348"/>
                  <a:pt x="586" y="348"/>
                </a:cubicBezTo>
                <a:cubicBezTo>
                  <a:pt x="590" y="348"/>
                  <a:pt x="590" y="348"/>
                  <a:pt x="590" y="348"/>
                </a:cubicBezTo>
                <a:cubicBezTo>
                  <a:pt x="592" y="348"/>
                  <a:pt x="594" y="348"/>
                  <a:pt x="595" y="348"/>
                </a:cubicBezTo>
                <a:cubicBezTo>
                  <a:pt x="596" y="349"/>
                  <a:pt x="597" y="349"/>
                  <a:pt x="598" y="349"/>
                </a:cubicBezTo>
                <a:cubicBezTo>
                  <a:pt x="598" y="349"/>
                  <a:pt x="598" y="349"/>
                  <a:pt x="598" y="349"/>
                </a:cubicBezTo>
                <a:cubicBezTo>
                  <a:pt x="598" y="350"/>
                  <a:pt x="598" y="350"/>
                  <a:pt x="599" y="350"/>
                </a:cubicBezTo>
                <a:cubicBezTo>
                  <a:pt x="599" y="350"/>
                  <a:pt x="599" y="350"/>
                  <a:pt x="599" y="350"/>
                </a:cubicBezTo>
                <a:cubicBezTo>
                  <a:pt x="600" y="350"/>
                  <a:pt x="602" y="351"/>
                  <a:pt x="603" y="351"/>
                </a:cubicBezTo>
                <a:cubicBezTo>
                  <a:pt x="604" y="352"/>
                  <a:pt x="604" y="353"/>
                  <a:pt x="605" y="354"/>
                </a:cubicBezTo>
                <a:cubicBezTo>
                  <a:pt x="608" y="359"/>
                  <a:pt x="608" y="359"/>
                  <a:pt x="608" y="359"/>
                </a:cubicBezTo>
                <a:cubicBezTo>
                  <a:pt x="609" y="360"/>
                  <a:pt x="611" y="362"/>
                  <a:pt x="612" y="364"/>
                </a:cubicBezTo>
                <a:cubicBezTo>
                  <a:pt x="612" y="364"/>
                  <a:pt x="612" y="364"/>
                  <a:pt x="612" y="364"/>
                </a:cubicBezTo>
                <a:cubicBezTo>
                  <a:pt x="613" y="365"/>
                  <a:pt x="613" y="366"/>
                  <a:pt x="613" y="367"/>
                </a:cubicBezTo>
                <a:close/>
                <a:moveTo>
                  <a:pt x="410" y="363"/>
                </a:moveTo>
                <a:cubicBezTo>
                  <a:pt x="410" y="364"/>
                  <a:pt x="410" y="364"/>
                  <a:pt x="410" y="365"/>
                </a:cubicBezTo>
                <a:cubicBezTo>
                  <a:pt x="406" y="371"/>
                  <a:pt x="392" y="369"/>
                  <a:pt x="386" y="369"/>
                </a:cubicBezTo>
                <a:cubicBezTo>
                  <a:pt x="383" y="369"/>
                  <a:pt x="380" y="369"/>
                  <a:pt x="377" y="369"/>
                </a:cubicBezTo>
                <a:cubicBezTo>
                  <a:pt x="374" y="369"/>
                  <a:pt x="370" y="369"/>
                  <a:pt x="367" y="367"/>
                </a:cubicBezTo>
                <a:cubicBezTo>
                  <a:pt x="367" y="367"/>
                  <a:pt x="367" y="367"/>
                  <a:pt x="367" y="367"/>
                </a:cubicBezTo>
                <a:cubicBezTo>
                  <a:pt x="367" y="366"/>
                  <a:pt x="367" y="366"/>
                  <a:pt x="367" y="366"/>
                </a:cubicBezTo>
                <a:cubicBezTo>
                  <a:pt x="366" y="366"/>
                  <a:pt x="366" y="366"/>
                  <a:pt x="366" y="366"/>
                </a:cubicBezTo>
                <a:cubicBezTo>
                  <a:pt x="366" y="366"/>
                  <a:pt x="366" y="366"/>
                  <a:pt x="366" y="366"/>
                </a:cubicBezTo>
                <a:cubicBezTo>
                  <a:pt x="366" y="366"/>
                  <a:pt x="366" y="366"/>
                  <a:pt x="366" y="366"/>
                </a:cubicBezTo>
                <a:cubicBezTo>
                  <a:pt x="366" y="365"/>
                  <a:pt x="366" y="365"/>
                  <a:pt x="366" y="365"/>
                </a:cubicBezTo>
                <a:cubicBezTo>
                  <a:pt x="366" y="364"/>
                  <a:pt x="366" y="364"/>
                  <a:pt x="366" y="363"/>
                </a:cubicBezTo>
                <a:cubicBezTo>
                  <a:pt x="366" y="363"/>
                  <a:pt x="366" y="363"/>
                  <a:pt x="366" y="363"/>
                </a:cubicBezTo>
                <a:cubicBezTo>
                  <a:pt x="366" y="362"/>
                  <a:pt x="366" y="361"/>
                  <a:pt x="366" y="361"/>
                </a:cubicBezTo>
                <a:cubicBezTo>
                  <a:pt x="366" y="360"/>
                  <a:pt x="366" y="360"/>
                  <a:pt x="366" y="360"/>
                </a:cubicBezTo>
                <a:cubicBezTo>
                  <a:pt x="366" y="358"/>
                  <a:pt x="366" y="355"/>
                  <a:pt x="367" y="353"/>
                </a:cubicBezTo>
                <a:cubicBezTo>
                  <a:pt x="367" y="352"/>
                  <a:pt x="367" y="352"/>
                  <a:pt x="367" y="352"/>
                </a:cubicBezTo>
                <a:cubicBezTo>
                  <a:pt x="367" y="352"/>
                  <a:pt x="367" y="351"/>
                  <a:pt x="368" y="350"/>
                </a:cubicBezTo>
                <a:cubicBezTo>
                  <a:pt x="369" y="350"/>
                  <a:pt x="369" y="349"/>
                  <a:pt x="370" y="349"/>
                </a:cubicBezTo>
                <a:cubicBezTo>
                  <a:pt x="370" y="349"/>
                  <a:pt x="370" y="349"/>
                  <a:pt x="370" y="349"/>
                </a:cubicBezTo>
                <a:cubicBezTo>
                  <a:pt x="370" y="349"/>
                  <a:pt x="370" y="348"/>
                  <a:pt x="370" y="348"/>
                </a:cubicBezTo>
                <a:cubicBezTo>
                  <a:pt x="370" y="348"/>
                  <a:pt x="371" y="348"/>
                  <a:pt x="371" y="348"/>
                </a:cubicBezTo>
                <a:cubicBezTo>
                  <a:pt x="371" y="348"/>
                  <a:pt x="371" y="348"/>
                  <a:pt x="371" y="348"/>
                </a:cubicBezTo>
                <a:cubicBezTo>
                  <a:pt x="371" y="348"/>
                  <a:pt x="372" y="348"/>
                  <a:pt x="372" y="348"/>
                </a:cubicBezTo>
                <a:cubicBezTo>
                  <a:pt x="372" y="348"/>
                  <a:pt x="372" y="348"/>
                  <a:pt x="373" y="348"/>
                </a:cubicBezTo>
                <a:cubicBezTo>
                  <a:pt x="373" y="347"/>
                  <a:pt x="373" y="347"/>
                  <a:pt x="374" y="347"/>
                </a:cubicBezTo>
                <a:cubicBezTo>
                  <a:pt x="374" y="347"/>
                  <a:pt x="374" y="347"/>
                  <a:pt x="374" y="347"/>
                </a:cubicBezTo>
                <a:cubicBezTo>
                  <a:pt x="374" y="347"/>
                  <a:pt x="374" y="347"/>
                  <a:pt x="374" y="347"/>
                </a:cubicBezTo>
                <a:cubicBezTo>
                  <a:pt x="375" y="347"/>
                  <a:pt x="375" y="347"/>
                  <a:pt x="375" y="347"/>
                </a:cubicBezTo>
                <a:cubicBezTo>
                  <a:pt x="376" y="347"/>
                  <a:pt x="377" y="347"/>
                  <a:pt x="378" y="347"/>
                </a:cubicBezTo>
                <a:cubicBezTo>
                  <a:pt x="379" y="347"/>
                  <a:pt x="379" y="347"/>
                  <a:pt x="379" y="347"/>
                </a:cubicBezTo>
                <a:cubicBezTo>
                  <a:pt x="380" y="347"/>
                  <a:pt x="382" y="347"/>
                  <a:pt x="383" y="347"/>
                </a:cubicBezTo>
                <a:cubicBezTo>
                  <a:pt x="399" y="347"/>
                  <a:pt x="399" y="347"/>
                  <a:pt x="399" y="347"/>
                </a:cubicBezTo>
                <a:cubicBezTo>
                  <a:pt x="399" y="347"/>
                  <a:pt x="399" y="347"/>
                  <a:pt x="400" y="347"/>
                </a:cubicBezTo>
                <a:cubicBezTo>
                  <a:pt x="400" y="347"/>
                  <a:pt x="400" y="347"/>
                  <a:pt x="400" y="347"/>
                </a:cubicBezTo>
                <a:cubicBezTo>
                  <a:pt x="401" y="347"/>
                  <a:pt x="401" y="347"/>
                  <a:pt x="402" y="347"/>
                </a:cubicBezTo>
                <a:cubicBezTo>
                  <a:pt x="405" y="347"/>
                  <a:pt x="408" y="348"/>
                  <a:pt x="409" y="351"/>
                </a:cubicBezTo>
                <a:cubicBezTo>
                  <a:pt x="410" y="351"/>
                  <a:pt x="410" y="351"/>
                  <a:pt x="410" y="351"/>
                </a:cubicBezTo>
                <a:cubicBezTo>
                  <a:pt x="410" y="351"/>
                  <a:pt x="410" y="351"/>
                  <a:pt x="410" y="351"/>
                </a:cubicBezTo>
                <a:cubicBezTo>
                  <a:pt x="411" y="355"/>
                  <a:pt x="410" y="359"/>
                  <a:pt x="410" y="362"/>
                </a:cubicBezTo>
                <a:cubicBezTo>
                  <a:pt x="410" y="363"/>
                  <a:pt x="410" y="363"/>
                  <a:pt x="410" y="363"/>
                </a:cubicBezTo>
                <a:cubicBezTo>
                  <a:pt x="410" y="363"/>
                  <a:pt x="410" y="363"/>
                  <a:pt x="410" y="363"/>
                </a:cubicBezTo>
                <a:close/>
                <a:moveTo>
                  <a:pt x="387" y="381"/>
                </a:moveTo>
                <a:cubicBezTo>
                  <a:pt x="393" y="381"/>
                  <a:pt x="407" y="380"/>
                  <a:pt x="410" y="386"/>
                </a:cubicBezTo>
                <a:cubicBezTo>
                  <a:pt x="410" y="387"/>
                  <a:pt x="411" y="387"/>
                  <a:pt x="411" y="388"/>
                </a:cubicBezTo>
                <a:cubicBezTo>
                  <a:pt x="411" y="395"/>
                  <a:pt x="411" y="395"/>
                  <a:pt x="411" y="395"/>
                </a:cubicBezTo>
                <a:cubicBezTo>
                  <a:pt x="411" y="397"/>
                  <a:pt x="411" y="399"/>
                  <a:pt x="411" y="401"/>
                </a:cubicBezTo>
                <a:cubicBezTo>
                  <a:pt x="411" y="401"/>
                  <a:pt x="411" y="401"/>
                  <a:pt x="411" y="401"/>
                </a:cubicBezTo>
                <a:cubicBezTo>
                  <a:pt x="411" y="402"/>
                  <a:pt x="411" y="402"/>
                  <a:pt x="411" y="402"/>
                </a:cubicBezTo>
                <a:cubicBezTo>
                  <a:pt x="411" y="402"/>
                  <a:pt x="410" y="404"/>
                  <a:pt x="410" y="404"/>
                </a:cubicBezTo>
                <a:cubicBezTo>
                  <a:pt x="409" y="405"/>
                  <a:pt x="409" y="405"/>
                  <a:pt x="409" y="405"/>
                </a:cubicBezTo>
                <a:cubicBezTo>
                  <a:pt x="409" y="405"/>
                  <a:pt x="409" y="405"/>
                  <a:pt x="409" y="406"/>
                </a:cubicBezTo>
                <a:cubicBezTo>
                  <a:pt x="409" y="406"/>
                  <a:pt x="409" y="406"/>
                  <a:pt x="409" y="406"/>
                </a:cubicBezTo>
                <a:cubicBezTo>
                  <a:pt x="407" y="407"/>
                  <a:pt x="405" y="408"/>
                  <a:pt x="403" y="409"/>
                </a:cubicBezTo>
                <a:cubicBezTo>
                  <a:pt x="403" y="409"/>
                  <a:pt x="403" y="409"/>
                  <a:pt x="403" y="409"/>
                </a:cubicBezTo>
                <a:cubicBezTo>
                  <a:pt x="403" y="409"/>
                  <a:pt x="403" y="409"/>
                  <a:pt x="403" y="409"/>
                </a:cubicBezTo>
                <a:cubicBezTo>
                  <a:pt x="402" y="409"/>
                  <a:pt x="401" y="409"/>
                  <a:pt x="401" y="409"/>
                </a:cubicBezTo>
                <a:cubicBezTo>
                  <a:pt x="400" y="409"/>
                  <a:pt x="400" y="409"/>
                  <a:pt x="400" y="409"/>
                </a:cubicBezTo>
                <a:cubicBezTo>
                  <a:pt x="399" y="409"/>
                  <a:pt x="398" y="409"/>
                  <a:pt x="398" y="409"/>
                </a:cubicBezTo>
                <a:cubicBezTo>
                  <a:pt x="398" y="409"/>
                  <a:pt x="398" y="409"/>
                  <a:pt x="398" y="409"/>
                </a:cubicBezTo>
                <a:cubicBezTo>
                  <a:pt x="373" y="409"/>
                  <a:pt x="373" y="409"/>
                  <a:pt x="373" y="409"/>
                </a:cubicBezTo>
                <a:cubicBezTo>
                  <a:pt x="371" y="409"/>
                  <a:pt x="367" y="409"/>
                  <a:pt x="364" y="407"/>
                </a:cubicBezTo>
                <a:cubicBezTo>
                  <a:pt x="364" y="407"/>
                  <a:pt x="364" y="407"/>
                  <a:pt x="364" y="407"/>
                </a:cubicBezTo>
                <a:cubicBezTo>
                  <a:pt x="364" y="407"/>
                  <a:pt x="364" y="407"/>
                  <a:pt x="364" y="407"/>
                </a:cubicBezTo>
                <a:cubicBezTo>
                  <a:pt x="364" y="407"/>
                  <a:pt x="364" y="406"/>
                  <a:pt x="363" y="406"/>
                </a:cubicBezTo>
                <a:cubicBezTo>
                  <a:pt x="363" y="406"/>
                  <a:pt x="362" y="405"/>
                  <a:pt x="362" y="405"/>
                </a:cubicBezTo>
                <a:cubicBezTo>
                  <a:pt x="362" y="405"/>
                  <a:pt x="362" y="405"/>
                  <a:pt x="362" y="404"/>
                </a:cubicBezTo>
                <a:cubicBezTo>
                  <a:pt x="362" y="404"/>
                  <a:pt x="361" y="403"/>
                  <a:pt x="361" y="402"/>
                </a:cubicBezTo>
                <a:cubicBezTo>
                  <a:pt x="362" y="400"/>
                  <a:pt x="362" y="400"/>
                  <a:pt x="362" y="400"/>
                </a:cubicBezTo>
                <a:cubicBezTo>
                  <a:pt x="362" y="400"/>
                  <a:pt x="362" y="400"/>
                  <a:pt x="362" y="400"/>
                </a:cubicBezTo>
                <a:cubicBezTo>
                  <a:pt x="362" y="396"/>
                  <a:pt x="362" y="392"/>
                  <a:pt x="363" y="388"/>
                </a:cubicBezTo>
                <a:cubicBezTo>
                  <a:pt x="363" y="388"/>
                  <a:pt x="363" y="388"/>
                  <a:pt x="363" y="388"/>
                </a:cubicBezTo>
                <a:cubicBezTo>
                  <a:pt x="363" y="388"/>
                  <a:pt x="363" y="388"/>
                  <a:pt x="363" y="388"/>
                </a:cubicBezTo>
                <a:cubicBezTo>
                  <a:pt x="364" y="379"/>
                  <a:pt x="381" y="381"/>
                  <a:pt x="387" y="381"/>
                </a:cubicBezTo>
                <a:close/>
                <a:moveTo>
                  <a:pt x="289" y="407"/>
                </a:moveTo>
                <a:cubicBezTo>
                  <a:pt x="289" y="407"/>
                  <a:pt x="289" y="407"/>
                  <a:pt x="288" y="406"/>
                </a:cubicBezTo>
                <a:cubicBezTo>
                  <a:pt x="288" y="406"/>
                  <a:pt x="288" y="405"/>
                  <a:pt x="287" y="405"/>
                </a:cubicBezTo>
                <a:cubicBezTo>
                  <a:pt x="287" y="405"/>
                  <a:pt x="287" y="405"/>
                  <a:pt x="287" y="405"/>
                </a:cubicBezTo>
                <a:cubicBezTo>
                  <a:pt x="287" y="404"/>
                  <a:pt x="287" y="403"/>
                  <a:pt x="287" y="402"/>
                </a:cubicBezTo>
                <a:cubicBezTo>
                  <a:pt x="288" y="400"/>
                  <a:pt x="288" y="400"/>
                  <a:pt x="288" y="400"/>
                </a:cubicBezTo>
                <a:cubicBezTo>
                  <a:pt x="288" y="400"/>
                  <a:pt x="288" y="400"/>
                  <a:pt x="288" y="400"/>
                </a:cubicBezTo>
                <a:cubicBezTo>
                  <a:pt x="288" y="400"/>
                  <a:pt x="288" y="399"/>
                  <a:pt x="288" y="399"/>
                </a:cubicBezTo>
                <a:cubicBezTo>
                  <a:pt x="291" y="388"/>
                  <a:pt x="291" y="388"/>
                  <a:pt x="291" y="388"/>
                </a:cubicBezTo>
                <a:cubicBezTo>
                  <a:pt x="291" y="388"/>
                  <a:pt x="291" y="388"/>
                  <a:pt x="292" y="388"/>
                </a:cubicBezTo>
                <a:cubicBezTo>
                  <a:pt x="295" y="380"/>
                  <a:pt x="310" y="381"/>
                  <a:pt x="317" y="381"/>
                </a:cubicBezTo>
                <a:cubicBezTo>
                  <a:pt x="320" y="381"/>
                  <a:pt x="325" y="381"/>
                  <a:pt x="330" y="381"/>
                </a:cubicBezTo>
                <a:cubicBezTo>
                  <a:pt x="331" y="382"/>
                  <a:pt x="332" y="382"/>
                  <a:pt x="333" y="382"/>
                </a:cubicBezTo>
                <a:cubicBezTo>
                  <a:pt x="333" y="382"/>
                  <a:pt x="333" y="382"/>
                  <a:pt x="333" y="382"/>
                </a:cubicBezTo>
                <a:cubicBezTo>
                  <a:pt x="335" y="383"/>
                  <a:pt x="337" y="384"/>
                  <a:pt x="338" y="385"/>
                </a:cubicBezTo>
                <a:cubicBezTo>
                  <a:pt x="338" y="385"/>
                  <a:pt x="338" y="385"/>
                  <a:pt x="338" y="385"/>
                </a:cubicBezTo>
                <a:cubicBezTo>
                  <a:pt x="338" y="386"/>
                  <a:pt x="338" y="386"/>
                  <a:pt x="338" y="386"/>
                </a:cubicBezTo>
                <a:cubicBezTo>
                  <a:pt x="338" y="386"/>
                  <a:pt x="338" y="386"/>
                  <a:pt x="338" y="386"/>
                </a:cubicBezTo>
                <a:cubicBezTo>
                  <a:pt x="339" y="387"/>
                  <a:pt x="339" y="388"/>
                  <a:pt x="339" y="388"/>
                </a:cubicBezTo>
                <a:cubicBezTo>
                  <a:pt x="339" y="389"/>
                  <a:pt x="339" y="389"/>
                  <a:pt x="339" y="389"/>
                </a:cubicBezTo>
                <a:cubicBezTo>
                  <a:pt x="339" y="389"/>
                  <a:pt x="339" y="389"/>
                  <a:pt x="339" y="389"/>
                </a:cubicBezTo>
                <a:cubicBezTo>
                  <a:pt x="338" y="391"/>
                  <a:pt x="338" y="393"/>
                  <a:pt x="338" y="395"/>
                </a:cubicBezTo>
                <a:cubicBezTo>
                  <a:pt x="336" y="402"/>
                  <a:pt x="336" y="402"/>
                  <a:pt x="336" y="402"/>
                </a:cubicBezTo>
                <a:cubicBezTo>
                  <a:pt x="336" y="403"/>
                  <a:pt x="336" y="404"/>
                  <a:pt x="335" y="404"/>
                </a:cubicBezTo>
                <a:cubicBezTo>
                  <a:pt x="335" y="405"/>
                  <a:pt x="335" y="405"/>
                  <a:pt x="335" y="405"/>
                </a:cubicBezTo>
                <a:cubicBezTo>
                  <a:pt x="335" y="405"/>
                  <a:pt x="334" y="405"/>
                  <a:pt x="334" y="405"/>
                </a:cubicBezTo>
                <a:cubicBezTo>
                  <a:pt x="334" y="405"/>
                  <a:pt x="334" y="406"/>
                  <a:pt x="334" y="406"/>
                </a:cubicBezTo>
                <a:cubicBezTo>
                  <a:pt x="332" y="407"/>
                  <a:pt x="329" y="408"/>
                  <a:pt x="327" y="409"/>
                </a:cubicBezTo>
                <a:cubicBezTo>
                  <a:pt x="327" y="409"/>
                  <a:pt x="327" y="409"/>
                  <a:pt x="327" y="409"/>
                </a:cubicBezTo>
                <a:cubicBezTo>
                  <a:pt x="327" y="409"/>
                  <a:pt x="327" y="409"/>
                  <a:pt x="327" y="409"/>
                </a:cubicBezTo>
                <a:cubicBezTo>
                  <a:pt x="327" y="409"/>
                  <a:pt x="326" y="409"/>
                  <a:pt x="325" y="409"/>
                </a:cubicBezTo>
                <a:cubicBezTo>
                  <a:pt x="325" y="409"/>
                  <a:pt x="325" y="409"/>
                  <a:pt x="324" y="409"/>
                </a:cubicBezTo>
                <a:cubicBezTo>
                  <a:pt x="324" y="409"/>
                  <a:pt x="323" y="409"/>
                  <a:pt x="322" y="409"/>
                </a:cubicBezTo>
                <a:cubicBezTo>
                  <a:pt x="322" y="409"/>
                  <a:pt x="322" y="409"/>
                  <a:pt x="322" y="409"/>
                </a:cubicBezTo>
                <a:cubicBezTo>
                  <a:pt x="298" y="409"/>
                  <a:pt x="298" y="409"/>
                  <a:pt x="298" y="409"/>
                </a:cubicBezTo>
                <a:cubicBezTo>
                  <a:pt x="295" y="409"/>
                  <a:pt x="292" y="409"/>
                  <a:pt x="289" y="407"/>
                </a:cubicBezTo>
                <a:cubicBezTo>
                  <a:pt x="289" y="407"/>
                  <a:pt x="289" y="407"/>
                  <a:pt x="289" y="407"/>
                </a:cubicBezTo>
                <a:close/>
                <a:moveTo>
                  <a:pt x="320" y="369"/>
                </a:moveTo>
                <a:cubicBezTo>
                  <a:pt x="316" y="369"/>
                  <a:pt x="312" y="369"/>
                  <a:pt x="309" y="369"/>
                </a:cubicBezTo>
                <a:cubicBezTo>
                  <a:pt x="306" y="369"/>
                  <a:pt x="301" y="369"/>
                  <a:pt x="299" y="366"/>
                </a:cubicBezTo>
                <a:cubicBezTo>
                  <a:pt x="299" y="365"/>
                  <a:pt x="299" y="365"/>
                  <a:pt x="299" y="365"/>
                </a:cubicBezTo>
                <a:cubicBezTo>
                  <a:pt x="299" y="365"/>
                  <a:pt x="299" y="364"/>
                  <a:pt x="299" y="364"/>
                </a:cubicBezTo>
                <a:cubicBezTo>
                  <a:pt x="299" y="364"/>
                  <a:pt x="299" y="364"/>
                  <a:pt x="299" y="363"/>
                </a:cubicBezTo>
                <a:cubicBezTo>
                  <a:pt x="299" y="363"/>
                  <a:pt x="299" y="363"/>
                  <a:pt x="299" y="363"/>
                </a:cubicBezTo>
                <a:cubicBezTo>
                  <a:pt x="299" y="363"/>
                  <a:pt x="299" y="363"/>
                  <a:pt x="299" y="363"/>
                </a:cubicBezTo>
                <a:cubicBezTo>
                  <a:pt x="299" y="362"/>
                  <a:pt x="299" y="361"/>
                  <a:pt x="300" y="361"/>
                </a:cubicBezTo>
                <a:cubicBezTo>
                  <a:pt x="300" y="358"/>
                  <a:pt x="301" y="355"/>
                  <a:pt x="302" y="353"/>
                </a:cubicBezTo>
                <a:cubicBezTo>
                  <a:pt x="302" y="353"/>
                  <a:pt x="302" y="353"/>
                  <a:pt x="302" y="353"/>
                </a:cubicBezTo>
                <a:cubicBezTo>
                  <a:pt x="302" y="352"/>
                  <a:pt x="303" y="351"/>
                  <a:pt x="303" y="350"/>
                </a:cubicBezTo>
                <a:cubicBezTo>
                  <a:pt x="304" y="350"/>
                  <a:pt x="304" y="350"/>
                  <a:pt x="305" y="349"/>
                </a:cubicBezTo>
                <a:cubicBezTo>
                  <a:pt x="306" y="348"/>
                  <a:pt x="308" y="348"/>
                  <a:pt x="310" y="347"/>
                </a:cubicBezTo>
                <a:cubicBezTo>
                  <a:pt x="310" y="347"/>
                  <a:pt x="310" y="347"/>
                  <a:pt x="310" y="347"/>
                </a:cubicBezTo>
                <a:cubicBezTo>
                  <a:pt x="312" y="347"/>
                  <a:pt x="313" y="347"/>
                  <a:pt x="315" y="347"/>
                </a:cubicBezTo>
                <a:cubicBezTo>
                  <a:pt x="317" y="347"/>
                  <a:pt x="317" y="347"/>
                  <a:pt x="317" y="347"/>
                </a:cubicBezTo>
                <a:cubicBezTo>
                  <a:pt x="317" y="347"/>
                  <a:pt x="318" y="347"/>
                  <a:pt x="319" y="347"/>
                </a:cubicBezTo>
                <a:cubicBezTo>
                  <a:pt x="323" y="347"/>
                  <a:pt x="328" y="347"/>
                  <a:pt x="332" y="347"/>
                </a:cubicBezTo>
                <a:cubicBezTo>
                  <a:pt x="333" y="347"/>
                  <a:pt x="334" y="347"/>
                  <a:pt x="334" y="347"/>
                </a:cubicBezTo>
                <a:cubicBezTo>
                  <a:pt x="335" y="347"/>
                  <a:pt x="335" y="347"/>
                  <a:pt x="335" y="347"/>
                </a:cubicBezTo>
                <a:cubicBezTo>
                  <a:pt x="335" y="347"/>
                  <a:pt x="335" y="347"/>
                  <a:pt x="336" y="347"/>
                </a:cubicBezTo>
                <a:cubicBezTo>
                  <a:pt x="336" y="347"/>
                  <a:pt x="337" y="347"/>
                  <a:pt x="337" y="347"/>
                </a:cubicBezTo>
                <a:cubicBezTo>
                  <a:pt x="337" y="347"/>
                  <a:pt x="337" y="347"/>
                  <a:pt x="337" y="347"/>
                </a:cubicBezTo>
                <a:cubicBezTo>
                  <a:pt x="341" y="347"/>
                  <a:pt x="345" y="348"/>
                  <a:pt x="345" y="351"/>
                </a:cubicBezTo>
                <a:cubicBezTo>
                  <a:pt x="345" y="351"/>
                  <a:pt x="345" y="351"/>
                  <a:pt x="345" y="351"/>
                </a:cubicBezTo>
                <a:cubicBezTo>
                  <a:pt x="345" y="351"/>
                  <a:pt x="345" y="351"/>
                  <a:pt x="345" y="352"/>
                </a:cubicBezTo>
                <a:cubicBezTo>
                  <a:pt x="345" y="355"/>
                  <a:pt x="344" y="359"/>
                  <a:pt x="343" y="362"/>
                </a:cubicBezTo>
                <a:cubicBezTo>
                  <a:pt x="343" y="362"/>
                  <a:pt x="343" y="362"/>
                  <a:pt x="343" y="362"/>
                </a:cubicBezTo>
                <a:cubicBezTo>
                  <a:pt x="343" y="363"/>
                  <a:pt x="343" y="363"/>
                  <a:pt x="343" y="363"/>
                </a:cubicBezTo>
                <a:cubicBezTo>
                  <a:pt x="343" y="364"/>
                  <a:pt x="343" y="364"/>
                  <a:pt x="342" y="365"/>
                </a:cubicBezTo>
                <a:cubicBezTo>
                  <a:pt x="342" y="365"/>
                  <a:pt x="342" y="365"/>
                  <a:pt x="342" y="366"/>
                </a:cubicBezTo>
                <a:cubicBezTo>
                  <a:pt x="342" y="366"/>
                  <a:pt x="342" y="366"/>
                  <a:pt x="342" y="366"/>
                </a:cubicBezTo>
                <a:cubicBezTo>
                  <a:pt x="342" y="366"/>
                  <a:pt x="342" y="366"/>
                  <a:pt x="342" y="366"/>
                </a:cubicBezTo>
                <a:cubicBezTo>
                  <a:pt x="337" y="371"/>
                  <a:pt x="325" y="369"/>
                  <a:pt x="320" y="369"/>
                </a:cubicBezTo>
                <a:close/>
                <a:moveTo>
                  <a:pt x="212" y="404"/>
                </a:moveTo>
                <a:cubicBezTo>
                  <a:pt x="212" y="404"/>
                  <a:pt x="212" y="403"/>
                  <a:pt x="212" y="403"/>
                </a:cubicBezTo>
                <a:cubicBezTo>
                  <a:pt x="213" y="403"/>
                  <a:pt x="213" y="402"/>
                  <a:pt x="213" y="402"/>
                </a:cubicBezTo>
                <a:cubicBezTo>
                  <a:pt x="213" y="402"/>
                  <a:pt x="213" y="402"/>
                  <a:pt x="213" y="402"/>
                </a:cubicBezTo>
                <a:cubicBezTo>
                  <a:pt x="213" y="402"/>
                  <a:pt x="213" y="402"/>
                  <a:pt x="213" y="402"/>
                </a:cubicBezTo>
                <a:cubicBezTo>
                  <a:pt x="213" y="401"/>
                  <a:pt x="214" y="401"/>
                  <a:pt x="214" y="400"/>
                </a:cubicBezTo>
                <a:cubicBezTo>
                  <a:pt x="216" y="396"/>
                  <a:pt x="217" y="393"/>
                  <a:pt x="219" y="389"/>
                </a:cubicBezTo>
                <a:cubicBezTo>
                  <a:pt x="219" y="389"/>
                  <a:pt x="219" y="389"/>
                  <a:pt x="219" y="389"/>
                </a:cubicBezTo>
                <a:cubicBezTo>
                  <a:pt x="219" y="389"/>
                  <a:pt x="219" y="389"/>
                  <a:pt x="219" y="389"/>
                </a:cubicBezTo>
                <a:cubicBezTo>
                  <a:pt x="220" y="388"/>
                  <a:pt x="220" y="388"/>
                  <a:pt x="220" y="388"/>
                </a:cubicBezTo>
                <a:cubicBezTo>
                  <a:pt x="220" y="388"/>
                  <a:pt x="220" y="388"/>
                  <a:pt x="220" y="387"/>
                </a:cubicBezTo>
                <a:cubicBezTo>
                  <a:pt x="220" y="387"/>
                  <a:pt x="220" y="387"/>
                  <a:pt x="221" y="387"/>
                </a:cubicBezTo>
                <a:cubicBezTo>
                  <a:pt x="226" y="380"/>
                  <a:pt x="238" y="382"/>
                  <a:pt x="245" y="382"/>
                </a:cubicBezTo>
                <a:cubicBezTo>
                  <a:pt x="245" y="382"/>
                  <a:pt x="245" y="382"/>
                  <a:pt x="245" y="382"/>
                </a:cubicBezTo>
                <a:cubicBezTo>
                  <a:pt x="247" y="382"/>
                  <a:pt x="253" y="381"/>
                  <a:pt x="258" y="382"/>
                </a:cubicBezTo>
                <a:cubicBezTo>
                  <a:pt x="259" y="382"/>
                  <a:pt x="261" y="382"/>
                  <a:pt x="262" y="382"/>
                </a:cubicBezTo>
                <a:cubicBezTo>
                  <a:pt x="263" y="382"/>
                  <a:pt x="264" y="383"/>
                  <a:pt x="264" y="383"/>
                </a:cubicBezTo>
                <a:cubicBezTo>
                  <a:pt x="266" y="384"/>
                  <a:pt x="267" y="385"/>
                  <a:pt x="267" y="387"/>
                </a:cubicBezTo>
                <a:cubicBezTo>
                  <a:pt x="267" y="387"/>
                  <a:pt x="267" y="387"/>
                  <a:pt x="267" y="387"/>
                </a:cubicBezTo>
                <a:cubicBezTo>
                  <a:pt x="267" y="387"/>
                  <a:pt x="267" y="387"/>
                  <a:pt x="267" y="388"/>
                </a:cubicBezTo>
                <a:cubicBezTo>
                  <a:pt x="267" y="388"/>
                  <a:pt x="267" y="388"/>
                  <a:pt x="267" y="388"/>
                </a:cubicBezTo>
                <a:cubicBezTo>
                  <a:pt x="262" y="402"/>
                  <a:pt x="262" y="402"/>
                  <a:pt x="262" y="402"/>
                </a:cubicBezTo>
                <a:cubicBezTo>
                  <a:pt x="262" y="403"/>
                  <a:pt x="261" y="404"/>
                  <a:pt x="260" y="405"/>
                </a:cubicBezTo>
                <a:cubicBezTo>
                  <a:pt x="259" y="406"/>
                  <a:pt x="258" y="407"/>
                  <a:pt x="256" y="407"/>
                </a:cubicBezTo>
                <a:cubicBezTo>
                  <a:pt x="256" y="407"/>
                  <a:pt x="256" y="407"/>
                  <a:pt x="256" y="407"/>
                </a:cubicBezTo>
                <a:cubicBezTo>
                  <a:pt x="254" y="408"/>
                  <a:pt x="252" y="409"/>
                  <a:pt x="250" y="409"/>
                </a:cubicBezTo>
                <a:cubicBezTo>
                  <a:pt x="249" y="409"/>
                  <a:pt x="249" y="409"/>
                  <a:pt x="249" y="409"/>
                </a:cubicBezTo>
                <a:cubicBezTo>
                  <a:pt x="249" y="409"/>
                  <a:pt x="249" y="409"/>
                  <a:pt x="248" y="409"/>
                </a:cubicBezTo>
                <a:cubicBezTo>
                  <a:pt x="244" y="410"/>
                  <a:pt x="240" y="409"/>
                  <a:pt x="235" y="409"/>
                </a:cubicBezTo>
                <a:cubicBezTo>
                  <a:pt x="231" y="409"/>
                  <a:pt x="227" y="410"/>
                  <a:pt x="222" y="410"/>
                </a:cubicBezTo>
                <a:cubicBezTo>
                  <a:pt x="219" y="410"/>
                  <a:pt x="215" y="409"/>
                  <a:pt x="213" y="406"/>
                </a:cubicBezTo>
                <a:cubicBezTo>
                  <a:pt x="213" y="406"/>
                  <a:pt x="213" y="406"/>
                  <a:pt x="213" y="406"/>
                </a:cubicBezTo>
                <a:cubicBezTo>
                  <a:pt x="213" y="406"/>
                  <a:pt x="213" y="406"/>
                  <a:pt x="213" y="406"/>
                </a:cubicBezTo>
                <a:cubicBezTo>
                  <a:pt x="213" y="405"/>
                  <a:pt x="213" y="405"/>
                  <a:pt x="212" y="405"/>
                </a:cubicBezTo>
                <a:cubicBezTo>
                  <a:pt x="212" y="405"/>
                  <a:pt x="212" y="405"/>
                  <a:pt x="212" y="405"/>
                </a:cubicBezTo>
                <a:cubicBezTo>
                  <a:pt x="212" y="405"/>
                  <a:pt x="212" y="405"/>
                  <a:pt x="212" y="405"/>
                </a:cubicBezTo>
                <a:cubicBezTo>
                  <a:pt x="212" y="404"/>
                  <a:pt x="212" y="404"/>
                  <a:pt x="212" y="404"/>
                </a:cubicBezTo>
                <a:close/>
                <a:moveTo>
                  <a:pt x="212" y="359"/>
                </a:moveTo>
                <a:cubicBezTo>
                  <a:pt x="212" y="359"/>
                  <a:pt x="212" y="359"/>
                  <a:pt x="212" y="359"/>
                </a:cubicBezTo>
                <a:cubicBezTo>
                  <a:pt x="209" y="364"/>
                  <a:pt x="209" y="364"/>
                  <a:pt x="209" y="364"/>
                </a:cubicBezTo>
                <a:cubicBezTo>
                  <a:pt x="209" y="364"/>
                  <a:pt x="208" y="365"/>
                  <a:pt x="207" y="366"/>
                </a:cubicBezTo>
                <a:cubicBezTo>
                  <a:pt x="206" y="367"/>
                  <a:pt x="205" y="367"/>
                  <a:pt x="203" y="368"/>
                </a:cubicBezTo>
                <a:cubicBezTo>
                  <a:pt x="203" y="368"/>
                  <a:pt x="203" y="368"/>
                  <a:pt x="202" y="368"/>
                </a:cubicBezTo>
                <a:cubicBezTo>
                  <a:pt x="202" y="369"/>
                  <a:pt x="202" y="369"/>
                  <a:pt x="202" y="369"/>
                </a:cubicBezTo>
                <a:cubicBezTo>
                  <a:pt x="202" y="369"/>
                  <a:pt x="202" y="369"/>
                  <a:pt x="202" y="369"/>
                </a:cubicBezTo>
                <a:cubicBezTo>
                  <a:pt x="201" y="369"/>
                  <a:pt x="200" y="369"/>
                  <a:pt x="199" y="369"/>
                </a:cubicBezTo>
                <a:cubicBezTo>
                  <a:pt x="197" y="370"/>
                  <a:pt x="196" y="370"/>
                  <a:pt x="194" y="370"/>
                </a:cubicBezTo>
                <a:cubicBezTo>
                  <a:pt x="189" y="370"/>
                  <a:pt x="189" y="370"/>
                  <a:pt x="189" y="370"/>
                </a:cubicBezTo>
                <a:cubicBezTo>
                  <a:pt x="189" y="370"/>
                  <a:pt x="189" y="370"/>
                  <a:pt x="189" y="370"/>
                </a:cubicBezTo>
                <a:cubicBezTo>
                  <a:pt x="184" y="370"/>
                  <a:pt x="178" y="370"/>
                  <a:pt x="172" y="370"/>
                </a:cubicBezTo>
                <a:cubicBezTo>
                  <a:pt x="170" y="370"/>
                  <a:pt x="165" y="369"/>
                  <a:pt x="164" y="366"/>
                </a:cubicBezTo>
                <a:cubicBezTo>
                  <a:pt x="164" y="366"/>
                  <a:pt x="164" y="365"/>
                  <a:pt x="164" y="365"/>
                </a:cubicBezTo>
                <a:cubicBezTo>
                  <a:pt x="165" y="364"/>
                  <a:pt x="166" y="362"/>
                  <a:pt x="166" y="362"/>
                </a:cubicBezTo>
                <a:cubicBezTo>
                  <a:pt x="168" y="358"/>
                  <a:pt x="170" y="355"/>
                  <a:pt x="173" y="352"/>
                </a:cubicBezTo>
                <a:cubicBezTo>
                  <a:pt x="173" y="352"/>
                  <a:pt x="173" y="352"/>
                  <a:pt x="173" y="352"/>
                </a:cubicBezTo>
                <a:cubicBezTo>
                  <a:pt x="173" y="352"/>
                  <a:pt x="173" y="352"/>
                  <a:pt x="173" y="352"/>
                </a:cubicBezTo>
                <a:cubicBezTo>
                  <a:pt x="180" y="345"/>
                  <a:pt x="193" y="347"/>
                  <a:pt x="201" y="347"/>
                </a:cubicBezTo>
                <a:cubicBezTo>
                  <a:pt x="205" y="347"/>
                  <a:pt x="210" y="346"/>
                  <a:pt x="213" y="348"/>
                </a:cubicBezTo>
                <a:cubicBezTo>
                  <a:pt x="213" y="348"/>
                  <a:pt x="213" y="348"/>
                  <a:pt x="213" y="348"/>
                </a:cubicBezTo>
                <a:cubicBezTo>
                  <a:pt x="214" y="348"/>
                  <a:pt x="214" y="348"/>
                  <a:pt x="214" y="348"/>
                </a:cubicBezTo>
                <a:cubicBezTo>
                  <a:pt x="214" y="348"/>
                  <a:pt x="214" y="349"/>
                  <a:pt x="214" y="349"/>
                </a:cubicBezTo>
                <a:cubicBezTo>
                  <a:pt x="215" y="349"/>
                  <a:pt x="216" y="350"/>
                  <a:pt x="216" y="350"/>
                </a:cubicBezTo>
                <a:cubicBezTo>
                  <a:pt x="216" y="351"/>
                  <a:pt x="216" y="352"/>
                  <a:pt x="215" y="353"/>
                </a:cubicBezTo>
                <a:cubicBezTo>
                  <a:pt x="215" y="353"/>
                  <a:pt x="215" y="353"/>
                  <a:pt x="215" y="353"/>
                </a:cubicBezTo>
                <a:cubicBezTo>
                  <a:pt x="214" y="355"/>
                  <a:pt x="213" y="357"/>
                  <a:pt x="212" y="359"/>
                </a:cubicBezTo>
                <a:close/>
                <a:moveTo>
                  <a:pt x="266" y="369"/>
                </a:moveTo>
                <a:cubicBezTo>
                  <a:pt x="266" y="369"/>
                  <a:pt x="265" y="369"/>
                  <a:pt x="264" y="369"/>
                </a:cubicBezTo>
                <a:cubicBezTo>
                  <a:pt x="264" y="369"/>
                  <a:pt x="264" y="370"/>
                  <a:pt x="264" y="370"/>
                </a:cubicBezTo>
                <a:cubicBezTo>
                  <a:pt x="261" y="370"/>
                  <a:pt x="258" y="370"/>
                  <a:pt x="254" y="370"/>
                </a:cubicBezTo>
                <a:cubicBezTo>
                  <a:pt x="240" y="370"/>
                  <a:pt x="240" y="370"/>
                  <a:pt x="240" y="370"/>
                </a:cubicBezTo>
                <a:cubicBezTo>
                  <a:pt x="238" y="370"/>
                  <a:pt x="233" y="369"/>
                  <a:pt x="231" y="366"/>
                </a:cubicBezTo>
                <a:cubicBezTo>
                  <a:pt x="231" y="366"/>
                  <a:pt x="231" y="365"/>
                  <a:pt x="231" y="365"/>
                </a:cubicBezTo>
                <a:cubicBezTo>
                  <a:pt x="231" y="365"/>
                  <a:pt x="231" y="365"/>
                  <a:pt x="231" y="364"/>
                </a:cubicBezTo>
                <a:cubicBezTo>
                  <a:pt x="232" y="363"/>
                  <a:pt x="233" y="362"/>
                  <a:pt x="233" y="361"/>
                </a:cubicBezTo>
                <a:cubicBezTo>
                  <a:pt x="234" y="358"/>
                  <a:pt x="235" y="354"/>
                  <a:pt x="238" y="352"/>
                </a:cubicBezTo>
                <a:cubicBezTo>
                  <a:pt x="238" y="351"/>
                  <a:pt x="238" y="351"/>
                  <a:pt x="238" y="351"/>
                </a:cubicBezTo>
                <a:cubicBezTo>
                  <a:pt x="238" y="351"/>
                  <a:pt x="238" y="351"/>
                  <a:pt x="238" y="351"/>
                </a:cubicBezTo>
                <a:cubicBezTo>
                  <a:pt x="239" y="351"/>
                  <a:pt x="239" y="351"/>
                  <a:pt x="239" y="351"/>
                </a:cubicBezTo>
                <a:cubicBezTo>
                  <a:pt x="239" y="350"/>
                  <a:pt x="239" y="350"/>
                  <a:pt x="239" y="350"/>
                </a:cubicBezTo>
                <a:cubicBezTo>
                  <a:pt x="239" y="350"/>
                  <a:pt x="239" y="350"/>
                  <a:pt x="239" y="350"/>
                </a:cubicBezTo>
                <a:cubicBezTo>
                  <a:pt x="241" y="349"/>
                  <a:pt x="244" y="348"/>
                  <a:pt x="246" y="348"/>
                </a:cubicBezTo>
                <a:cubicBezTo>
                  <a:pt x="246" y="348"/>
                  <a:pt x="246" y="347"/>
                  <a:pt x="247" y="347"/>
                </a:cubicBezTo>
                <a:cubicBezTo>
                  <a:pt x="248" y="347"/>
                  <a:pt x="249" y="347"/>
                  <a:pt x="251" y="347"/>
                </a:cubicBezTo>
                <a:cubicBezTo>
                  <a:pt x="259" y="347"/>
                  <a:pt x="259" y="347"/>
                  <a:pt x="259" y="347"/>
                </a:cubicBezTo>
                <a:cubicBezTo>
                  <a:pt x="262" y="347"/>
                  <a:pt x="265" y="347"/>
                  <a:pt x="267" y="347"/>
                </a:cubicBezTo>
                <a:cubicBezTo>
                  <a:pt x="271" y="347"/>
                  <a:pt x="276" y="346"/>
                  <a:pt x="279" y="349"/>
                </a:cubicBezTo>
                <a:cubicBezTo>
                  <a:pt x="279" y="349"/>
                  <a:pt x="280" y="349"/>
                  <a:pt x="280" y="350"/>
                </a:cubicBezTo>
                <a:cubicBezTo>
                  <a:pt x="280" y="350"/>
                  <a:pt x="280" y="350"/>
                  <a:pt x="280" y="350"/>
                </a:cubicBezTo>
                <a:cubicBezTo>
                  <a:pt x="280" y="350"/>
                  <a:pt x="280" y="350"/>
                  <a:pt x="280" y="350"/>
                </a:cubicBezTo>
                <a:cubicBezTo>
                  <a:pt x="280" y="350"/>
                  <a:pt x="280" y="350"/>
                  <a:pt x="280" y="350"/>
                </a:cubicBezTo>
                <a:cubicBezTo>
                  <a:pt x="280" y="351"/>
                  <a:pt x="280" y="351"/>
                  <a:pt x="280" y="352"/>
                </a:cubicBezTo>
                <a:cubicBezTo>
                  <a:pt x="280" y="355"/>
                  <a:pt x="278" y="359"/>
                  <a:pt x="277" y="361"/>
                </a:cubicBezTo>
                <a:cubicBezTo>
                  <a:pt x="277" y="361"/>
                  <a:pt x="277" y="361"/>
                  <a:pt x="277" y="361"/>
                </a:cubicBezTo>
                <a:cubicBezTo>
                  <a:pt x="277" y="362"/>
                  <a:pt x="277" y="362"/>
                  <a:pt x="276" y="363"/>
                </a:cubicBezTo>
                <a:cubicBezTo>
                  <a:pt x="276" y="363"/>
                  <a:pt x="276" y="363"/>
                  <a:pt x="276" y="363"/>
                </a:cubicBezTo>
                <a:cubicBezTo>
                  <a:pt x="276" y="364"/>
                  <a:pt x="276" y="364"/>
                  <a:pt x="276" y="364"/>
                </a:cubicBezTo>
                <a:cubicBezTo>
                  <a:pt x="276" y="364"/>
                  <a:pt x="276" y="364"/>
                  <a:pt x="276" y="364"/>
                </a:cubicBezTo>
                <a:cubicBezTo>
                  <a:pt x="276" y="364"/>
                  <a:pt x="275" y="365"/>
                  <a:pt x="275" y="365"/>
                </a:cubicBezTo>
                <a:cubicBezTo>
                  <a:pt x="275" y="365"/>
                  <a:pt x="275" y="365"/>
                  <a:pt x="275" y="365"/>
                </a:cubicBezTo>
                <a:cubicBezTo>
                  <a:pt x="275" y="365"/>
                  <a:pt x="275" y="365"/>
                  <a:pt x="275" y="365"/>
                </a:cubicBezTo>
                <a:cubicBezTo>
                  <a:pt x="275" y="366"/>
                  <a:pt x="275" y="366"/>
                  <a:pt x="275" y="366"/>
                </a:cubicBezTo>
                <a:cubicBezTo>
                  <a:pt x="274" y="366"/>
                  <a:pt x="274" y="367"/>
                  <a:pt x="273" y="367"/>
                </a:cubicBezTo>
                <a:cubicBezTo>
                  <a:pt x="273" y="367"/>
                  <a:pt x="272" y="367"/>
                  <a:pt x="272" y="368"/>
                </a:cubicBezTo>
                <a:cubicBezTo>
                  <a:pt x="271" y="368"/>
                  <a:pt x="271" y="368"/>
                  <a:pt x="271" y="368"/>
                </a:cubicBezTo>
                <a:cubicBezTo>
                  <a:pt x="271" y="368"/>
                  <a:pt x="271" y="368"/>
                  <a:pt x="271" y="368"/>
                </a:cubicBezTo>
                <a:cubicBezTo>
                  <a:pt x="269" y="369"/>
                  <a:pt x="268" y="369"/>
                  <a:pt x="266" y="369"/>
                </a:cubicBezTo>
                <a:close/>
                <a:moveTo>
                  <a:pt x="172" y="430"/>
                </a:moveTo>
                <a:cubicBezTo>
                  <a:pt x="172" y="430"/>
                  <a:pt x="172" y="430"/>
                  <a:pt x="172" y="430"/>
                </a:cubicBezTo>
                <a:cubicBezTo>
                  <a:pt x="172" y="433"/>
                  <a:pt x="169" y="437"/>
                  <a:pt x="167" y="439"/>
                </a:cubicBezTo>
                <a:cubicBezTo>
                  <a:pt x="167" y="439"/>
                  <a:pt x="167" y="439"/>
                  <a:pt x="167" y="439"/>
                </a:cubicBezTo>
                <a:cubicBezTo>
                  <a:pt x="165" y="443"/>
                  <a:pt x="164" y="447"/>
                  <a:pt x="161" y="450"/>
                </a:cubicBezTo>
                <a:cubicBezTo>
                  <a:pt x="161" y="450"/>
                  <a:pt x="161" y="450"/>
                  <a:pt x="161" y="451"/>
                </a:cubicBezTo>
                <a:cubicBezTo>
                  <a:pt x="160" y="451"/>
                  <a:pt x="160" y="451"/>
                  <a:pt x="160" y="451"/>
                </a:cubicBezTo>
                <a:cubicBezTo>
                  <a:pt x="160" y="451"/>
                  <a:pt x="160" y="451"/>
                  <a:pt x="160" y="452"/>
                </a:cubicBezTo>
                <a:cubicBezTo>
                  <a:pt x="159" y="452"/>
                  <a:pt x="159" y="452"/>
                  <a:pt x="159" y="452"/>
                </a:cubicBezTo>
                <a:cubicBezTo>
                  <a:pt x="159" y="452"/>
                  <a:pt x="159" y="452"/>
                  <a:pt x="159" y="452"/>
                </a:cubicBezTo>
                <a:cubicBezTo>
                  <a:pt x="156" y="455"/>
                  <a:pt x="153" y="456"/>
                  <a:pt x="150" y="457"/>
                </a:cubicBezTo>
                <a:cubicBezTo>
                  <a:pt x="149" y="457"/>
                  <a:pt x="149" y="457"/>
                  <a:pt x="149" y="458"/>
                </a:cubicBezTo>
                <a:cubicBezTo>
                  <a:pt x="146" y="458"/>
                  <a:pt x="144" y="458"/>
                  <a:pt x="142" y="458"/>
                </a:cubicBezTo>
                <a:cubicBezTo>
                  <a:pt x="141" y="458"/>
                  <a:pt x="141" y="458"/>
                  <a:pt x="141" y="458"/>
                </a:cubicBezTo>
                <a:cubicBezTo>
                  <a:pt x="141" y="458"/>
                  <a:pt x="141" y="458"/>
                  <a:pt x="141" y="458"/>
                </a:cubicBezTo>
                <a:cubicBezTo>
                  <a:pt x="132" y="458"/>
                  <a:pt x="124" y="458"/>
                  <a:pt x="115" y="458"/>
                </a:cubicBezTo>
                <a:cubicBezTo>
                  <a:pt x="114" y="458"/>
                  <a:pt x="114" y="458"/>
                  <a:pt x="113" y="458"/>
                </a:cubicBezTo>
                <a:cubicBezTo>
                  <a:pt x="112" y="458"/>
                  <a:pt x="111" y="458"/>
                  <a:pt x="110" y="458"/>
                </a:cubicBezTo>
                <a:cubicBezTo>
                  <a:pt x="109" y="457"/>
                  <a:pt x="107" y="456"/>
                  <a:pt x="107" y="456"/>
                </a:cubicBezTo>
                <a:cubicBezTo>
                  <a:pt x="106" y="455"/>
                  <a:pt x="106" y="453"/>
                  <a:pt x="106" y="452"/>
                </a:cubicBezTo>
                <a:cubicBezTo>
                  <a:pt x="106" y="451"/>
                  <a:pt x="106" y="451"/>
                  <a:pt x="107" y="450"/>
                </a:cubicBezTo>
                <a:cubicBezTo>
                  <a:pt x="107" y="449"/>
                  <a:pt x="107" y="449"/>
                  <a:pt x="107" y="449"/>
                </a:cubicBezTo>
                <a:cubicBezTo>
                  <a:pt x="107" y="449"/>
                  <a:pt x="107" y="449"/>
                  <a:pt x="107" y="449"/>
                </a:cubicBezTo>
                <a:cubicBezTo>
                  <a:pt x="107" y="448"/>
                  <a:pt x="107" y="448"/>
                  <a:pt x="107" y="448"/>
                </a:cubicBezTo>
                <a:cubicBezTo>
                  <a:pt x="107" y="448"/>
                  <a:pt x="107" y="448"/>
                  <a:pt x="107" y="448"/>
                </a:cubicBezTo>
                <a:cubicBezTo>
                  <a:pt x="109" y="445"/>
                  <a:pt x="112" y="442"/>
                  <a:pt x="114" y="439"/>
                </a:cubicBezTo>
                <a:cubicBezTo>
                  <a:pt x="116" y="436"/>
                  <a:pt x="117" y="433"/>
                  <a:pt x="119" y="431"/>
                </a:cubicBezTo>
                <a:cubicBezTo>
                  <a:pt x="120" y="431"/>
                  <a:pt x="120" y="430"/>
                  <a:pt x="120" y="430"/>
                </a:cubicBezTo>
                <a:cubicBezTo>
                  <a:pt x="120" y="430"/>
                  <a:pt x="120" y="430"/>
                  <a:pt x="120" y="430"/>
                </a:cubicBezTo>
                <a:cubicBezTo>
                  <a:pt x="121" y="430"/>
                  <a:pt x="121" y="429"/>
                  <a:pt x="122" y="429"/>
                </a:cubicBezTo>
                <a:cubicBezTo>
                  <a:pt x="122" y="429"/>
                  <a:pt x="122" y="429"/>
                  <a:pt x="122" y="429"/>
                </a:cubicBezTo>
                <a:cubicBezTo>
                  <a:pt x="122" y="429"/>
                  <a:pt x="122" y="429"/>
                  <a:pt x="122" y="429"/>
                </a:cubicBezTo>
                <a:cubicBezTo>
                  <a:pt x="125" y="426"/>
                  <a:pt x="128" y="425"/>
                  <a:pt x="132" y="424"/>
                </a:cubicBezTo>
                <a:cubicBezTo>
                  <a:pt x="132" y="424"/>
                  <a:pt x="132" y="424"/>
                  <a:pt x="132" y="424"/>
                </a:cubicBezTo>
                <a:cubicBezTo>
                  <a:pt x="132" y="424"/>
                  <a:pt x="132" y="424"/>
                  <a:pt x="132" y="424"/>
                </a:cubicBezTo>
                <a:cubicBezTo>
                  <a:pt x="133" y="424"/>
                  <a:pt x="133" y="424"/>
                  <a:pt x="134" y="424"/>
                </a:cubicBezTo>
                <a:cubicBezTo>
                  <a:pt x="135" y="424"/>
                  <a:pt x="135" y="424"/>
                  <a:pt x="135" y="424"/>
                </a:cubicBezTo>
                <a:cubicBezTo>
                  <a:pt x="136" y="424"/>
                  <a:pt x="136" y="424"/>
                  <a:pt x="137" y="424"/>
                </a:cubicBezTo>
                <a:cubicBezTo>
                  <a:pt x="137" y="423"/>
                  <a:pt x="137" y="423"/>
                  <a:pt x="138" y="423"/>
                </a:cubicBezTo>
                <a:cubicBezTo>
                  <a:pt x="138" y="423"/>
                  <a:pt x="138" y="423"/>
                  <a:pt x="138" y="423"/>
                </a:cubicBezTo>
                <a:cubicBezTo>
                  <a:pt x="138" y="423"/>
                  <a:pt x="138" y="423"/>
                  <a:pt x="138" y="423"/>
                </a:cubicBezTo>
                <a:cubicBezTo>
                  <a:pt x="146" y="423"/>
                  <a:pt x="153" y="423"/>
                  <a:pt x="161" y="423"/>
                </a:cubicBezTo>
                <a:cubicBezTo>
                  <a:pt x="161" y="423"/>
                  <a:pt x="161" y="423"/>
                  <a:pt x="161" y="423"/>
                </a:cubicBezTo>
                <a:cubicBezTo>
                  <a:pt x="163" y="423"/>
                  <a:pt x="163" y="423"/>
                  <a:pt x="163" y="423"/>
                </a:cubicBezTo>
                <a:cubicBezTo>
                  <a:pt x="165" y="423"/>
                  <a:pt x="166" y="424"/>
                  <a:pt x="167" y="424"/>
                </a:cubicBezTo>
                <a:cubicBezTo>
                  <a:pt x="168" y="424"/>
                  <a:pt x="168" y="424"/>
                  <a:pt x="169" y="425"/>
                </a:cubicBezTo>
                <a:cubicBezTo>
                  <a:pt x="169" y="425"/>
                  <a:pt x="169" y="425"/>
                  <a:pt x="169" y="425"/>
                </a:cubicBezTo>
                <a:cubicBezTo>
                  <a:pt x="169" y="425"/>
                  <a:pt x="169" y="425"/>
                  <a:pt x="170" y="425"/>
                </a:cubicBezTo>
                <a:cubicBezTo>
                  <a:pt x="172" y="426"/>
                  <a:pt x="173" y="428"/>
                  <a:pt x="172" y="430"/>
                </a:cubicBezTo>
                <a:close/>
                <a:moveTo>
                  <a:pt x="188" y="402"/>
                </a:moveTo>
                <a:cubicBezTo>
                  <a:pt x="188" y="402"/>
                  <a:pt x="188" y="402"/>
                  <a:pt x="188" y="402"/>
                </a:cubicBezTo>
                <a:cubicBezTo>
                  <a:pt x="188" y="402"/>
                  <a:pt x="188" y="402"/>
                  <a:pt x="188" y="402"/>
                </a:cubicBezTo>
                <a:cubicBezTo>
                  <a:pt x="188" y="403"/>
                  <a:pt x="187" y="403"/>
                  <a:pt x="187" y="404"/>
                </a:cubicBezTo>
                <a:cubicBezTo>
                  <a:pt x="187" y="404"/>
                  <a:pt x="187" y="404"/>
                  <a:pt x="187" y="404"/>
                </a:cubicBezTo>
                <a:cubicBezTo>
                  <a:pt x="185" y="406"/>
                  <a:pt x="182" y="407"/>
                  <a:pt x="179" y="408"/>
                </a:cubicBezTo>
                <a:cubicBezTo>
                  <a:pt x="179" y="408"/>
                  <a:pt x="179" y="408"/>
                  <a:pt x="179" y="408"/>
                </a:cubicBezTo>
                <a:cubicBezTo>
                  <a:pt x="179" y="409"/>
                  <a:pt x="178" y="409"/>
                  <a:pt x="178" y="409"/>
                </a:cubicBezTo>
                <a:cubicBezTo>
                  <a:pt x="177" y="409"/>
                  <a:pt x="177" y="409"/>
                  <a:pt x="177" y="409"/>
                </a:cubicBezTo>
                <a:cubicBezTo>
                  <a:pt x="177" y="409"/>
                  <a:pt x="177" y="409"/>
                  <a:pt x="176" y="409"/>
                </a:cubicBezTo>
                <a:cubicBezTo>
                  <a:pt x="174" y="409"/>
                  <a:pt x="172" y="410"/>
                  <a:pt x="171" y="410"/>
                </a:cubicBezTo>
                <a:cubicBezTo>
                  <a:pt x="170" y="410"/>
                  <a:pt x="170" y="410"/>
                  <a:pt x="170" y="410"/>
                </a:cubicBezTo>
                <a:cubicBezTo>
                  <a:pt x="167" y="410"/>
                  <a:pt x="164" y="410"/>
                  <a:pt x="161" y="410"/>
                </a:cubicBezTo>
                <a:cubicBezTo>
                  <a:pt x="156" y="410"/>
                  <a:pt x="151" y="410"/>
                  <a:pt x="146" y="410"/>
                </a:cubicBezTo>
                <a:cubicBezTo>
                  <a:pt x="146" y="410"/>
                  <a:pt x="145" y="410"/>
                  <a:pt x="144" y="410"/>
                </a:cubicBezTo>
                <a:cubicBezTo>
                  <a:pt x="144" y="410"/>
                  <a:pt x="144" y="410"/>
                  <a:pt x="144" y="410"/>
                </a:cubicBezTo>
                <a:cubicBezTo>
                  <a:pt x="143" y="409"/>
                  <a:pt x="143" y="409"/>
                  <a:pt x="142" y="409"/>
                </a:cubicBezTo>
                <a:cubicBezTo>
                  <a:pt x="142" y="409"/>
                  <a:pt x="142" y="409"/>
                  <a:pt x="142" y="409"/>
                </a:cubicBezTo>
                <a:cubicBezTo>
                  <a:pt x="142" y="409"/>
                  <a:pt x="142" y="409"/>
                  <a:pt x="142" y="409"/>
                </a:cubicBezTo>
                <a:cubicBezTo>
                  <a:pt x="140" y="409"/>
                  <a:pt x="138" y="407"/>
                  <a:pt x="138" y="405"/>
                </a:cubicBezTo>
                <a:cubicBezTo>
                  <a:pt x="138" y="405"/>
                  <a:pt x="138" y="404"/>
                  <a:pt x="138" y="404"/>
                </a:cubicBezTo>
                <a:cubicBezTo>
                  <a:pt x="138" y="404"/>
                  <a:pt x="138" y="404"/>
                  <a:pt x="138" y="403"/>
                </a:cubicBezTo>
                <a:cubicBezTo>
                  <a:pt x="138" y="403"/>
                  <a:pt x="138" y="403"/>
                  <a:pt x="139" y="402"/>
                </a:cubicBezTo>
                <a:cubicBezTo>
                  <a:pt x="139" y="402"/>
                  <a:pt x="139" y="402"/>
                  <a:pt x="139" y="402"/>
                </a:cubicBezTo>
                <a:cubicBezTo>
                  <a:pt x="139" y="402"/>
                  <a:pt x="139" y="402"/>
                  <a:pt x="139" y="402"/>
                </a:cubicBezTo>
                <a:cubicBezTo>
                  <a:pt x="139" y="402"/>
                  <a:pt x="139" y="401"/>
                  <a:pt x="140" y="401"/>
                </a:cubicBezTo>
                <a:cubicBezTo>
                  <a:pt x="142" y="397"/>
                  <a:pt x="144" y="394"/>
                  <a:pt x="147" y="390"/>
                </a:cubicBezTo>
                <a:cubicBezTo>
                  <a:pt x="147" y="390"/>
                  <a:pt x="147" y="390"/>
                  <a:pt x="147" y="390"/>
                </a:cubicBezTo>
                <a:cubicBezTo>
                  <a:pt x="148" y="389"/>
                  <a:pt x="148" y="389"/>
                  <a:pt x="148" y="389"/>
                </a:cubicBezTo>
                <a:cubicBezTo>
                  <a:pt x="149" y="388"/>
                  <a:pt x="149" y="387"/>
                  <a:pt x="151" y="386"/>
                </a:cubicBezTo>
                <a:cubicBezTo>
                  <a:pt x="151" y="385"/>
                  <a:pt x="152" y="385"/>
                  <a:pt x="153" y="385"/>
                </a:cubicBezTo>
                <a:cubicBezTo>
                  <a:pt x="153" y="384"/>
                  <a:pt x="154" y="384"/>
                  <a:pt x="154" y="384"/>
                </a:cubicBezTo>
                <a:cubicBezTo>
                  <a:pt x="154" y="384"/>
                  <a:pt x="154" y="384"/>
                  <a:pt x="155" y="384"/>
                </a:cubicBezTo>
                <a:cubicBezTo>
                  <a:pt x="155" y="384"/>
                  <a:pt x="155" y="384"/>
                  <a:pt x="155" y="384"/>
                </a:cubicBezTo>
                <a:cubicBezTo>
                  <a:pt x="155" y="384"/>
                  <a:pt x="155" y="384"/>
                  <a:pt x="156" y="383"/>
                </a:cubicBezTo>
                <a:cubicBezTo>
                  <a:pt x="157" y="383"/>
                  <a:pt x="158" y="383"/>
                  <a:pt x="160" y="382"/>
                </a:cubicBezTo>
                <a:cubicBezTo>
                  <a:pt x="161" y="382"/>
                  <a:pt x="163" y="382"/>
                  <a:pt x="165" y="382"/>
                </a:cubicBezTo>
                <a:cubicBezTo>
                  <a:pt x="169" y="382"/>
                  <a:pt x="169" y="382"/>
                  <a:pt x="169" y="382"/>
                </a:cubicBezTo>
                <a:cubicBezTo>
                  <a:pt x="170" y="382"/>
                  <a:pt x="171" y="382"/>
                  <a:pt x="172" y="382"/>
                </a:cubicBezTo>
                <a:cubicBezTo>
                  <a:pt x="177" y="382"/>
                  <a:pt x="181" y="382"/>
                  <a:pt x="185" y="382"/>
                </a:cubicBezTo>
                <a:cubicBezTo>
                  <a:pt x="185" y="382"/>
                  <a:pt x="185" y="382"/>
                  <a:pt x="185" y="382"/>
                </a:cubicBezTo>
                <a:cubicBezTo>
                  <a:pt x="187" y="382"/>
                  <a:pt x="187" y="382"/>
                  <a:pt x="187" y="382"/>
                </a:cubicBezTo>
                <a:cubicBezTo>
                  <a:pt x="189" y="382"/>
                  <a:pt x="190" y="382"/>
                  <a:pt x="191" y="382"/>
                </a:cubicBezTo>
                <a:cubicBezTo>
                  <a:pt x="193" y="383"/>
                  <a:pt x="193" y="383"/>
                  <a:pt x="194" y="383"/>
                </a:cubicBezTo>
                <a:cubicBezTo>
                  <a:pt x="196" y="384"/>
                  <a:pt x="197" y="386"/>
                  <a:pt x="196" y="389"/>
                </a:cubicBezTo>
                <a:cubicBezTo>
                  <a:pt x="194" y="392"/>
                  <a:pt x="192" y="395"/>
                  <a:pt x="190" y="398"/>
                </a:cubicBezTo>
                <a:cubicBezTo>
                  <a:pt x="188" y="402"/>
                  <a:pt x="188" y="402"/>
                  <a:pt x="188" y="402"/>
                </a:cubicBezTo>
                <a:cubicBezTo>
                  <a:pt x="188" y="402"/>
                  <a:pt x="188" y="402"/>
                  <a:pt x="188" y="402"/>
                </a:cubicBezTo>
                <a:close/>
                <a:moveTo>
                  <a:pt x="411" y="448"/>
                </a:moveTo>
                <a:cubicBezTo>
                  <a:pt x="411" y="449"/>
                  <a:pt x="411" y="449"/>
                  <a:pt x="411" y="450"/>
                </a:cubicBezTo>
                <a:cubicBezTo>
                  <a:pt x="411" y="450"/>
                  <a:pt x="411" y="450"/>
                  <a:pt x="411" y="450"/>
                </a:cubicBezTo>
                <a:cubicBezTo>
                  <a:pt x="411" y="451"/>
                  <a:pt x="411" y="451"/>
                  <a:pt x="410" y="451"/>
                </a:cubicBezTo>
                <a:cubicBezTo>
                  <a:pt x="410" y="451"/>
                  <a:pt x="410" y="451"/>
                  <a:pt x="410" y="452"/>
                </a:cubicBezTo>
                <a:cubicBezTo>
                  <a:pt x="410" y="452"/>
                  <a:pt x="410" y="452"/>
                  <a:pt x="410" y="452"/>
                </a:cubicBezTo>
                <a:cubicBezTo>
                  <a:pt x="410" y="452"/>
                  <a:pt x="409" y="453"/>
                  <a:pt x="409" y="453"/>
                </a:cubicBezTo>
                <a:cubicBezTo>
                  <a:pt x="409" y="453"/>
                  <a:pt x="409" y="453"/>
                  <a:pt x="409" y="453"/>
                </a:cubicBezTo>
                <a:cubicBezTo>
                  <a:pt x="408" y="454"/>
                  <a:pt x="408" y="454"/>
                  <a:pt x="407" y="455"/>
                </a:cubicBezTo>
                <a:cubicBezTo>
                  <a:pt x="407" y="455"/>
                  <a:pt x="407" y="455"/>
                  <a:pt x="407" y="455"/>
                </a:cubicBezTo>
                <a:cubicBezTo>
                  <a:pt x="407" y="455"/>
                  <a:pt x="407" y="455"/>
                  <a:pt x="407" y="455"/>
                </a:cubicBezTo>
                <a:cubicBezTo>
                  <a:pt x="406" y="455"/>
                  <a:pt x="406" y="456"/>
                  <a:pt x="405" y="456"/>
                </a:cubicBezTo>
                <a:cubicBezTo>
                  <a:pt x="405" y="456"/>
                  <a:pt x="405" y="456"/>
                  <a:pt x="405" y="456"/>
                </a:cubicBezTo>
                <a:cubicBezTo>
                  <a:pt x="404" y="456"/>
                  <a:pt x="404" y="456"/>
                  <a:pt x="404" y="456"/>
                </a:cubicBezTo>
                <a:cubicBezTo>
                  <a:pt x="403" y="456"/>
                  <a:pt x="403" y="457"/>
                  <a:pt x="403" y="457"/>
                </a:cubicBezTo>
                <a:cubicBezTo>
                  <a:pt x="403" y="457"/>
                  <a:pt x="403" y="457"/>
                  <a:pt x="402" y="457"/>
                </a:cubicBezTo>
                <a:cubicBezTo>
                  <a:pt x="402" y="457"/>
                  <a:pt x="402" y="457"/>
                  <a:pt x="402" y="457"/>
                </a:cubicBezTo>
                <a:cubicBezTo>
                  <a:pt x="402" y="457"/>
                  <a:pt x="401" y="457"/>
                  <a:pt x="400" y="457"/>
                </a:cubicBezTo>
                <a:cubicBezTo>
                  <a:pt x="400" y="457"/>
                  <a:pt x="399" y="457"/>
                  <a:pt x="399" y="457"/>
                </a:cubicBezTo>
                <a:cubicBezTo>
                  <a:pt x="398" y="458"/>
                  <a:pt x="398" y="458"/>
                  <a:pt x="397" y="458"/>
                </a:cubicBezTo>
                <a:cubicBezTo>
                  <a:pt x="397" y="458"/>
                  <a:pt x="397" y="458"/>
                  <a:pt x="397" y="458"/>
                </a:cubicBezTo>
                <a:cubicBezTo>
                  <a:pt x="396" y="458"/>
                  <a:pt x="396" y="458"/>
                  <a:pt x="396" y="458"/>
                </a:cubicBezTo>
                <a:cubicBezTo>
                  <a:pt x="396" y="458"/>
                  <a:pt x="396" y="458"/>
                  <a:pt x="396" y="458"/>
                </a:cubicBezTo>
                <a:cubicBezTo>
                  <a:pt x="393" y="458"/>
                  <a:pt x="390" y="458"/>
                  <a:pt x="387" y="458"/>
                </a:cubicBezTo>
                <a:cubicBezTo>
                  <a:pt x="373" y="458"/>
                  <a:pt x="212" y="458"/>
                  <a:pt x="200" y="458"/>
                </a:cubicBezTo>
                <a:cubicBezTo>
                  <a:pt x="199" y="458"/>
                  <a:pt x="198" y="458"/>
                  <a:pt x="198" y="458"/>
                </a:cubicBezTo>
                <a:cubicBezTo>
                  <a:pt x="197" y="458"/>
                  <a:pt x="196" y="458"/>
                  <a:pt x="195" y="457"/>
                </a:cubicBezTo>
                <a:cubicBezTo>
                  <a:pt x="193" y="457"/>
                  <a:pt x="192" y="456"/>
                  <a:pt x="191" y="455"/>
                </a:cubicBezTo>
                <a:cubicBezTo>
                  <a:pt x="190" y="454"/>
                  <a:pt x="190" y="453"/>
                  <a:pt x="189" y="452"/>
                </a:cubicBezTo>
                <a:cubicBezTo>
                  <a:pt x="189" y="451"/>
                  <a:pt x="189" y="450"/>
                  <a:pt x="190" y="449"/>
                </a:cubicBezTo>
                <a:cubicBezTo>
                  <a:pt x="191" y="448"/>
                  <a:pt x="191" y="448"/>
                  <a:pt x="191" y="448"/>
                </a:cubicBezTo>
                <a:cubicBezTo>
                  <a:pt x="191" y="448"/>
                  <a:pt x="191" y="448"/>
                  <a:pt x="191" y="448"/>
                </a:cubicBezTo>
                <a:cubicBezTo>
                  <a:pt x="192" y="444"/>
                  <a:pt x="194" y="440"/>
                  <a:pt x="196" y="437"/>
                </a:cubicBezTo>
                <a:cubicBezTo>
                  <a:pt x="196" y="436"/>
                  <a:pt x="197" y="435"/>
                  <a:pt x="197" y="435"/>
                </a:cubicBezTo>
                <a:cubicBezTo>
                  <a:pt x="198" y="432"/>
                  <a:pt x="198" y="432"/>
                  <a:pt x="198" y="432"/>
                </a:cubicBezTo>
                <a:cubicBezTo>
                  <a:pt x="199" y="431"/>
                  <a:pt x="200" y="430"/>
                  <a:pt x="201" y="428"/>
                </a:cubicBezTo>
                <a:cubicBezTo>
                  <a:pt x="201" y="428"/>
                  <a:pt x="202" y="428"/>
                  <a:pt x="202" y="428"/>
                </a:cubicBezTo>
                <a:cubicBezTo>
                  <a:pt x="202" y="428"/>
                  <a:pt x="202" y="428"/>
                  <a:pt x="203" y="428"/>
                </a:cubicBezTo>
                <a:cubicBezTo>
                  <a:pt x="203" y="427"/>
                  <a:pt x="203" y="427"/>
                  <a:pt x="203" y="427"/>
                </a:cubicBezTo>
                <a:cubicBezTo>
                  <a:pt x="203" y="427"/>
                  <a:pt x="203" y="427"/>
                  <a:pt x="203" y="427"/>
                </a:cubicBezTo>
                <a:cubicBezTo>
                  <a:pt x="204" y="427"/>
                  <a:pt x="204" y="427"/>
                  <a:pt x="204" y="427"/>
                </a:cubicBezTo>
                <a:cubicBezTo>
                  <a:pt x="204" y="426"/>
                  <a:pt x="205" y="426"/>
                  <a:pt x="205" y="426"/>
                </a:cubicBezTo>
                <a:cubicBezTo>
                  <a:pt x="205" y="426"/>
                  <a:pt x="206" y="426"/>
                  <a:pt x="206" y="425"/>
                </a:cubicBezTo>
                <a:cubicBezTo>
                  <a:pt x="206" y="425"/>
                  <a:pt x="207" y="425"/>
                  <a:pt x="207" y="425"/>
                </a:cubicBezTo>
                <a:cubicBezTo>
                  <a:pt x="208" y="425"/>
                  <a:pt x="208" y="425"/>
                  <a:pt x="209" y="424"/>
                </a:cubicBezTo>
                <a:cubicBezTo>
                  <a:pt x="209" y="424"/>
                  <a:pt x="210" y="424"/>
                  <a:pt x="210" y="424"/>
                </a:cubicBezTo>
                <a:cubicBezTo>
                  <a:pt x="210" y="424"/>
                  <a:pt x="210" y="424"/>
                  <a:pt x="210" y="424"/>
                </a:cubicBezTo>
                <a:cubicBezTo>
                  <a:pt x="212" y="423"/>
                  <a:pt x="214" y="423"/>
                  <a:pt x="216" y="423"/>
                </a:cubicBezTo>
                <a:cubicBezTo>
                  <a:pt x="216" y="423"/>
                  <a:pt x="385" y="423"/>
                  <a:pt x="392" y="423"/>
                </a:cubicBezTo>
                <a:cubicBezTo>
                  <a:pt x="393" y="423"/>
                  <a:pt x="395" y="423"/>
                  <a:pt x="397" y="423"/>
                </a:cubicBezTo>
                <a:cubicBezTo>
                  <a:pt x="398" y="423"/>
                  <a:pt x="399" y="423"/>
                  <a:pt x="400" y="423"/>
                </a:cubicBezTo>
                <a:cubicBezTo>
                  <a:pt x="400" y="423"/>
                  <a:pt x="400" y="423"/>
                  <a:pt x="400" y="423"/>
                </a:cubicBezTo>
                <a:cubicBezTo>
                  <a:pt x="401" y="423"/>
                  <a:pt x="402" y="423"/>
                  <a:pt x="402" y="423"/>
                </a:cubicBezTo>
                <a:cubicBezTo>
                  <a:pt x="403" y="423"/>
                  <a:pt x="403" y="423"/>
                  <a:pt x="403" y="423"/>
                </a:cubicBezTo>
                <a:cubicBezTo>
                  <a:pt x="403" y="423"/>
                  <a:pt x="403" y="423"/>
                  <a:pt x="403" y="423"/>
                </a:cubicBezTo>
                <a:cubicBezTo>
                  <a:pt x="404" y="424"/>
                  <a:pt x="404" y="424"/>
                  <a:pt x="405" y="424"/>
                </a:cubicBezTo>
                <a:cubicBezTo>
                  <a:pt x="405" y="424"/>
                  <a:pt x="405" y="424"/>
                  <a:pt x="405" y="424"/>
                </a:cubicBezTo>
                <a:cubicBezTo>
                  <a:pt x="406" y="425"/>
                  <a:pt x="406" y="425"/>
                  <a:pt x="407" y="425"/>
                </a:cubicBezTo>
                <a:cubicBezTo>
                  <a:pt x="407" y="425"/>
                  <a:pt x="407" y="425"/>
                  <a:pt x="407" y="425"/>
                </a:cubicBezTo>
                <a:cubicBezTo>
                  <a:pt x="407" y="425"/>
                  <a:pt x="407" y="425"/>
                  <a:pt x="407" y="425"/>
                </a:cubicBezTo>
                <a:cubicBezTo>
                  <a:pt x="408" y="426"/>
                  <a:pt x="408" y="426"/>
                  <a:pt x="408" y="426"/>
                </a:cubicBezTo>
                <a:cubicBezTo>
                  <a:pt x="409" y="427"/>
                  <a:pt x="409" y="427"/>
                  <a:pt x="410" y="428"/>
                </a:cubicBezTo>
                <a:cubicBezTo>
                  <a:pt x="411" y="429"/>
                  <a:pt x="411" y="430"/>
                  <a:pt x="411" y="431"/>
                </a:cubicBezTo>
                <a:cubicBezTo>
                  <a:pt x="411" y="432"/>
                  <a:pt x="411" y="432"/>
                  <a:pt x="411" y="432"/>
                </a:cubicBezTo>
                <a:cubicBezTo>
                  <a:pt x="411" y="432"/>
                  <a:pt x="411" y="432"/>
                  <a:pt x="411" y="432"/>
                </a:cubicBezTo>
                <a:cubicBezTo>
                  <a:pt x="411" y="436"/>
                  <a:pt x="411" y="441"/>
                  <a:pt x="411" y="445"/>
                </a:cubicBezTo>
                <a:cubicBezTo>
                  <a:pt x="411" y="446"/>
                  <a:pt x="411" y="447"/>
                  <a:pt x="411" y="448"/>
                </a:cubicBezTo>
                <a:close/>
                <a:moveTo>
                  <a:pt x="434" y="366"/>
                </a:moveTo>
                <a:cubicBezTo>
                  <a:pt x="434" y="366"/>
                  <a:pt x="434" y="366"/>
                  <a:pt x="434" y="366"/>
                </a:cubicBezTo>
                <a:cubicBezTo>
                  <a:pt x="434" y="366"/>
                  <a:pt x="434" y="366"/>
                  <a:pt x="434" y="365"/>
                </a:cubicBezTo>
                <a:cubicBezTo>
                  <a:pt x="433" y="365"/>
                  <a:pt x="433" y="364"/>
                  <a:pt x="432" y="363"/>
                </a:cubicBezTo>
                <a:cubicBezTo>
                  <a:pt x="432" y="362"/>
                  <a:pt x="432" y="362"/>
                  <a:pt x="432" y="362"/>
                </a:cubicBezTo>
                <a:cubicBezTo>
                  <a:pt x="432" y="362"/>
                  <a:pt x="432" y="361"/>
                  <a:pt x="432" y="360"/>
                </a:cubicBezTo>
                <a:cubicBezTo>
                  <a:pt x="432" y="360"/>
                  <a:pt x="432" y="360"/>
                  <a:pt x="432" y="360"/>
                </a:cubicBezTo>
                <a:cubicBezTo>
                  <a:pt x="432" y="358"/>
                  <a:pt x="432" y="355"/>
                  <a:pt x="432" y="353"/>
                </a:cubicBezTo>
                <a:cubicBezTo>
                  <a:pt x="432" y="352"/>
                  <a:pt x="432" y="352"/>
                  <a:pt x="432" y="352"/>
                </a:cubicBezTo>
                <a:cubicBezTo>
                  <a:pt x="432" y="351"/>
                  <a:pt x="432" y="350"/>
                  <a:pt x="432" y="350"/>
                </a:cubicBezTo>
                <a:cubicBezTo>
                  <a:pt x="433" y="349"/>
                  <a:pt x="434" y="349"/>
                  <a:pt x="435" y="348"/>
                </a:cubicBezTo>
                <a:cubicBezTo>
                  <a:pt x="436" y="348"/>
                  <a:pt x="437" y="347"/>
                  <a:pt x="438" y="347"/>
                </a:cubicBezTo>
                <a:cubicBezTo>
                  <a:pt x="438" y="347"/>
                  <a:pt x="438" y="347"/>
                  <a:pt x="438" y="347"/>
                </a:cubicBezTo>
                <a:cubicBezTo>
                  <a:pt x="438" y="347"/>
                  <a:pt x="438" y="347"/>
                  <a:pt x="438" y="347"/>
                </a:cubicBezTo>
                <a:cubicBezTo>
                  <a:pt x="439" y="347"/>
                  <a:pt x="439" y="347"/>
                  <a:pt x="440" y="347"/>
                </a:cubicBezTo>
                <a:cubicBezTo>
                  <a:pt x="440" y="347"/>
                  <a:pt x="440" y="347"/>
                  <a:pt x="441" y="347"/>
                </a:cubicBezTo>
                <a:cubicBezTo>
                  <a:pt x="443" y="346"/>
                  <a:pt x="445" y="346"/>
                  <a:pt x="447" y="346"/>
                </a:cubicBezTo>
                <a:cubicBezTo>
                  <a:pt x="463" y="346"/>
                  <a:pt x="463" y="346"/>
                  <a:pt x="463" y="346"/>
                </a:cubicBezTo>
                <a:cubicBezTo>
                  <a:pt x="464" y="346"/>
                  <a:pt x="465" y="346"/>
                  <a:pt x="465" y="347"/>
                </a:cubicBezTo>
                <a:cubicBezTo>
                  <a:pt x="469" y="347"/>
                  <a:pt x="474" y="348"/>
                  <a:pt x="475" y="352"/>
                </a:cubicBezTo>
                <a:cubicBezTo>
                  <a:pt x="476" y="355"/>
                  <a:pt x="476" y="359"/>
                  <a:pt x="477" y="362"/>
                </a:cubicBezTo>
                <a:cubicBezTo>
                  <a:pt x="477" y="363"/>
                  <a:pt x="477" y="363"/>
                  <a:pt x="477" y="363"/>
                </a:cubicBezTo>
                <a:cubicBezTo>
                  <a:pt x="477" y="364"/>
                  <a:pt x="477" y="364"/>
                  <a:pt x="477" y="365"/>
                </a:cubicBezTo>
                <a:cubicBezTo>
                  <a:pt x="477" y="365"/>
                  <a:pt x="477" y="365"/>
                  <a:pt x="477" y="365"/>
                </a:cubicBezTo>
                <a:cubicBezTo>
                  <a:pt x="477" y="365"/>
                  <a:pt x="477" y="365"/>
                  <a:pt x="477" y="365"/>
                </a:cubicBezTo>
                <a:cubicBezTo>
                  <a:pt x="477" y="365"/>
                  <a:pt x="477" y="365"/>
                  <a:pt x="477" y="365"/>
                </a:cubicBezTo>
                <a:cubicBezTo>
                  <a:pt x="476" y="367"/>
                  <a:pt x="474" y="368"/>
                  <a:pt x="472" y="369"/>
                </a:cubicBezTo>
                <a:cubicBezTo>
                  <a:pt x="471" y="369"/>
                  <a:pt x="471" y="369"/>
                  <a:pt x="471" y="369"/>
                </a:cubicBezTo>
                <a:cubicBezTo>
                  <a:pt x="471" y="369"/>
                  <a:pt x="471" y="369"/>
                  <a:pt x="470" y="369"/>
                </a:cubicBezTo>
                <a:cubicBezTo>
                  <a:pt x="470" y="369"/>
                  <a:pt x="470" y="369"/>
                  <a:pt x="470" y="369"/>
                </a:cubicBezTo>
                <a:cubicBezTo>
                  <a:pt x="469" y="369"/>
                  <a:pt x="469" y="369"/>
                  <a:pt x="469" y="369"/>
                </a:cubicBezTo>
                <a:cubicBezTo>
                  <a:pt x="463" y="370"/>
                  <a:pt x="457" y="369"/>
                  <a:pt x="455" y="369"/>
                </a:cubicBezTo>
                <a:cubicBezTo>
                  <a:pt x="445" y="369"/>
                  <a:pt x="445" y="369"/>
                  <a:pt x="445" y="369"/>
                </a:cubicBezTo>
                <a:cubicBezTo>
                  <a:pt x="444" y="369"/>
                  <a:pt x="443" y="369"/>
                  <a:pt x="442" y="369"/>
                </a:cubicBezTo>
                <a:cubicBezTo>
                  <a:pt x="442" y="369"/>
                  <a:pt x="441" y="369"/>
                  <a:pt x="441" y="369"/>
                </a:cubicBezTo>
                <a:cubicBezTo>
                  <a:pt x="440" y="369"/>
                  <a:pt x="440" y="369"/>
                  <a:pt x="440" y="369"/>
                </a:cubicBezTo>
                <a:cubicBezTo>
                  <a:pt x="440" y="369"/>
                  <a:pt x="440" y="369"/>
                  <a:pt x="440" y="369"/>
                </a:cubicBezTo>
                <a:cubicBezTo>
                  <a:pt x="439" y="369"/>
                  <a:pt x="439" y="369"/>
                  <a:pt x="438" y="368"/>
                </a:cubicBezTo>
                <a:cubicBezTo>
                  <a:pt x="438" y="368"/>
                  <a:pt x="438" y="368"/>
                  <a:pt x="438" y="368"/>
                </a:cubicBezTo>
                <a:cubicBezTo>
                  <a:pt x="437" y="368"/>
                  <a:pt x="437" y="368"/>
                  <a:pt x="436" y="367"/>
                </a:cubicBezTo>
                <a:cubicBezTo>
                  <a:pt x="436" y="367"/>
                  <a:pt x="435" y="367"/>
                  <a:pt x="434" y="366"/>
                </a:cubicBezTo>
                <a:cubicBezTo>
                  <a:pt x="434" y="366"/>
                  <a:pt x="434" y="366"/>
                  <a:pt x="434" y="366"/>
                </a:cubicBezTo>
                <a:close/>
                <a:moveTo>
                  <a:pt x="437" y="404"/>
                </a:moveTo>
                <a:cubicBezTo>
                  <a:pt x="436" y="403"/>
                  <a:pt x="436" y="402"/>
                  <a:pt x="435" y="402"/>
                </a:cubicBezTo>
                <a:cubicBezTo>
                  <a:pt x="435" y="400"/>
                  <a:pt x="435" y="400"/>
                  <a:pt x="435" y="400"/>
                </a:cubicBezTo>
                <a:cubicBezTo>
                  <a:pt x="435" y="400"/>
                  <a:pt x="435" y="400"/>
                  <a:pt x="435" y="400"/>
                </a:cubicBezTo>
                <a:cubicBezTo>
                  <a:pt x="435" y="396"/>
                  <a:pt x="435" y="392"/>
                  <a:pt x="434" y="388"/>
                </a:cubicBezTo>
                <a:cubicBezTo>
                  <a:pt x="434" y="388"/>
                  <a:pt x="434" y="388"/>
                  <a:pt x="434" y="388"/>
                </a:cubicBezTo>
                <a:cubicBezTo>
                  <a:pt x="434" y="388"/>
                  <a:pt x="434" y="388"/>
                  <a:pt x="434" y="388"/>
                </a:cubicBezTo>
                <a:cubicBezTo>
                  <a:pt x="434" y="388"/>
                  <a:pt x="434" y="388"/>
                  <a:pt x="434" y="387"/>
                </a:cubicBezTo>
                <a:cubicBezTo>
                  <a:pt x="435" y="379"/>
                  <a:pt x="453" y="381"/>
                  <a:pt x="458" y="381"/>
                </a:cubicBezTo>
                <a:cubicBezTo>
                  <a:pt x="465" y="381"/>
                  <a:pt x="477" y="380"/>
                  <a:pt x="481" y="386"/>
                </a:cubicBezTo>
                <a:cubicBezTo>
                  <a:pt x="481" y="387"/>
                  <a:pt x="482" y="387"/>
                  <a:pt x="482" y="388"/>
                </a:cubicBezTo>
                <a:cubicBezTo>
                  <a:pt x="482" y="389"/>
                  <a:pt x="482" y="389"/>
                  <a:pt x="482" y="389"/>
                </a:cubicBezTo>
                <a:cubicBezTo>
                  <a:pt x="482" y="389"/>
                  <a:pt x="482" y="389"/>
                  <a:pt x="482" y="389"/>
                </a:cubicBezTo>
                <a:cubicBezTo>
                  <a:pt x="483" y="391"/>
                  <a:pt x="483" y="392"/>
                  <a:pt x="484" y="395"/>
                </a:cubicBezTo>
                <a:cubicBezTo>
                  <a:pt x="485" y="401"/>
                  <a:pt x="485" y="401"/>
                  <a:pt x="485" y="401"/>
                </a:cubicBezTo>
                <a:cubicBezTo>
                  <a:pt x="485" y="402"/>
                  <a:pt x="485" y="403"/>
                  <a:pt x="484" y="404"/>
                </a:cubicBezTo>
                <a:cubicBezTo>
                  <a:pt x="484" y="405"/>
                  <a:pt x="484" y="405"/>
                  <a:pt x="483" y="406"/>
                </a:cubicBezTo>
                <a:cubicBezTo>
                  <a:pt x="483" y="406"/>
                  <a:pt x="483" y="406"/>
                  <a:pt x="482" y="407"/>
                </a:cubicBezTo>
                <a:cubicBezTo>
                  <a:pt x="482" y="407"/>
                  <a:pt x="482" y="407"/>
                  <a:pt x="482" y="407"/>
                </a:cubicBezTo>
                <a:cubicBezTo>
                  <a:pt x="482" y="407"/>
                  <a:pt x="482" y="407"/>
                  <a:pt x="482" y="407"/>
                </a:cubicBezTo>
                <a:cubicBezTo>
                  <a:pt x="481" y="407"/>
                  <a:pt x="481" y="407"/>
                  <a:pt x="481" y="407"/>
                </a:cubicBezTo>
                <a:cubicBezTo>
                  <a:pt x="480" y="408"/>
                  <a:pt x="480" y="408"/>
                  <a:pt x="480" y="408"/>
                </a:cubicBezTo>
                <a:cubicBezTo>
                  <a:pt x="479" y="408"/>
                  <a:pt x="479" y="408"/>
                  <a:pt x="479" y="408"/>
                </a:cubicBezTo>
                <a:cubicBezTo>
                  <a:pt x="479" y="408"/>
                  <a:pt x="479" y="408"/>
                  <a:pt x="478" y="408"/>
                </a:cubicBezTo>
                <a:cubicBezTo>
                  <a:pt x="478" y="408"/>
                  <a:pt x="478" y="409"/>
                  <a:pt x="477" y="409"/>
                </a:cubicBezTo>
                <a:cubicBezTo>
                  <a:pt x="477" y="409"/>
                  <a:pt x="477" y="409"/>
                  <a:pt x="477" y="409"/>
                </a:cubicBezTo>
                <a:cubicBezTo>
                  <a:pt x="477" y="409"/>
                  <a:pt x="476" y="409"/>
                  <a:pt x="475" y="409"/>
                </a:cubicBezTo>
                <a:cubicBezTo>
                  <a:pt x="474" y="409"/>
                  <a:pt x="474" y="409"/>
                  <a:pt x="473" y="409"/>
                </a:cubicBezTo>
                <a:cubicBezTo>
                  <a:pt x="473" y="409"/>
                  <a:pt x="473" y="409"/>
                  <a:pt x="473" y="409"/>
                </a:cubicBezTo>
                <a:cubicBezTo>
                  <a:pt x="473" y="409"/>
                  <a:pt x="473" y="409"/>
                  <a:pt x="473" y="409"/>
                </a:cubicBezTo>
                <a:cubicBezTo>
                  <a:pt x="473" y="409"/>
                  <a:pt x="473" y="409"/>
                  <a:pt x="473" y="409"/>
                </a:cubicBezTo>
                <a:cubicBezTo>
                  <a:pt x="465" y="409"/>
                  <a:pt x="457" y="409"/>
                  <a:pt x="449" y="409"/>
                </a:cubicBezTo>
                <a:cubicBezTo>
                  <a:pt x="448" y="409"/>
                  <a:pt x="447" y="409"/>
                  <a:pt x="447" y="409"/>
                </a:cubicBezTo>
                <a:cubicBezTo>
                  <a:pt x="446" y="409"/>
                  <a:pt x="446" y="409"/>
                  <a:pt x="446" y="409"/>
                </a:cubicBezTo>
                <a:cubicBezTo>
                  <a:pt x="445" y="409"/>
                  <a:pt x="445" y="409"/>
                  <a:pt x="444" y="409"/>
                </a:cubicBezTo>
                <a:cubicBezTo>
                  <a:pt x="444" y="409"/>
                  <a:pt x="444" y="409"/>
                  <a:pt x="444" y="409"/>
                </a:cubicBezTo>
                <a:cubicBezTo>
                  <a:pt x="444" y="408"/>
                  <a:pt x="444" y="408"/>
                  <a:pt x="444" y="408"/>
                </a:cubicBezTo>
                <a:cubicBezTo>
                  <a:pt x="443" y="408"/>
                  <a:pt x="442" y="408"/>
                  <a:pt x="442" y="408"/>
                </a:cubicBezTo>
                <a:cubicBezTo>
                  <a:pt x="441" y="408"/>
                  <a:pt x="441" y="407"/>
                  <a:pt x="441" y="407"/>
                </a:cubicBezTo>
                <a:cubicBezTo>
                  <a:pt x="441" y="407"/>
                  <a:pt x="440" y="407"/>
                  <a:pt x="440" y="407"/>
                </a:cubicBezTo>
                <a:cubicBezTo>
                  <a:pt x="440" y="407"/>
                  <a:pt x="440" y="407"/>
                  <a:pt x="440" y="407"/>
                </a:cubicBezTo>
                <a:cubicBezTo>
                  <a:pt x="439" y="406"/>
                  <a:pt x="437" y="405"/>
                  <a:pt x="437" y="404"/>
                </a:cubicBezTo>
                <a:close/>
                <a:moveTo>
                  <a:pt x="494" y="451"/>
                </a:moveTo>
                <a:cubicBezTo>
                  <a:pt x="493" y="453"/>
                  <a:pt x="492" y="453"/>
                  <a:pt x="491" y="454"/>
                </a:cubicBezTo>
                <a:cubicBezTo>
                  <a:pt x="490" y="455"/>
                  <a:pt x="489" y="456"/>
                  <a:pt x="487" y="456"/>
                </a:cubicBezTo>
                <a:cubicBezTo>
                  <a:pt x="485" y="457"/>
                  <a:pt x="484" y="457"/>
                  <a:pt x="481" y="457"/>
                </a:cubicBezTo>
                <a:cubicBezTo>
                  <a:pt x="476" y="457"/>
                  <a:pt x="476" y="457"/>
                  <a:pt x="476" y="457"/>
                </a:cubicBezTo>
                <a:cubicBezTo>
                  <a:pt x="476" y="457"/>
                  <a:pt x="476" y="457"/>
                  <a:pt x="476" y="457"/>
                </a:cubicBezTo>
                <a:cubicBezTo>
                  <a:pt x="469" y="457"/>
                  <a:pt x="462" y="457"/>
                  <a:pt x="454" y="457"/>
                </a:cubicBezTo>
                <a:cubicBezTo>
                  <a:pt x="453" y="457"/>
                  <a:pt x="453" y="457"/>
                  <a:pt x="452" y="457"/>
                </a:cubicBezTo>
                <a:cubicBezTo>
                  <a:pt x="451" y="457"/>
                  <a:pt x="451" y="457"/>
                  <a:pt x="451" y="457"/>
                </a:cubicBezTo>
                <a:cubicBezTo>
                  <a:pt x="450" y="457"/>
                  <a:pt x="450" y="457"/>
                  <a:pt x="449" y="457"/>
                </a:cubicBezTo>
                <a:cubicBezTo>
                  <a:pt x="449" y="457"/>
                  <a:pt x="449" y="457"/>
                  <a:pt x="448" y="457"/>
                </a:cubicBezTo>
                <a:cubicBezTo>
                  <a:pt x="448" y="457"/>
                  <a:pt x="448" y="457"/>
                  <a:pt x="448" y="457"/>
                </a:cubicBezTo>
                <a:cubicBezTo>
                  <a:pt x="445" y="456"/>
                  <a:pt x="442" y="454"/>
                  <a:pt x="440" y="451"/>
                </a:cubicBezTo>
                <a:cubicBezTo>
                  <a:pt x="440" y="451"/>
                  <a:pt x="440" y="451"/>
                  <a:pt x="440" y="451"/>
                </a:cubicBezTo>
                <a:cubicBezTo>
                  <a:pt x="440" y="451"/>
                  <a:pt x="440" y="451"/>
                  <a:pt x="440" y="451"/>
                </a:cubicBezTo>
                <a:cubicBezTo>
                  <a:pt x="440" y="451"/>
                  <a:pt x="440" y="451"/>
                  <a:pt x="440" y="450"/>
                </a:cubicBezTo>
                <a:cubicBezTo>
                  <a:pt x="439" y="450"/>
                  <a:pt x="439" y="449"/>
                  <a:pt x="439" y="449"/>
                </a:cubicBezTo>
                <a:cubicBezTo>
                  <a:pt x="439" y="449"/>
                  <a:pt x="439" y="449"/>
                  <a:pt x="439" y="448"/>
                </a:cubicBezTo>
                <a:cubicBezTo>
                  <a:pt x="439" y="448"/>
                  <a:pt x="439" y="448"/>
                  <a:pt x="439" y="448"/>
                </a:cubicBezTo>
                <a:cubicBezTo>
                  <a:pt x="439" y="447"/>
                  <a:pt x="439" y="447"/>
                  <a:pt x="439" y="447"/>
                </a:cubicBezTo>
                <a:cubicBezTo>
                  <a:pt x="439" y="447"/>
                  <a:pt x="439" y="447"/>
                  <a:pt x="439" y="447"/>
                </a:cubicBezTo>
                <a:cubicBezTo>
                  <a:pt x="439" y="444"/>
                  <a:pt x="438" y="439"/>
                  <a:pt x="438" y="435"/>
                </a:cubicBezTo>
                <a:cubicBezTo>
                  <a:pt x="438" y="435"/>
                  <a:pt x="438" y="434"/>
                  <a:pt x="438" y="433"/>
                </a:cubicBezTo>
                <a:cubicBezTo>
                  <a:pt x="438" y="431"/>
                  <a:pt x="438" y="431"/>
                  <a:pt x="438" y="431"/>
                </a:cubicBezTo>
                <a:cubicBezTo>
                  <a:pt x="438" y="431"/>
                  <a:pt x="438" y="431"/>
                  <a:pt x="438" y="431"/>
                </a:cubicBezTo>
                <a:cubicBezTo>
                  <a:pt x="438" y="430"/>
                  <a:pt x="438" y="430"/>
                  <a:pt x="438" y="430"/>
                </a:cubicBezTo>
                <a:cubicBezTo>
                  <a:pt x="438" y="430"/>
                  <a:pt x="438" y="429"/>
                  <a:pt x="438" y="429"/>
                </a:cubicBezTo>
                <a:cubicBezTo>
                  <a:pt x="438" y="429"/>
                  <a:pt x="438" y="429"/>
                  <a:pt x="438" y="428"/>
                </a:cubicBezTo>
                <a:cubicBezTo>
                  <a:pt x="439" y="428"/>
                  <a:pt x="439" y="428"/>
                  <a:pt x="439" y="428"/>
                </a:cubicBezTo>
                <a:cubicBezTo>
                  <a:pt x="439" y="428"/>
                  <a:pt x="439" y="428"/>
                  <a:pt x="439" y="428"/>
                </a:cubicBezTo>
                <a:cubicBezTo>
                  <a:pt x="439" y="427"/>
                  <a:pt x="439" y="427"/>
                  <a:pt x="439" y="427"/>
                </a:cubicBezTo>
                <a:cubicBezTo>
                  <a:pt x="440" y="426"/>
                  <a:pt x="440" y="426"/>
                  <a:pt x="440" y="426"/>
                </a:cubicBezTo>
                <a:cubicBezTo>
                  <a:pt x="440" y="426"/>
                  <a:pt x="441" y="426"/>
                  <a:pt x="441" y="425"/>
                </a:cubicBezTo>
                <a:cubicBezTo>
                  <a:pt x="441" y="425"/>
                  <a:pt x="441" y="425"/>
                  <a:pt x="441" y="425"/>
                </a:cubicBezTo>
                <a:cubicBezTo>
                  <a:pt x="441" y="425"/>
                  <a:pt x="441" y="425"/>
                  <a:pt x="441" y="425"/>
                </a:cubicBezTo>
                <a:cubicBezTo>
                  <a:pt x="442" y="425"/>
                  <a:pt x="442" y="425"/>
                  <a:pt x="443" y="424"/>
                </a:cubicBezTo>
                <a:cubicBezTo>
                  <a:pt x="443" y="424"/>
                  <a:pt x="443" y="424"/>
                  <a:pt x="443" y="424"/>
                </a:cubicBezTo>
                <a:cubicBezTo>
                  <a:pt x="444" y="424"/>
                  <a:pt x="444" y="424"/>
                  <a:pt x="444" y="424"/>
                </a:cubicBezTo>
                <a:cubicBezTo>
                  <a:pt x="444" y="424"/>
                  <a:pt x="444" y="424"/>
                  <a:pt x="444" y="424"/>
                </a:cubicBezTo>
                <a:cubicBezTo>
                  <a:pt x="444" y="424"/>
                  <a:pt x="445" y="423"/>
                  <a:pt x="445" y="423"/>
                </a:cubicBezTo>
                <a:cubicBezTo>
                  <a:pt x="446" y="423"/>
                  <a:pt x="446" y="423"/>
                  <a:pt x="446" y="423"/>
                </a:cubicBezTo>
                <a:cubicBezTo>
                  <a:pt x="446" y="423"/>
                  <a:pt x="447" y="423"/>
                  <a:pt x="447" y="423"/>
                </a:cubicBezTo>
                <a:cubicBezTo>
                  <a:pt x="448" y="423"/>
                  <a:pt x="448" y="423"/>
                  <a:pt x="449" y="423"/>
                </a:cubicBezTo>
                <a:cubicBezTo>
                  <a:pt x="450" y="423"/>
                  <a:pt x="450" y="423"/>
                  <a:pt x="450" y="423"/>
                </a:cubicBezTo>
                <a:cubicBezTo>
                  <a:pt x="450" y="423"/>
                  <a:pt x="450" y="423"/>
                  <a:pt x="451" y="423"/>
                </a:cubicBezTo>
                <a:cubicBezTo>
                  <a:pt x="452" y="423"/>
                  <a:pt x="452" y="423"/>
                  <a:pt x="452" y="423"/>
                </a:cubicBezTo>
                <a:cubicBezTo>
                  <a:pt x="453" y="423"/>
                  <a:pt x="454" y="423"/>
                  <a:pt x="455" y="423"/>
                </a:cubicBezTo>
                <a:cubicBezTo>
                  <a:pt x="457" y="423"/>
                  <a:pt x="458" y="423"/>
                  <a:pt x="459" y="423"/>
                </a:cubicBezTo>
                <a:cubicBezTo>
                  <a:pt x="469" y="423"/>
                  <a:pt x="469" y="423"/>
                  <a:pt x="469" y="423"/>
                </a:cubicBezTo>
                <a:cubicBezTo>
                  <a:pt x="472" y="423"/>
                  <a:pt x="475" y="423"/>
                  <a:pt x="478" y="423"/>
                </a:cubicBezTo>
                <a:cubicBezTo>
                  <a:pt x="478" y="423"/>
                  <a:pt x="479" y="423"/>
                  <a:pt x="479" y="423"/>
                </a:cubicBezTo>
                <a:cubicBezTo>
                  <a:pt x="479" y="423"/>
                  <a:pt x="480" y="423"/>
                  <a:pt x="480" y="423"/>
                </a:cubicBezTo>
                <a:cubicBezTo>
                  <a:pt x="480" y="423"/>
                  <a:pt x="480" y="423"/>
                  <a:pt x="481" y="423"/>
                </a:cubicBezTo>
                <a:cubicBezTo>
                  <a:pt x="481" y="423"/>
                  <a:pt x="481" y="423"/>
                  <a:pt x="481" y="423"/>
                </a:cubicBezTo>
                <a:cubicBezTo>
                  <a:pt x="481" y="423"/>
                  <a:pt x="481" y="423"/>
                  <a:pt x="481" y="423"/>
                </a:cubicBezTo>
                <a:cubicBezTo>
                  <a:pt x="482" y="423"/>
                  <a:pt x="482" y="424"/>
                  <a:pt x="483" y="424"/>
                </a:cubicBezTo>
                <a:cubicBezTo>
                  <a:pt x="483" y="424"/>
                  <a:pt x="484" y="424"/>
                  <a:pt x="484" y="424"/>
                </a:cubicBezTo>
                <a:cubicBezTo>
                  <a:pt x="484" y="424"/>
                  <a:pt x="484" y="424"/>
                  <a:pt x="484" y="425"/>
                </a:cubicBezTo>
                <a:cubicBezTo>
                  <a:pt x="485" y="425"/>
                  <a:pt x="485" y="425"/>
                  <a:pt x="486" y="425"/>
                </a:cubicBezTo>
                <a:cubicBezTo>
                  <a:pt x="487" y="426"/>
                  <a:pt x="488" y="427"/>
                  <a:pt x="489" y="428"/>
                </a:cubicBezTo>
                <a:cubicBezTo>
                  <a:pt x="490" y="429"/>
                  <a:pt x="491" y="430"/>
                  <a:pt x="491" y="431"/>
                </a:cubicBezTo>
                <a:cubicBezTo>
                  <a:pt x="492" y="438"/>
                  <a:pt x="492" y="438"/>
                  <a:pt x="492" y="438"/>
                </a:cubicBezTo>
                <a:cubicBezTo>
                  <a:pt x="493" y="441"/>
                  <a:pt x="493" y="443"/>
                  <a:pt x="494" y="446"/>
                </a:cubicBezTo>
                <a:cubicBezTo>
                  <a:pt x="494" y="446"/>
                  <a:pt x="494" y="446"/>
                  <a:pt x="494" y="446"/>
                </a:cubicBezTo>
                <a:cubicBezTo>
                  <a:pt x="494" y="448"/>
                  <a:pt x="494" y="448"/>
                  <a:pt x="494" y="448"/>
                </a:cubicBezTo>
                <a:cubicBezTo>
                  <a:pt x="494" y="449"/>
                  <a:pt x="494" y="450"/>
                  <a:pt x="494" y="451"/>
                </a:cubicBezTo>
                <a:close/>
                <a:moveTo>
                  <a:pt x="508" y="369"/>
                </a:moveTo>
                <a:cubicBezTo>
                  <a:pt x="507" y="368"/>
                  <a:pt x="505" y="368"/>
                  <a:pt x="505" y="367"/>
                </a:cubicBezTo>
                <a:cubicBezTo>
                  <a:pt x="504" y="366"/>
                  <a:pt x="503" y="365"/>
                  <a:pt x="503" y="365"/>
                </a:cubicBezTo>
                <a:cubicBezTo>
                  <a:pt x="502" y="363"/>
                  <a:pt x="502" y="363"/>
                  <a:pt x="502" y="363"/>
                </a:cubicBezTo>
                <a:cubicBezTo>
                  <a:pt x="502" y="361"/>
                  <a:pt x="501" y="359"/>
                  <a:pt x="500" y="357"/>
                </a:cubicBezTo>
                <a:cubicBezTo>
                  <a:pt x="500" y="356"/>
                  <a:pt x="499" y="355"/>
                  <a:pt x="499" y="353"/>
                </a:cubicBezTo>
                <a:cubicBezTo>
                  <a:pt x="499" y="353"/>
                  <a:pt x="499" y="353"/>
                  <a:pt x="499" y="353"/>
                </a:cubicBezTo>
                <a:cubicBezTo>
                  <a:pt x="499" y="353"/>
                  <a:pt x="499" y="353"/>
                  <a:pt x="499" y="353"/>
                </a:cubicBezTo>
                <a:cubicBezTo>
                  <a:pt x="499" y="352"/>
                  <a:pt x="499" y="352"/>
                  <a:pt x="499" y="352"/>
                </a:cubicBezTo>
                <a:cubicBezTo>
                  <a:pt x="499" y="352"/>
                  <a:pt x="499" y="352"/>
                  <a:pt x="499" y="352"/>
                </a:cubicBezTo>
                <a:cubicBezTo>
                  <a:pt x="499" y="352"/>
                  <a:pt x="499" y="352"/>
                  <a:pt x="499" y="352"/>
                </a:cubicBezTo>
                <a:cubicBezTo>
                  <a:pt x="501" y="348"/>
                  <a:pt x="508" y="348"/>
                  <a:pt x="511" y="348"/>
                </a:cubicBezTo>
                <a:cubicBezTo>
                  <a:pt x="528" y="348"/>
                  <a:pt x="528" y="348"/>
                  <a:pt x="528" y="348"/>
                </a:cubicBezTo>
                <a:cubicBezTo>
                  <a:pt x="529" y="348"/>
                  <a:pt x="531" y="348"/>
                  <a:pt x="532" y="349"/>
                </a:cubicBezTo>
                <a:cubicBezTo>
                  <a:pt x="532" y="349"/>
                  <a:pt x="533" y="349"/>
                  <a:pt x="533" y="349"/>
                </a:cubicBezTo>
                <a:cubicBezTo>
                  <a:pt x="533" y="349"/>
                  <a:pt x="534" y="349"/>
                  <a:pt x="534" y="349"/>
                </a:cubicBezTo>
                <a:cubicBezTo>
                  <a:pt x="534" y="349"/>
                  <a:pt x="534" y="349"/>
                  <a:pt x="534" y="349"/>
                </a:cubicBezTo>
                <a:cubicBezTo>
                  <a:pt x="535" y="349"/>
                  <a:pt x="536" y="350"/>
                  <a:pt x="536" y="350"/>
                </a:cubicBezTo>
                <a:cubicBezTo>
                  <a:pt x="536" y="350"/>
                  <a:pt x="536" y="350"/>
                  <a:pt x="536" y="350"/>
                </a:cubicBezTo>
                <a:cubicBezTo>
                  <a:pt x="536" y="350"/>
                  <a:pt x="536" y="350"/>
                  <a:pt x="536" y="350"/>
                </a:cubicBezTo>
                <a:cubicBezTo>
                  <a:pt x="537" y="350"/>
                  <a:pt x="537" y="350"/>
                  <a:pt x="538" y="350"/>
                </a:cubicBezTo>
                <a:cubicBezTo>
                  <a:pt x="538" y="351"/>
                  <a:pt x="538" y="351"/>
                  <a:pt x="538" y="351"/>
                </a:cubicBezTo>
                <a:cubicBezTo>
                  <a:pt x="538" y="351"/>
                  <a:pt x="538" y="351"/>
                  <a:pt x="539" y="351"/>
                </a:cubicBezTo>
                <a:cubicBezTo>
                  <a:pt x="539" y="351"/>
                  <a:pt x="539" y="351"/>
                  <a:pt x="539" y="351"/>
                </a:cubicBezTo>
                <a:cubicBezTo>
                  <a:pt x="539" y="352"/>
                  <a:pt x="539" y="352"/>
                  <a:pt x="539" y="352"/>
                </a:cubicBezTo>
                <a:cubicBezTo>
                  <a:pt x="540" y="352"/>
                  <a:pt x="541" y="353"/>
                  <a:pt x="541" y="354"/>
                </a:cubicBezTo>
                <a:cubicBezTo>
                  <a:pt x="541" y="354"/>
                  <a:pt x="541" y="354"/>
                  <a:pt x="541" y="354"/>
                </a:cubicBezTo>
                <a:cubicBezTo>
                  <a:pt x="543" y="356"/>
                  <a:pt x="544" y="359"/>
                  <a:pt x="545" y="361"/>
                </a:cubicBezTo>
                <a:cubicBezTo>
                  <a:pt x="545" y="361"/>
                  <a:pt x="545" y="361"/>
                  <a:pt x="545" y="361"/>
                </a:cubicBezTo>
                <a:cubicBezTo>
                  <a:pt x="546" y="363"/>
                  <a:pt x="547" y="364"/>
                  <a:pt x="547" y="365"/>
                </a:cubicBezTo>
                <a:cubicBezTo>
                  <a:pt x="547" y="366"/>
                  <a:pt x="547" y="366"/>
                  <a:pt x="547" y="366"/>
                </a:cubicBezTo>
                <a:cubicBezTo>
                  <a:pt x="547" y="366"/>
                  <a:pt x="547" y="366"/>
                  <a:pt x="547" y="366"/>
                </a:cubicBezTo>
                <a:cubicBezTo>
                  <a:pt x="547" y="368"/>
                  <a:pt x="545" y="369"/>
                  <a:pt x="543" y="370"/>
                </a:cubicBezTo>
                <a:cubicBezTo>
                  <a:pt x="542" y="370"/>
                  <a:pt x="542" y="370"/>
                  <a:pt x="542" y="370"/>
                </a:cubicBezTo>
                <a:cubicBezTo>
                  <a:pt x="542" y="370"/>
                  <a:pt x="542" y="370"/>
                  <a:pt x="542" y="370"/>
                </a:cubicBezTo>
                <a:cubicBezTo>
                  <a:pt x="542" y="370"/>
                  <a:pt x="541" y="370"/>
                  <a:pt x="541" y="371"/>
                </a:cubicBezTo>
                <a:cubicBezTo>
                  <a:pt x="540" y="371"/>
                  <a:pt x="540" y="371"/>
                  <a:pt x="540" y="371"/>
                </a:cubicBezTo>
                <a:cubicBezTo>
                  <a:pt x="540" y="371"/>
                  <a:pt x="539" y="371"/>
                  <a:pt x="539" y="371"/>
                </a:cubicBezTo>
                <a:cubicBezTo>
                  <a:pt x="539" y="371"/>
                  <a:pt x="538" y="371"/>
                  <a:pt x="538" y="371"/>
                </a:cubicBezTo>
                <a:cubicBezTo>
                  <a:pt x="538" y="371"/>
                  <a:pt x="538" y="371"/>
                  <a:pt x="538" y="371"/>
                </a:cubicBezTo>
                <a:cubicBezTo>
                  <a:pt x="538" y="371"/>
                  <a:pt x="538" y="371"/>
                  <a:pt x="538" y="371"/>
                </a:cubicBezTo>
                <a:cubicBezTo>
                  <a:pt x="535" y="371"/>
                  <a:pt x="532" y="371"/>
                  <a:pt x="530" y="371"/>
                </a:cubicBezTo>
                <a:cubicBezTo>
                  <a:pt x="526" y="371"/>
                  <a:pt x="521" y="371"/>
                  <a:pt x="517" y="371"/>
                </a:cubicBezTo>
                <a:cubicBezTo>
                  <a:pt x="514" y="371"/>
                  <a:pt x="511" y="370"/>
                  <a:pt x="508" y="369"/>
                </a:cubicBezTo>
                <a:cubicBezTo>
                  <a:pt x="508" y="369"/>
                  <a:pt x="508" y="369"/>
                  <a:pt x="508" y="369"/>
                </a:cubicBezTo>
                <a:close/>
                <a:moveTo>
                  <a:pt x="519" y="405"/>
                </a:moveTo>
                <a:cubicBezTo>
                  <a:pt x="518" y="404"/>
                  <a:pt x="517" y="403"/>
                  <a:pt x="517" y="402"/>
                </a:cubicBezTo>
                <a:cubicBezTo>
                  <a:pt x="515" y="396"/>
                  <a:pt x="515" y="396"/>
                  <a:pt x="515" y="396"/>
                </a:cubicBezTo>
                <a:cubicBezTo>
                  <a:pt x="514" y="394"/>
                  <a:pt x="513" y="392"/>
                  <a:pt x="512" y="390"/>
                </a:cubicBezTo>
                <a:cubicBezTo>
                  <a:pt x="512" y="390"/>
                  <a:pt x="512" y="390"/>
                  <a:pt x="512" y="390"/>
                </a:cubicBezTo>
                <a:cubicBezTo>
                  <a:pt x="512" y="389"/>
                  <a:pt x="512" y="389"/>
                  <a:pt x="512" y="389"/>
                </a:cubicBezTo>
                <a:cubicBezTo>
                  <a:pt x="512" y="388"/>
                  <a:pt x="512" y="387"/>
                  <a:pt x="512" y="386"/>
                </a:cubicBezTo>
                <a:cubicBezTo>
                  <a:pt x="512" y="386"/>
                  <a:pt x="513" y="385"/>
                  <a:pt x="513" y="385"/>
                </a:cubicBezTo>
                <a:cubicBezTo>
                  <a:pt x="513" y="385"/>
                  <a:pt x="513" y="385"/>
                  <a:pt x="514" y="385"/>
                </a:cubicBezTo>
                <a:cubicBezTo>
                  <a:pt x="514" y="384"/>
                  <a:pt x="514" y="384"/>
                  <a:pt x="514" y="384"/>
                </a:cubicBezTo>
                <a:cubicBezTo>
                  <a:pt x="515" y="384"/>
                  <a:pt x="516" y="383"/>
                  <a:pt x="517" y="383"/>
                </a:cubicBezTo>
                <a:cubicBezTo>
                  <a:pt x="518" y="383"/>
                  <a:pt x="519" y="383"/>
                  <a:pt x="520" y="382"/>
                </a:cubicBezTo>
                <a:cubicBezTo>
                  <a:pt x="525" y="382"/>
                  <a:pt x="530" y="382"/>
                  <a:pt x="532" y="382"/>
                </a:cubicBezTo>
                <a:cubicBezTo>
                  <a:pt x="540" y="382"/>
                  <a:pt x="554" y="381"/>
                  <a:pt x="559" y="389"/>
                </a:cubicBezTo>
                <a:cubicBezTo>
                  <a:pt x="559" y="389"/>
                  <a:pt x="559" y="389"/>
                  <a:pt x="559" y="389"/>
                </a:cubicBezTo>
                <a:cubicBezTo>
                  <a:pt x="559" y="389"/>
                  <a:pt x="559" y="389"/>
                  <a:pt x="559" y="389"/>
                </a:cubicBezTo>
                <a:cubicBezTo>
                  <a:pt x="559" y="389"/>
                  <a:pt x="559" y="389"/>
                  <a:pt x="559" y="389"/>
                </a:cubicBezTo>
                <a:cubicBezTo>
                  <a:pt x="561" y="393"/>
                  <a:pt x="562" y="396"/>
                  <a:pt x="564" y="400"/>
                </a:cubicBezTo>
                <a:cubicBezTo>
                  <a:pt x="565" y="401"/>
                  <a:pt x="565" y="402"/>
                  <a:pt x="566" y="403"/>
                </a:cubicBezTo>
                <a:cubicBezTo>
                  <a:pt x="566" y="403"/>
                  <a:pt x="566" y="403"/>
                  <a:pt x="566" y="403"/>
                </a:cubicBezTo>
                <a:cubicBezTo>
                  <a:pt x="566" y="404"/>
                  <a:pt x="566" y="404"/>
                  <a:pt x="566" y="404"/>
                </a:cubicBezTo>
                <a:cubicBezTo>
                  <a:pt x="566" y="404"/>
                  <a:pt x="566" y="405"/>
                  <a:pt x="566" y="405"/>
                </a:cubicBezTo>
                <a:cubicBezTo>
                  <a:pt x="566" y="405"/>
                  <a:pt x="566" y="405"/>
                  <a:pt x="566" y="405"/>
                </a:cubicBezTo>
                <a:cubicBezTo>
                  <a:pt x="566" y="405"/>
                  <a:pt x="566" y="405"/>
                  <a:pt x="566" y="405"/>
                </a:cubicBezTo>
                <a:cubicBezTo>
                  <a:pt x="566" y="406"/>
                  <a:pt x="565" y="406"/>
                  <a:pt x="565" y="406"/>
                </a:cubicBezTo>
                <a:cubicBezTo>
                  <a:pt x="565" y="406"/>
                  <a:pt x="565" y="406"/>
                  <a:pt x="565" y="406"/>
                </a:cubicBezTo>
                <a:cubicBezTo>
                  <a:pt x="565" y="407"/>
                  <a:pt x="565" y="407"/>
                  <a:pt x="564" y="407"/>
                </a:cubicBezTo>
                <a:cubicBezTo>
                  <a:pt x="564" y="407"/>
                  <a:pt x="564" y="407"/>
                  <a:pt x="564" y="407"/>
                </a:cubicBezTo>
                <a:cubicBezTo>
                  <a:pt x="564" y="408"/>
                  <a:pt x="564" y="408"/>
                  <a:pt x="564" y="408"/>
                </a:cubicBezTo>
                <a:cubicBezTo>
                  <a:pt x="564" y="408"/>
                  <a:pt x="563" y="408"/>
                  <a:pt x="563" y="408"/>
                </a:cubicBezTo>
                <a:cubicBezTo>
                  <a:pt x="563" y="408"/>
                  <a:pt x="562" y="409"/>
                  <a:pt x="561" y="409"/>
                </a:cubicBezTo>
                <a:cubicBezTo>
                  <a:pt x="561" y="409"/>
                  <a:pt x="561" y="409"/>
                  <a:pt x="560" y="409"/>
                </a:cubicBezTo>
                <a:cubicBezTo>
                  <a:pt x="560" y="409"/>
                  <a:pt x="559" y="409"/>
                  <a:pt x="559" y="410"/>
                </a:cubicBezTo>
                <a:cubicBezTo>
                  <a:pt x="559" y="410"/>
                  <a:pt x="559" y="410"/>
                  <a:pt x="559" y="410"/>
                </a:cubicBezTo>
                <a:cubicBezTo>
                  <a:pt x="558" y="410"/>
                  <a:pt x="558" y="410"/>
                  <a:pt x="558" y="410"/>
                </a:cubicBezTo>
                <a:cubicBezTo>
                  <a:pt x="550" y="410"/>
                  <a:pt x="541" y="410"/>
                  <a:pt x="532" y="410"/>
                </a:cubicBezTo>
                <a:cubicBezTo>
                  <a:pt x="532" y="410"/>
                  <a:pt x="531" y="410"/>
                  <a:pt x="530" y="410"/>
                </a:cubicBezTo>
                <a:cubicBezTo>
                  <a:pt x="530" y="410"/>
                  <a:pt x="530" y="410"/>
                  <a:pt x="530" y="410"/>
                </a:cubicBezTo>
                <a:cubicBezTo>
                  <a:pt x="527" y="409"/>
                  <a:pt x="524" y="408"/>
                  <a:pt x="521" y="406"/>
                </a:cubicBezTo>
                <a:cubicBezTo>
                  <a:pt x="520" y="406"/>
                  <a:pt x="520" y="406"/>
                  <a:pt x="519" y="405"/>
                </a:cubicBezTo>
                <a:close/>
                <a:moveTo>
                  <a:pt x="589" y="451"/>
                </a:moveTo>
                <a:cubicBezTo>
                  <a:pt x="589" y="452"/>
                  <a:pt x="588" y="452"/>
                  <a:pt x="588" y="452"/>
                </a:cubicBezTo>
                <a:cubicBezTo>
                  <a:pt x="588" y="452"/>
                  <a:pt x="588" y="452"/>
                  <a:pt x="588" y="453"/>
                </a:cubicBezTo>
                <a:cubicBezTo>
                  <a:pt x="588" y="453"/>
                  <a:pt x="588" y="453"/>
                  <a:pt x="588" y="453"/>
                </a:cubicBezTo>
                <a:cubicBezTo>
                  <a:pt x="588" y="453"/>
                  <a:pt x="588" y="453"/>
                  <a:pt x="588" y="454"/>
                </a:cubicBezTo>
                <a:cubicBezTo>
                  <a:pt x="588" y="454"/>
                  <a:pt x="588" y="454"/>
                  <a:pt x="587" y="454"/>
                </a:cubicBezTo>
                <a:cubicBezTo>
                  <a:pt x="587" y="454"/>
                  <a:pt x="587" y="454"/>
                  <a:pt x="587" y="454"/>
                </a:cubicBezTo>
                <a:cubicBezTo>
                  <a:pt x="587" y="454"/>
                  <a:pt x="587" y="454"/>
                  <a:pt x="587" y="455"/>
                </a:cubicBezTo>
                <a:cubicBezTo>
                  <a:pt x="585" y="456"/>
                  <a:pt x="583" y="457"/>
                  <a:pt x="581" y="457"/>
                </a:cubicBezTo>
                <a:cubicBezTo>
                  <a:pt x="581" y="457"/>
                  <a:pt x="581" y="457"/>
                  <a:pt x="581" y="457"/>
                </a:cubicBezTo>
                <a:cubicBezTo>
                  <a:pt x="580" y="457"/>
                  <a:pt x="579" y="457"/>
                  <a:pt x="578" y="457"/>
                </a:cubicBezTo>
                <a:cubicBezTo>
                  <a:pt x="578" y="457"/>
                  <a:pt x="578" y="457"/>
                  <a:pt x="578" y="457"/>
                </a:cubicBezTo>
                <a:cubicBezTo>
                  <a:pt x="577" y="457"/>
                  <a:pt x="577" y="457"/>
                  <a:pt x="577" y="457"/>
                </a:cubicBezTo>
                <a:cubicBezTo>
                  <a:pt x="577" y="457"/>
                  <a:pt x="576" y="457"/>
                  <a:pt x="575" y="457"/>
                </a:cubicBezTo>
                <a:cubicBezTo>
                  <a:pt x="552" y="457"/>
                  <a:pt x="552" y="457"/>
                  <a:pt x="552" y="457"/>
                </a:cubicBezTo>
                <a:cubicBezTo>
                  <a:pt x="551" y="457"/>
                  <a:pt x="550" y="457"/>
                  <a:pt x="549" y="457"/>
                </a:cubicBezTo>
                <a:cubicBezTo>
                  <a:pt x="549" y="457"/>
                  <a:pt x="549" y="457"/>
                  <a:pt x="548" y="457"/>
                </a:cubicBezTo>
                <a:cubicBezTo>
                  <a:pt x="543" y="456"/>
                  <a:pt x="538" y="454"/>
                  <a:pt x="535" y="450"/>
                </a:cubicBezTo>
                <a:cubicBezTo>
                  <a:pt x="534" y="449"/>
                  <a:pt x="534" y="449"/>
                  <a:pt x="534" y="448"/>
                </a:cubicBezTo>
                <a:cubicBezTo>
                  <a:pt x="534" y="448"/>
                  <a:pt x="534" y="448"/>
                  <a:pt x="534" y="448"/>
                </a:cubicBezTo>
                <a:cubicBezTo>
                  <a:pt x="534" y="448"/>
                  <a:pt x="534" y="448"/>
                  <a:pt x="534" y="448"/>
                </a:cubicBezTo>
                <a:cubicBezTo>
                  <a:pt x="533" y="444"/>
                  <a:pt x="531" y="441"/>
                  <a:pt x="530" y="438"/>
                </a:cubicBezTo>
                <a:cubicBezTo>
                  <a:pt x="530" y="436"/>
                  <a:pt x="528" y="434"/>
                  <a:pt x="528" y="432"/>
                </a:cubicBezTo>
                <a:cubicBezTo>
                  <a:pt x="528" y="432"/>
                  <a:pt x="528" y="432"/>
                  <a:pt x="528" y="432"/>
                </a:cubicBezTo>
                <a:cubicBezTo>
                  <a:pt x="528" y="431"/>
                  <a:pt x="528" y="431"/>
                  <a:pt x="528" y="431"/>
                </a:cubicBezTo>
                <a:cubicBezTo>
                  <a:pt x="528" y="431"/>
                  <a:pt x="528" y="431"/>
                  <a:pt x="528" y="431"/>
                </a:cubicBezTo>
                <a:cubicBezTo>
                  <a:pt x="528" y="430"/>
                  <a:pt x="528" y="429"/>
                  <a:pt x="528" y="428"/>
                </a:cubicBezTo>
                <a:cubicBezTo>
                  <a:pt x="528" y="428"/>
                  <a:pt x="528" y="427"/>
                  <a:pt x="528" y="427"/>
                </a:cubicBezTo>
                <a:cubicBezTo>
                  <a:pt x="528" y="427"/>
                  <a:pt x="528" y="427"/>
                  <a:pt x="528" y="427"/>
                </a:cubicBezTo>
                <a:cubicBezTo>
                  <a:pt x="530" y="425"/>
                  <a:pt x="532" y="424"/>
                  <a:pt x="535" y="423"/>
                </a:cubicBezTo>
                <a:cubicBezTo>
                  <a:pt x="535" y="423"/>
                  <a:pt x="535" y="423"/>
                  <a:pt x="536" y="423"/>
                </a:cubicBezTo>
                <a:cubicBezTo>
                  <a:pt x="536" y="423"/>
                  <a:pt x="537" y="423"/>
                  <a:pt x="538" y="423"/>
                </a:cubicBezTo>
                <a:cubicBezTo>
                  <a:pt x="538" y="423"/>
                  <a:pt x="538" y="423"/>
                  <a:pt x="538" y="423"/>
                </a:cubicBezTo>
                <a:cubicBezTo>
                  <a:pt x="540" y="423"/>
                  <a:pt x="540" y="423"/>
                  <a:pt x="540" y="423"/>
                </a:cubicBezTo>
                <a:cubicBezTo>
                  <a:pt x="540" y="423"/>
                  <a:pt x="540" y="423"/>
                  <a:pt x="541" y="423"/>
                </a:cubicBezTo>
                <a:cubicBezTo>
                  <a:pt x="548" y="423"/>
                  <a:pt x="555" y="423"/>
                  <a:pt x="563" y="423"/>
                </a:cubicBezTo>
                <a:cubicBezTo>
                  <a:pt x="563" y="423"/>
                  <a:pt x="563" y="423"/>
                  <a:pt x="563" y="423"/>
                </a:cubicBezTo>
                <a:cubicBezTo>
                  <a:pt x="563" y="423"/>
                  <a:pt x="563" y="423"/>
                  <a:pt x="563" y="423"/>
                </a:cubicBezTo>
                <a:cubicBezTo>
                  <a:pt x="563" y="423"/>
                  <a:pt x="564" y="423"/>
                  <a:pt x="565" y="423"/>
                </a:cubicBezTo>
                <a:cubicBezTo>
                  <a:pt x="565" y="423"/>
                  <a:pt x="565" y="423"/>
                  <a:pt x="565" y="423"/>
                </a:cubicBezTo>
                <a:cubicBezTo>
                  <a:pt x="570" y="424"/>
                  <a:pt x="576" y="426"/>
                  <a:pt x="579" y="430"/>
                </a:cubicBezTo>
                <a:cubicBezTo>
                  <a:pt x="579" y="430"/>
                  <a:pt x="579" y="431"/>
                  <a:pt x="580" y="431"/>
                </a:cubicBezTo>
                <a:cubicBezTo>
                  <a:pt x="581" y="433"/>
                  <a:pt x="581" y="433"/>
                  <a:pt x="581" y="433"/>
                </a:cubicBezTo>
                <a:cubicBezTo>
                  <a:pt x="582" y="436"/>
                  <a:pt x="584" y="439"/>
                  <a:pt x="585" y="442"/>
                </a:cubicBezTo>
                <a:cubicBezTo>
                  <a:pt x="586" y="443"/>
                  <a:pt x="588" y="446"/>
                  <a:pt x="588" y="448"/>
                </a:cubicBezTo>
                <a:cubicBezTo>
                  <a:pt x="589" y="449"/>
                  <a:pt x="589" y="450"/>
                  <a:pt x="589" y="451"/>
                </a:cubicBezTo>
                <a:close/>
                <a:moveTo>
                  <a:pt x="594" y="406"/>
                </a:moveTo>
                <a:cubicBezTo>
                  <a:pt x="593" y="406"/>
                  <a:pt x="593" y="405"/>
                  <a:pt x="592" y="405"/>
                </a:cubicBezTo>
                <a:cubicBezTo>
                  <a:pt x="591" y="404"/>
                  <a:pt x="590" y="403"/>
                  <a:pt x="590" y="402"/>
                </a:cubicBezTo>
                <a:cubicBezTo>
                  <a:pt x="589" y="401"/>
                  <a:pt x="589" y="401"/>
                  <a:pt x="589" y="401"/>
                </a:cubicBezTo>
                <a:cubicBezTo>
                  <a:pt x="589" y="401"/>
                  <a:pt x="589" y="401"/>
                  <a:pt x="589" y="401"/>
                </a:cubicBezTo>
                <a:cubicBezTo>
                  <a:pt x="587" y="398"/>
                  <a:pt x="585" y="394"/>
                  <a:pt x="583" y="390"/>
                </a:cubicBezTo>
                <a:cubicBezTo>
                  <a:pt x="583" y="390"/>
                  <a:pt x="583" y="390"/>
                  <a:pt x="583" y="390"/>
                </a:cubicBezTo>
                <a:cubicBezTo>
                  <a:pt x="582" y="389"/>
                  <a:pt x="582" y="389"/>
                  <a:pt x="582" y="389"/>
                </a:cubicBezTo>
                <a:cubicBezTo>
                  <a:pt x="582" y="388"/>
                  <a:pt x="582" y="387"/>
                  <a:pt x="582" y="386"/>
                </a:cubicBezTo>
                <a:cubicBezTo>
                  <a:pt x="582" y="385"/>
                  <a:pt x="582" y="385"/>
                  <a:pt x="583" y="384"/>
                </a:cubicBezTo>
                <a:cubicBezTo>
                  <a:pt x="584" y="383"/>
                  <a:pt x="585" y="383"/>
                  <a:pt x="586" y="383"/>
                </a:cubicBezTo>
                <a:cubicBezTo>
                  <a:pt x="588" y="382"/>
                  <a:pt x="589" y="382"/>
                  <a:pt x="591" y="382"/>
                </a:cubicBezTo>
                <a:cubicBezTo>
                  <a:pt x="591" y="382"/>
                  <a:pt x="591" y="382"/>
                  <a:pt x="591" y="382"/>
                </a:cubicBezTo>
                <a:cubicBezTo>
                  <a:pt x="594" y="382"/>
                  <a:pt x="598" y="382"/>
                  <a:pt x="600" y="382"/>
                </a:cubicBezTo>
                <a:cubicBezTo>
                  <a:pt x="609" y="382"/>
                  <a:pt x="623" y="380"/>
                  <a:pt x="629" y="389"/>
                </a:cubicBezTo>
                <a:cubicBezTo>
                  <a:pt x="631" y="392"/>
                  <a:pt x="633" y="394"/>
                  <a:pt x="635" y="397"/>
                </a:cubicBezTo>
                <a:cubicBezTo>
                  <a:pt x="636" y="399"/>
                  <a:pt x="637" y="401"/>
                  <a:pt x="638" y="402"/>
                </a:cubicBezTo>
                <a:cubicBezTo>
                  <a:pt x="639" y="403"/>
                  <a:pt x="639" y="404"/>
                  <a:pt x="639" y="405"/>
                </a:cubicBezTo>
                <a:cubicBezTo>
                  <a:pt x="639" y="405"/>
                  <a:pt x="639" y="406"/>
                  <a:pt x="639" y="406"/>
                </a:cubicBezTo>
                <a:cubicBezTo>
                  <a:pt x="639" y="407"/>
                  <a:pt x="638" y="407"/>
                  <a:pt x="638" y="407"/>
                </a:cubicBezTo>
                <a:cubicBezTo>
                  <a:pt x="638" y="407"/>
                  <a:pt x="638" y="407"/>
                  <a:pt x="638" y="407"/>
                </a:cubicBezTo>
                <a:cubicBezTo>
                  <a:pt x="638" y="407"/>
                  <a:pt x="638" y="407"/>
                  <a:pt x="638" y="407"/>
                </a:cubicBezTo>
                <a:cubicBezTo>
                  <a:pt x="638" y="408"/>
                  <a:pt x="638" y="408"/>
                  <a:pt x="637" y="408"/>
                </a:cubicBezTo>
                <a:cubicBezTo>
                  <a:pt x="637" y="408"/>
                  <a:pt x="637" y="408"/>
                  <a:pt x="637" y="408"/>
                </a:cubicBezTo>
                <a:cubicBezTo>
                  <a:pt x="637" y="408"/>
                  <a:pt x="637" y="408"/>
                  <a:pt x="636" y="408"/>
                </a:cubicBezTo>
                <a:cubicBezTo>
                  <a:pt x="636" y="408"/>
                  <a:pt x="635" y="409"/>
                  <a:pt x="635" y="409"/>
                </a:cubicBezTo>
                <a:cubicBezTo>
                  <a:pt x="635" y="409"/>
                  <a:pt x="635" y="409"/>
                  <a:pt x="635" y="409"/>
                </a:cubicBezTo>
                <a:cubicBezTo>
                  <a:pt x="635" y="409"/>
                  <a:pt x="635" y="409"/>
                  <a:pt x="635" y="409"/>
                </a:cubicBezTo>
                <a:cubicBezTo>
                  <a:pt x="631" y="410"/>
                  <a:pt x="625" y="410"/>
                  <a:pt x="621" y="410"/>
                </a:cubicBezTo>
                <a:cubicBezTo>
                  <a:pt x="616" y="410"/>
                  <a:pt x="611" y="410"/>
                  <a:pt x="607" y="410"/>
                </a:cubicBezTo>
                <a:cubicBezTo>
                  <a:pt x="602" y="410"/>
                  <a:pt x="598" y="408"/>
                  <a:pt x="594" y="406"/>
                </a:cubicBezTo>
                <a:close/>
                <a:moveTo>
                  <a:pt x="670" y="454"/>
                </a:moveTo>
                <a:cubicBezTo>
                  <a:pt x="670" y="454"/>
                  <a:pt x="670" y="454"/>
                  <a:pt x="670" y="454"/>
                </a:cubicBezTo>
                <a:cubicBezTo>
                  <a:pt x="669" y="455"/>
                  <a:pt x="668" y="456"/>
                  <a:pt x="666" y="456"/>
                </a:cubicBezTo>
                <a:cubicBezTo>
                  <a:pt x="665" y="457"/>
                  <a:pt x="664" y="457"/>
                  <a:pt x="662" y="457"/>
                </a:cubicBezTo>
                <a:cubicBezTo>
                  <a:pt x="660" y="457"/>
                  <a:pt x="660" y="457"/>
                  <a:pt x="660" y="457"/>
                </a:cubicBezTo>
                <a:cubicBezTo>
                  <a:pt x="660" y="457"/>
                  <a:pt x="660" y="457"/>
                  <a:pt x="660" y="457"/>
                </a:cubicBezTo>
                <a:cubicBezTo>
                  <a:pt x="651" y="457"/>
                  <a:pt x="643" y="457"/>
                  <a:pt x="635" y="457"/>
                </a:cubicBezTo>
                <a:cubicBezTo>
                  <a:pt x="634" y="457"/>
                  <a:pt x="633" y="457"/>
                  <a:pt x="632" y="457"/>
                </a:cubicBezTo>
                <a:cubicBezTo>
                  <a:pt x="632" y="457"/>
                  <a:pt x="632" y="457"/>
                  <a:pt x="632" y="457"/>
                </a:cubicBezTo>
                <a:cubicBezTo>
                  <a:pt x="626" y="456"/>
                  <a:pt x="620" y="454"/>
                  <a:pt x="616" y="449"/>
                </a:cubicBezTo>
                <a:cubicBezTo>
                  <a:pt x="616" y="449"/>
                  <a:pt x="616" y="448"/>
                  <a:pt x="615" y="448"/>
                </a:cubicBezTo>
                <a:cubicBezTo>
                  <a:pt x="615" y="448"/>
                  <a:pt x="615" y="448"/>
                  <a:pt x="615" y="448"/>
                </a:cubicBezTo>
                <a:cubicBezTo>
                  <a:pt x="615" y="448"/>
                  <a:pt x="615" y="448"/>
                  <a:pt x="615" y="448"/>
                </a:cubicBezTo>
                <a:cubicBezTo>
                  <a:pt x="614" y="445"/>
                  <a:pt x="612" y="441"/>
                  <a:pt x="610" y="438"/>
                </a:cubicBezTo>
                <a:cubicBezTo>
                  <a:pt x="609" y="436"/>
                  <a:pt x="606" y="433"/>
                  <a:pt x="606" y="430"/>
                </a:cubicBezTo>
                <a:cubicBezTo>
                  <a:pt x="606" y="430"/>
                  <a:pt x="606" y="430"/>
                  <a:pt x="606" y="430"/>
                </a:cubicBezTo>
                <a:cubicBezTo>
                  <a:pt x="605" y="429"/>
                  <a:pt x="605" y="429"/>
                  <a:pt x="605" y="429"/>
                </a:cubicBezTo>
                <a:cubicBezTo>
                  <a:pt x="605" y="426"/>
                  <a:pt x="607" y="425"/>
                  <a:pt x="610" y="424"/>
                </a:cubicBezTo>
                <a:cubicBezTo>
                  <a:pt x="610" y="424"/>
                  <a:pt x="610" y="424"/>
                  <a:pt x="610" y="424"/>
                </a:cubicBezTo>
                <a:cubicBezTo>
                  <a:pt x="610" y="424"/>
                  <a:pt x="610" y="424"/>
                  <a:pt x="610" y="424"/>
                </a:cubicBezTo>
                <a:cubicBezTo>
                  <a:pt x="610" y="424"/>
                  <a:pt x="610" y="424"/>
                  <a:pt x="611" y="423"/>
                </a:cubicBezTo>
                <a:cubicBezTo>
                  <a:pt x="612" y="423"/>
                  <a:pt x="613" y="423"/>
                  <a:pt x="615" y="423"/>
                </a:cubicBezTo>
                <a:cubicBezTo>
                  <a:pt x="631" y="423"/>
                  <a:pt x="631" y="423"/>
                  <a:pt x="631" y="423"/>
                </a:cubicBezTo>
                <a:cubicBezTo>
                  <a:pt x="634" y="423"/>
                  <a:pt x="637" y="423"/>
                  <a:pt x="639" y="423"/>
                </a:cubicBezTo>
                <a:cubicBezTo>
                  <a:pt x="639" y="423"/>
                  <a:pt x="639" y="423"/>
                  <a:pt x="639" y="423"/>
                </a:cubicBezTo>
                <a:cubicBezTo>
                  <a:pt x="639" y="423"/>
                  <a:pt x="639" y="423"/>
                  <a:pt x="640" y="423"/>
                </a:cubicBezTo>
                <a:cubicBezTo>
                  <a:pt x="640" y="423"/>
                  <a:pt x="641" y="423"/>
                  <a:pt x="642" y="423"/>
                </a:cubicBezTo>
                <a:cubicBezTo>
                  <a:pt x="642" y="423"/>
                  <a:pt x="642" y="423"/>
                  <a:pt x="642" y="423"/>
                </a:cubicBezTo>
                <a:cubicBezTo>
                  <a:pt x="647" y="424"/>
                  <a:pt x="653" y="426"/>
                  <a:pt x="656" y="429"/>
                </a:cubicBezTo>
                <a:cubicBezTo>
                  <a:pt x="657" y="429"/>
                  <a:pt x="657" y="430"/>
                  <a:pt x="657" y="430"/>
                </a:cubicBezTo>
                <a:cubicBezTo>
                  <a:pt x="657" y="430"/>
                  <a:pt x="657" y="430"/>
                  <a:pt x="657" y="431"/>
                </a:cubicBezTo>
                <a:cubicBezTo>
                  <a:pt x="658" y="431"/>
                  <a:pt x="658" y="431"/>
                  <a:pt x="658" y="431"/>
                </a:cubicBezTo>
                <a:cubicBezTo>
                  <a:pt x="658" y="431"/>
                  <a:pt x="658" y="431"/>
                  <a:pt x="658" y="431"/>
                </a:cubicBezTo>
                <a:cubicBezTo>
                  <a:pt x="659" y="432"/>
                  <a:pt x="659" y="432"/>
                  <a:pt x="659" y="432"/>
                </a:cubicBezTo>
                <a:cubicBezTo>
                  <a:pt x="660" y="434"/>
                  <a:pt x="662" y="436"/>
                  <a:pt x="663" y="439"/>
                </a:cubicBezTo>
                <a:cubicBezTo>
                  <a:pt x="663" y="439"/>
                  <a:pt x="663" y="439"/>
                  <a:pt x="663" y="439"/>
                </a:cubicBezTo>
                <a:cubicBezTo>
                  <a:pt x="665" y="442"/>
                  <a:pt x="668" y="445"/>
                  <a:pt x="670" y="449"/>
                </a:cubicBezTo>
                <a:cubicBezTo>
                  <a:pt x="670" y="449"/>
                  <a:pt x="670" y="449"/>
                  <a:pt x="670" y="449"/>
                </a:cubicBezTo>
                <a:cubicBezTo>
                  <a:pt x="670" y="449"/>
                  <a:pt x="670" y="449"/>
                  <a:pt x="670" y="449"/>
                </a:cubicBezTo>
                <a:cubicBezTo>
                  <a:pt x="671" y="451"/>
                  <a:pt x="671" y="453"/>
                  <a:pt x="670" y="454"/>
                </a:cubicBezTo>
                <a:close/>
                <a:moveTo>
                  <a:pt x="729" y="79"/>
                </a:moveTo>
                <a:cubicBezTo>
                  <a:pt x="753" y="103"/>
                  <a:pt x="766" y="136"/>
                  <a:pt x="766" y="170"/>
                </a:cubicBezTo>
                <a:cubicBezTo>
                  <a:pt x="766" y="204"/>
                  <a:pt x="753" y="237"/>
                  <a:pt x="729" y="261"/>
                </a:cubicBezTo>
                <a:cubicBezTo>
                  <a:pt x="757" y="248"/>
                  <a:pt x="782" y="212"/>
                  <a:pt x="782" y="170"/>
                </a:cubicBezTo>
                <a:cubicBezTo>
                  <a:pt x="782" y="127"/>
                  <a:pt x="757" y="92"/>
                  <a:pt x="729" y="79"/>
                </a:cubicBezTo>
                <a:close/>
                <a:moveTo>
                  <a:pt x="53" y="79"/>
                </a:moveTo>
                <a:cubicBezTo>
                  <a:pt x="26" y="92"/>
                  <a:pt x="0" y="127"/>
                  <a:pt x="0" y="170"/>
                </a:cubicBezTo>
                <a:cubicBezTo>
                  <a:pt x="0" y="212"/>
                  <a:pt x="26" y="248"/>
                  <a:pt x="53" y="261"/>
                </a:cubicBezTo>
                <a:cubicBezTo>
                  <a:pt x="30" y="237"/>
                  <a:pt x="16" y="204"/>
                  <a:pt x="16" y="170"/>
                </a:cubicBezTo>
                <a:cubicBezTo>
                  <a:pt x="16" y="136"/>
                  <a:pt x="30" y="103"/>
                  <a:pt x="53" y="79"/>
                </a:cubicBezTo>
                <a:close/>
              </a:path>
            </a:pathLst>
          </a:custGeom>
          <a:solidFill>
            <a:srgbClr val="F5EDE8"/>
          </a:solidFill>
          <a:ln w="9525">
            <a:noFill/>
            <a:round/>
          </a:ln>
        </p:spPr>
        <p:txBody>
          <a:bodyPr vert="horz" wrap="square" lIns="91427" tIns="45712" rIns="91427" bIns="45712" numCol="1" anchor="t" anchorCtr="0" compatLnSpc="1"/>
          <a:lstStyle/>
          <a:p>
            <a:pPr defTabSz="1242876"/>
            <a:endParaRPr lang="en-GB">
              <a:solidFill>
                <a:srgbClr val="FFFFFF"/>
              </a:solidFill>
              <a:latin typeface="Calibri" panose="020F0502020204030204"/>
            </a:endParaRPr>
          </a:p>
        </p:txBody>
      </p:sp>
      <p:sp>
        <p:nvSpPr>
          <p:cNvPr id="41" name="Freeform 125"/>
          <p:cNvSpPr/>
          <p:nvPr/>
        </p:nvSpPr>
        <p:spPr bwMode="auto">
          <a:xfrm>
            <a:off x="8173381" y="3545574"/>
            <a:ext cx="324000" cy="403871"/>
          </a:xfrm>
          <a:custGeom>
            <a:avLst/>
            <a:gdLst>
              <a:gd name="T0" fmla="*/ 430 w 430"/>
              <a:gd name="T1" fmla="*/ 432 h 536"/>
              <a:gd name="T2" fmla="*/ 430 w 430"/>
              <a:gd name="T3" fmla="*/ 0 h 536"/>
              <a:gd name="T4" fmla="*/ 0 w 430"/>
              <a:gd name="T5" fmla="*/ 0 h 536"/>
              <a:gd name="T6" fmla="*/ 0 w 430"/>
              <a:gd name="T7" fmla="*/ 536 h 536"/>
              <a:gd name="T8" fmla="*/ 277 w 430"/>
              <a:gd name="T9" fmla="*/ 536 h 536"/>
              <a:gd name="T10" fmla="*/ 430 w 430"/>
              <a:gd name="T11" fmla="*/ 432 h 536"/>
            </a:gdLst>
            <a:ahLst/>
            <a:cxnLst>
              <a:cxn ang="0">
                <a:pos x="T0" y="T1"/>
              </a:cxn>
              <a:cxn ang="0">
                <a:pos x="T2" y="T3"/>
              </a:cxn>
              <a:cxn ang="0">
                <a:pos x="T4" y="T5"/>
              </a:cxn>
              <a:cxn ang="0">
                <a:pos x="T6" y="T7"/>
              </a:cxn>
              <a:cxn ang="0">
                <a:pos x="T8" y="T9"/>
              </a:cxn>
              <a:cxn ang="0">
                <a:pos x="T10" y="T11"/>
              </a:cxn>
            </a:cxnLst>
            <a:rect l="0" t="0" r="r" b="b"/>
            <a:pathLst>
              <a:path w="430" h="536">
                <a:moveTo>
                  <a:pt x="430" y="432"/>
                </a:moveTo>
                <a:lnTo>
                  <a:pt x="430" y="0"/>
                </a:lnTo>
                <a:lnTo>
                  <a:pt x="0" y="0"/>
                </a:lnTo>
                <a:lnTo>
                  <a:pt x="0" y="536"/>
                </a:lnTo>
                <a:lnTo>
                  <a:pt x="277" y="536"/>
                </a:lnTo>
                <a:lnTo>
                  <a:pt x="430" y="432"/>
                </a:lnTo>
                <a:close/>
              </a:path>
            </a:pathLst>
          </a:custGeom>
          <a:solidFill>
            <a:srgbClr val="F5EDE8"/>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42" name="Freeform 126"/>
          <p:cNvSpPr/>
          <p:nvPr/>
        </p:nvSpPr>
        <p:spPr bwMode="auto">
          <a:xfrm>
            <a:off x="8173381" y="3545574"/>
            <a:ext cx="324000" cy="403871"/>
          </a:xfrm>
          <a:custGeom>
            <a:avLst/>
            <a:gdLst>
              <a:gd name="T0" fmla="*/ 430 w 430"/>
              <a:gd name="T1" fmla="*/ 432 h 536"/>
              <a:gd name="T2" fmla="*/ 430 w 430"/>
              <a:gd name="T3" fmla="*/ 0 h 536"/>
              <a:gd name="T4" fmla="*/ 0 w 430"/>
              <a:gd name="T5" fmla="*/ 0 h 536"/>
              <a:gd name="T6" fmla="*/ 0 w 430"/>
              <a:gd name="T7" fmla="*/ 536 h 536"/>
              <a:gd name="T8" fmla="*/ 277 w 430"/>
              <a:gd name="T9" fmla="*/ 536 h 536"/>
              <a:gd name="T10" fmla="*/ 430 w 430"/>
              <a:gd name="T11" fmla="*/ 432 h 536"/>
            </a:gdLst>
            <a:ahLst/>
            <a:cxnLst>
              <a:cxn ang="0">
                <a:pos x="T0" y="T1"/>
              </a:cxn>
              <a:cxn ang="0">
                <a:pos x="T2" y="T3"/>
              </a:cxn>
              <a:cxn ang="0">
                <a:pos x="T4" y="T5"/>
              </a:cxn>
              <a:cxn ang="0">
                <a:pos x="T6" y="T7"/>
              </a:cxn>
              <a:cxn ang="0">
                <a:pos x="T8" y="T9"/>
              </a:cxn>
              <a:cxn ang="0">
                <a:pos x="T10" y="T11"/>
              </a:cxn>
            </a:cxnLst>
            <a:rect l="0" t="0" r="r" b="b"/>
            <a:pathLst>
              <a:path w="430" h="536">
                <a:moveTo>
                  <a:pt x="430" y="432"/>
                </a:moveTo>
                <a:lnTo>
                  <a:pt x="430" y="0"/>
                </a:lnTo>
                <a:lnTo>
                  <a:pt x="0" y="0"/>
                </a:lnTo>
                <a:lnTo>
                  <a:pt x="0" y="536"/>
                </a:lnTo>
                <a:lnTo>
                  <a:pt x="277" y="536"/>
                </a:lnTo>
                <a:lnTo>
                  <a:pt x="430" y="4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43" name="Freeform 127"/>
          <p:cNvSpPr/>
          <p:nvPr/>
        </p:nvSpPr>
        <p:spPr bwMode="auto">
          <a:xfrm>
            <a:off x="8202015" y="3577221"/>
            <a:ext cx="272763" cy="14316"/>
          </a:xfrm>
          <a:custGeom>
            <a:avLst/>
            <a:gdLst>
              <a:gd name="T0" fmla="*/ 362 w 362"/>
              <a:gd name="T1" fmla="*/ 0 h 19"/>
              <a:gd name="T2" fmla="*/ 0 w 362"/>
              <a:gd name="T3" fmla="*/ 0 h 19"/>
              <a:gd name="T4" fmla="*/ 0 w 362"/>
              <a:gd name="T5" fmla="*/ 10 h 19"/>
              <a:gd name="T6" fmla="*/ 0 w 362"/>
              <a:gd name="T7" fmla="*/ 19 h 19"/>
              <a:gd name="T8" fmla="*/ 362 w 362"/>
              <a:gd name="T9" fmla="*/ 19 h 19"/>
              <a:gd name="T10" fmla="*/ 362 w 362"/>
              <a:gd name="T11" fmla="*/ 0 h 19"/>
            </a:gdLst>
            <a:ahLst/>
            <a:cxnLst>
              <a:cxn ang="0">
                <a:pos x="T0" y="T1"/>
              </a:cxn>
              <a:cxn ang="0">
                <a:pos x="T2" y="T3"/>
              </a:cxn>
              <a:cxn ang="0">
                <a:pos x="T4" y="T5"/>
              </a:cxn>
              <a:cxn ang="0">
                <a:pos x="T6" y="T7"/>
              </a:cxn>
              <a:cxn ang="0">
                <a:pos x="T8" y="T9"/>
              </a:cxn>
              <a:cxn ang="0">
                <a:pos x="T10" y="T11"/>
              </a:cxn>
            </a:cxnLst>
            <a:rect l="0" t="0" r="r" b="b"/>
            <a:pathLst>
              <a:path w="362" h="19">
                <a:moveTo>
                  <a:pt x="362" y="0"/>
                </a:moveTo>
                <a:lnTo>
                  <a:pt x="0" y="0"/>
                </a:lnTo>
                <a:lnTo>
                  <a:pt x="0" y="10"/>
                </a:lnTo>
                <a:lnTo>
                  <a:pt x="0" y="19"/>
                </a:lnTo>
                <a:lnTo>
                  <a:pt x="362" y="19"/>
                </a:lnTo>
                <a:lnTo>
                  <a:pt x="362" y="0"/>
                </a:ln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44" name="Freeform 128"/>
          <p:cNvSpPr/>
          <p:nvPr/>
        </p:nvSpPr>
        <p:spPr bwMode="auto">
          <a:xfrm>
            <a:off x="8202015" y="3577221"/>
            <a:ext cx="272763" cy="14316"/>
          </a:xfrm>
          <a:custGeom>
            <a:avLst/>
            <a:gdLst>
              <a:gd name="T0" fmla="*/ 362 w 362"/>
              <a:gd name="T1" fmla="*/ 0 h 19"/>
              <a:gd name="T2" fmla="*/ 0 w 362"/>
              <a:gd name="T3" fmla="*/ 0 h 19"/>
              <a:gd name="T4" fmla="*/ 0 w 362"/>
              <a:gd name="T5" fmla="*/ 10 h 19"/>
              <a:gd name="T6" fmla="*/ 0 w 362"/>
              <a:gd name="T7" fmla="*/ 19 h 19"/>
              <a:gd name="T8" fmla="*/ 362 w 362"/>
              <a:gd name="T9" fmla="*/ 19 h 19"/>
              <a:gd name="T10" fmla="*/ 362 w 362"/>
              <a:gd name="T11" fmla="*/ 0 h 19"/>
            </a:gdLst>
            <a:ahLst/>
            <a:cxnLst>
              <a:cxn ang="0">
                <a:pos x="T0" y="T1"/>
              </a:cxn>
              <a:cxn ang="0">
                <a:pos x="T2" y="T3"/>
              </a:cxn>
              <a:cxn ang="0">
                <a:pos x="T4" y="T5"/>
              </a:cxn>
              <a:cxn ang="0">
                <a:pos x="T6" y="T7"/>
              </a:cxn>
              <a:cxn ang="0">
                <a:pos x="T8" y="T9"/>
              </a:cxn>
              <a:cxn ang="0">
                <a:pos x="T10" y="T11"/>
              </a:cxn>
            </a:cxnLst>
            <a:rect l="0" t="0" r="r" b="b"/>
            <a:pathLst>
              <a:path w="362" h="19">
                <a:moveTo>
                  <a:pt x="362" y="0"/>
                </a:moveTo>
                <a:lnTo>
                  <a:pt x="0" y="0"/>
                </a:lnTo>
                <a:lnTo>
                  <a:pt x="0" y="10"/>
                </a:lnTo>
                <a:lnTo>
                  <a:pt x="0" y="19"/>
                </a:lnTo>
                <a:lnTo>
                  <a:pt x="362" y="19"/>
                </a:lnTo>
                <a:lnTo>
                  <a:pt x="3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45" name="Freeform 129"/>
          <p:cNvSpPr/>
          <p:nvPr/>
        </p:nvSpPr>
        <p:spPr bwMode="auto">
          <a:xfrm>
            <a:off x="8202015" y="3634486"/>
            <a:ext cx="272763" cy="6783"/>
          </a:xfrm>
          <a:custGeom>
            <a:avLst/>
            <a:gdLst>
              <a:gd name="T0" fmla="*/ 362 w 362"/>
              <a:gd name="T1" fmla="*/ 0 h 9"/>
              <a:gd name="T2" fmla="*/ 0 w 362"/>
              <a:gd name="T3" fmla="*/ 0 h 9"/>
              <a:gd name="T4" fmla="*/ 0 w 362"/>
              <a:gd name="T5" fmla="*/ 5 h 9"/>
              <a:gd name="T6" fmla="*/ 0 w 362"/>
              <a:gd name="T7" fmla="*/ 9 h 9"/>
              <a:gd name="T8" fmla="*/ 362 w 362"/>
              <a:gd name="T9" fmla="*/ 9 h 9"/>
              <a:gd name="T10" fmla="*/ 362 w 362"/>
              <a:gd name="T11" fmla="*/ 0 h 9"/>
            </a:gdLst>
            <a:ahLst/>
            <a:cxnLst>
              <a:cxn ang="0">
                <a:pos x="T0" y="T1"/>
              </a:cxn>
              <a:cxn ang="0">
                <a:pos x="T2" y="T3"/>
              </a:cxn>
              <a:cxn ang="0">
                <a:pos x="T4" y="T5"/>
              </a:cxn>
              <a:cxn ang="0">
                <a:pos x="T6" y="T7"/>
              </a:cxn>
              <a:cxn ang="0">
                <a:pos x="T8" y="T9"/>
              </a:cxn>
              <a:cxn ang="0">
                <a:pos x="T10" y="T11"/>
              </a:cxn>
            </a:cxnLst>
            <a:rect l="0" t="0" r="r" b="b"/>
            <a:pathLst>
              <a:path w="362" h="9">
                <a:moveTo>
                  <a:pt x="362" y="0"/>
                </a:moveTo>
                <a:lnTo>
                  <a:pt x="0" y="0"/>
                </a:lnTo>
                <a:lnTo>
                  <a:pt x="0" y="5"/>
                </a:lnTo>
                <a:lnTo>
                  <a:pt x="0" y="9"/>
                </a:lnTo>
                <a:lnTo>
                  <a:pt x="362" y="9"/>
                </a:lnTo>
                <a:lnTo>
                  <a:pt x="362" y="0"/>
                </a:ln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46" name="Freeform 130"/>
          <p:cNvSpPr/>
          <p:nvPr/>
        </p:nvSpPr>
        <p:spPr bwMode="auto">
          <a:xfrm>
            <a:off x="8202015" y="3634486"/>
            <a:ext cx="272763" cy="6783"/>
          </a:xfrm>
          <a:custGeom>
            <a:avLst/>
            <a:gdLst>
              <a:gd name="T0" fmla="*/ 362 w 362"/>
              <a:gd name="T1" fmla="*/ 0 h 9"/>
              <a:gd name="T2" fmla="*/ 0 w 362"/>
              <a:gd name="T3" fmla="*/ 0 h 9"/>
              <a:gd name="T4" fmla="*/ 0 w 362"/>
              <a:gd name="T5" fmla="*/ 5 h 9"/>
              <a:gd name="T6" fmla="*/ 0 w 362"/>
              <a:gd name="T7" fmla="*/ 9 h 9"/>
              <a:gd name="T8" fmla="*/ 362 w 362"/>
              <a:gd name="T9" fmla="*/ 9 h 9"/>
              <a:gd name="T10" fmla="*/ 362 w 362"/>
              <a:gd name="T11" fmla="*/ 0 h 9"/>
            </a:gdLst>
            <a:ahLst/>
            <a:cxnLst>
              <a:cxn ang="0">
                <a:pos x="T0" y="T1"/>
              </a:cxn>
              <a:cxn ang="0">
                <a:pos x="T2" y="T3"/>
              </a:cxn>
              <a:cxn ang="0">
                <a:pos x="T4" y="T5"/>
              </a:cxn>
              <a:cxn ang="0">
                <a:pos x="T6" y="T7"/>
              </a:cxn>
              <a:cxn ang="0">
                <a:pos x="T8" y="T9"/>
              </a:cxn>
              <a:cxn ang="0">
                <a:pos x="T10" y="T11"/>
              </a:cxn>
            </a:cxnLst>
            <a:rect l="0" t="0" r="r" b="b"/>
            <a:pathLst>
              <a:path w="362" h="9">
                <a:moveTo>
                  <a:pt x="362" y="0"/>
                </a:moveTo>
                <a:lnTo>
                  <a:pt x="0" y="0"/>
                </a:lnTo>
                <a:lnTo>
                  <a:pt x="0" y="5"/>
                </a:lnTo>
                <a:lnTo>
                  <a:pt x="0" y="9"/>
                </a:lnTo>
                <a:lnTo>
                  <a:pt x="362" y="9"/>
                </a:lnTo>
                <a:lnTo>
                  <a:pt x="3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47" name="Freeform 131"/>
          <p:cNvSpPr/>
          <p:nvPr/>
        </p:nvSpPr>
        <p:spPr bwMode="auto">
          <a:xfrm>
            <a:off x="8202015" y="3660858"/>
            <a:ext cx="272763" cy="7535"/>
          </a:xfrm>
          <a:custGeom>
            <a:avLst/>
            <a:gdLst>
              <a:gd name="T0" fmla="*/ 362 w 362"/>
              <a:gd name="T1" fmla="*/ 0 h 10"/>
              <a:gd name="T2" fmla="*/ 0 w 362"/>
              <a:gd name="T3" fmla="*/ 0 h 10"/>
              <a:gd name="T4" fmla="*/ 0 w 362"/>
              <a:gd name="T5" fmla="*/ 5 h 10"/>
              <a:gd name="T6" fmla="*/ 0 w 362"/>
              <a:gd name="T7" fmla="*/ 10 h 10"/>
              <a:gd name="T8" fmla="*/ 362 w 362"/>
              <a:gd name="T9" fmla="*/ 10 h 10"/>
              <a:gd name="T10" fmla="*/ 362 w 362"/>
              <a:gd name="T11" fmla="*/ 0 h 10"/>
            </a:gdLst>
            <a:ahLst/>
            <a:cxnLst>
              <a:cxn ang="0">
                <a:pos x="T0" y="T1"/>
              </a:cxn>
              <a:cxn ang="0">
                <a:pos x="T2" y="T3"/>
              </a:cxn>
              <a:cxn ang="0">
                <a:pos x="T4" y="T5"/>
              </a:cxn>
              <a:cxn ang="0">
                <a:pos x="T6" y="T7"/>
              </a:cxn>
              <a:cxn ang="0">
                <a:pos x="T8" y="T9"/>
              </a:cxn>
              <a:cxn ang="0">
                <a:pos x="T10" y="T11"/>
              </a:cxn>
            </a:cxnLst>
            <a:rect l="0" t="0" r="r" b="b"/>
            <a:pathLst>
              <a:path w="362" h="10">
                <a:moveTo>
                  <a:pt x="362" y="0"/>
                </a:moveTo>
                <a:lnTo>
                  <a:pt x="0" y="0"/>
                </a:lnTo>
                <a:lnTo>
                  <a:pt x="0" y="5"/>
                </a:lnTo>
                <a:lnTo>
                  <a:pt x="0" y="10"/>
                </a:lnTo>
                <a:lnTo>
                  <a:pt x="362" y="10"/>
                </a:lnTo>
                <a:lnTo>
                  <a:pt x="362" y="0"/>
                </a:ln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48" name="Freeform 132"/>
          <p:cNvSpPr/>
          <p:nvPr/>
        </p:nvSpPr>
        <p:spPr bwMode="auto">
          <a:xfrm>
            <a:off x="8202015" y="3660858"/>
            <a:ext cx="272763" cy="7535"/>
          </a:xfrm>
          <a:custGeom>
            <a:avLst/>
            <a:gdLst>
              <a:gd name="T0" fmla="*/ 362 w 362"/>
              <a:gd name="T1" fmla="*/ 0 h 10"/>
              <a:gd name="T2" fmla="*/ 0 w 362"/>
              <a:gd name="T3" fmla="*/ 0 h 10"/>
              <a:gd name="T4" fmla="*/ 0 w 362"/>
              <a:gd name="T5" fmla="*/ 5 h 10"/>
              <a:gd name="T6" fmla="*/ 0 w 362"/>
              <a:gd name="T7" fmla="*/ 10 h 10"/>
              <a:gd name="T8" fmla="*/ 362 w 362"/>
              <a:gd name="T9" fmla="*/ 10 h 10"/>
              <a:gd name="T10" fmla="*/ 362 w 362"/>
              <a:gd name="T11" fmla="*/ 0 h 10"/>
            </a:gdLst>
            <a:ahLst/>
            <a:cxnLst>
              <a:cxn ang="0">
                <a:pos x="T0" y="T1"/>
              </a:cxn>
              <a:cxn ang="0">
                <a:pos x="T2" y="T3"/>
              </a:cxn>
              <a:cxn ang="0">
                <a:pos x="T4" y="T5"/>
              </a:cxn>
              <a:cxn ang="0">
                <a:pos x="T6" y="T7"/>
              </a:cxn>
              <a:cxn ang="0">
                <a:pos x="T8" y="T9"/>
              </a:cxn>
              <a:cxn ang="0">
                <a:pos x="T10" y="T11"/>
              </a:cxn>
            </a:cxnLst>
            <a:rect l="0" t="0" r="r" b="b"/>
            <a:pathLst>
              <a:path w="362" h="10">
                <a:moveTo>
                  <a:pt x="362" y="0"/>
                </a:moveTo>
                <a:lnTo>
                  <a:pt x="0" y="0"/>
                </a:lnTo>
                <a:lnTo>
                  <a:pt x="0" y="5"/>
                </a:lnTo>
                <a:lnTo>
                  <a:pt x="0" y="10"/>
                </a:lnTo>
                <a:lnTo>
                  <a:pt x="362" y="10"/>
                </a:lnTo>
                <a:lnTo>
                  <a:pt x="3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49" name="Freeform 133"/>
          <p:cNvSpPr/>
          <p:nvPr/>
        </p:nvSpPr>
        <p:spPr bwMode="auto">
          <a:xfrm>
            <a:off x="8202015" y="3687983"/>
            <a:ext cx="272763" cy="6783"/>
          </a:xfrm>
          <a:custGeom>
            <a:avLst/>
            <a:gdLst>
              <a:gd name="T0" fmla="*/ 362 w 362"/>
              <a:gd name="T1" fmla="*/ 0 h 9"/>
              <a:gd name="T2" fmla="*/ 0 w 362"/>
              <a:gd name="T3" fmla="*/ 0 h 9"/>
              <a:gd name="T4" fmla="*/ 0 w 362"/>
              <a:gd name="T5" fmla="*/ 5 h 9"/>
              <a:gd name="T6" fmla="*/ 0 w 362"/>
              <a:gd name="T7" fmla="*/ 9 h 9"/>
              <a:gd name="T8" fmla="*/ 362 w 362"/>
              <a:gd name="T9" fmla="*/ 9 h 9"/>
              <a:gd name="T10" fmla="*/ 362 w 362"/>
              <a:gd name="T11" fmla="*/ 0 h 9"/>
            </a:gdLst>
            <a:ahLst/>
            <a:cxnLst>
              <a:cxn ang="0">
                <a:pos x="T0" y="T1"/>
              </a:cxn>
              <a:cxn ang="0">
                <a:pos x="T2" y="T3"/>
              </a:cxn>
              <a:cxn ang="0">
                <a:pos x="T4" y="T5"/>
              </a:cxn>
              <a:cxn ang="0">
                <a:pos x="T6" y="T7"/>
              </a:cxn>
              <a:cxn ang="0">
                <a:pos x="T8" y="T9"/>
              </a:cxn>
              <a:cxn ang="0">
                <a:pos x="T10" y="T11"/>
              </a:cxn>
            </a:cxnLst>
            <a:rect l="0" t="0" r="r" b="b"/>
            <a:pathLst>
              <a:path w="362" h="9">
                <a:moveTo>
                  <a:pt x="362" y="0"/>
                </a:moveTo>
                <a:lnTo>
                  <a:pt x="0" y="0"/>
                </a:lnTo>
                <a:lnTo>
                  <a:pt x="0" y="5"/>
                </a:lnTo>
                <a:lnTo>
                  <a:pt x="0" y="9"/>
                </a:lnTo>
                <a:lnTo>
                  <a:pt x="362" y="9"/>
                </a:lnTo>
                <a:lnTo>
                  <a:pt x="362" y="0"/>
                </a:ln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50" name="Freeform 134"/>
          <p:cNvSpPr/>
          <p:nvPr/>
        </p:nvSpPr>
        <p:spPr bwMode="auto">
          <a:xfrm>
            <a:off x="8202015" y="3687983"/>
            <a:ext cx="272763" cy="6783"/>
          </a:xfrm>
          <a:custGeom>
            <a:avLst/>
            <a:gdLst>
              <a:gd name="T0" fmla="*/ 362 w 362"/>
              <a:gd name="T1" fmla="*/ 0 h 9"/>
              <a:gd name="T2" fmla="*/ 0 w 362"/>
              <a:gd name="T3" fmla="*/ 0 h 9"/>
              <a:gd name="T4" fmla="*/ 0 w 362"/>
              <a:gd name="T5" fmla="*/ 5 h 9"/>
              <a:gd name="T6" fmla="*/ 0 w 362"/>
              <a:gd name="T7" fmla="*/ 9 h 9"/>
              <a:gd name="T8" fmla="*/ 362 w 362"/>
              <a:gd name="T9" fmla="*/ 9 h 9"/>
              <a:gd name="T10" fmla="*/ 362 w 362"/>
              <a:gd name="T11" fmla="*/ 0 h 9"/>
            </a:gdLst>
            <a:ahLst/>
            <a:cxnLst>
              <a:cxn ang="0">
                <a:pos x="T0" y="T1"/>
              </a:cxn>
              <a:cxn ang="0">
                <a:pos x="T2" y="T3"/>
              </a:cxn>
              <a:cxn ang="0">
                <a:pos x="T4" y="T5"/>
              </a:cxn>
              <a:cxn ang="0">
                <a:pos x="T6" y="T7"/>
              </a:cxn>
              <a:cxn ang="0">
                <a:pos x="T8" y="T9"/>
              </a:cxn>
              <a:cxn ang="0">
                <a:pos x="T10" y="T11"/>
              </a:cxn>
            </a:cxnLst>
            <a:rect l="0" t="0" r="r" b="b"/>
            <a:pathLst>
              <a:path w="362" h="9">
                <a:moveTo>
                  <a:pt x="362" y="0"/>
                </a:moveTo>
                <a:lnTo>
                  <a:pt x="0" y="0"/>
                </a:lnTo>
                <a:lnTo>
                  <a:pt x="0" y="5"/>
                </a:lnTo>
                <a:lnTo>
                  <a:pt x="0" y="9"/>
                </a:lnTo>
                <a:lnTo>
                  <a:pt x="362" y="9"/>
                </a:lnTo>
                <a:lnTo>
                  <a:pt x="3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51" name="Freeform 135"/>
          <p:cNvSpPr/>
          <p:nvPr/>
        </p:nvSpPr>
        <p:spPr bwMode="auto">
          <a:xfrm>
            <a:off x="8202015" y="3714355"/>
            <a:ext cx="272763" cy="7535"/>
          </a:xfrm>
          <a:custGeom>
            <a:avLst/>
            <a:gdLst>
              <a:gd name="T0" fmla="*/ 362 w 362"/>
              <a:gd name="T1" fmla="*/ 0 h 10"/>
              <a:gd name="T2" fmla="*/ 0 w 362"/>
              <a:gd name="T3" fmla="*/ 0 h 10"/>
              <a:gd name="T4" fmla="*/ 0 w 362"/>
              <a:gd name="T5" fmla="*/ 5 h 10"/>
              <a:gd name="T6" fmla="*/ 0 w 362"/>
              <a:gd name="T7" fmla="*/ 10 h 10"/>
              <a:gd name="T8" fmla="*/ 362 w 362"/>
              <a:gd name="T9" fmla="*/ 10 h 10"/>
              <a:gd name="T10" fmla="*/ 362 w 362"/>
              <a:gd name="T11" fmla="*/ 0 h 10"/>
            </a:gdLst>
            <a:ahLst/>
            <a:cxnLst>
              <a:cxn ang="0">
                <a:pos x="T0" y="T1"/>
              </a:cxn>
              <a:cxn ang="0">
                <a:pos x="T2" y="T3"/>
              </a:cxn>
              <a:cxn ang="0">
                <a:pos x="T4" y="T5"/>
              </a:cxn>
              <a:cxn ang="0">
                <a:pos x="T6" y="T7"/>
              </a:cxn>
              <a:cxn ang="0">
                <a:pos x="T8" y="T9"/>
              </a:cxn>
              <a:cxn ang="0">
                <a:pos x="T10" y="T11"/>
              </a:cxn>
            </a:cxnLst>
            <a:rect l="0" t="0" r="r" b="b"/>
            <a:pathLst>
              <a:path w="362" h="10">
                <a:moveTo>
                  <a:pt x="362" y="0"/>
                </a:moveTo>
                <a:lnTo>
                  <a:pt x="0" y="0"/>
                </a:lnTo>
                <a:lnTo>
                  <a:pt x="0" y="5"/>
                </a:lnTo>
                <a:lnTo>
                  <a:pt x="0" y="10"/>
                </a:lnTo>
                <a:lnTo>
                  <a:pt x="362" y="10"/>
                </a:lnTo>
                <a:lnTo>
                  <a:pt x="362" y="0"/>
                </a:ln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52" name="Freeform 136"/>
          <p:cNvSpPr/>
          <p:nvPr/>
        </p:nvSpPr>
        <p:spPr bwMode="auto">
          <a:xfrm>
            <a:off x="8202015" y="3714355"/>
            <a:ext cx="272763" cy="7535"/>
          </a:xfrm>
          <a:custGeom>
            <a:avLst/>
            <a:gdLst>
              <a:gd name="T0" fmla="*/ 362 w 362"/>
              <a:gd name="T1" fmla="*/ 0 h 10"/>
              <a:gd name="T2" fmla="*/ 0 w 362"/>
              <a:gd name="T3" fmla="*/ 0 h 10"/>
              <a:gd name="T4" fmla="*/ 0 w 362"/>
              <a:gd name="T5" fmla="*/ 5 h 10"/>
              <a:gd name="T6" fmla="*/ 0 w 362"/>
              <a:gd name="T7" fmla="*/ 10 h 10"/>
              <a:gd name="T8" fmla="*/ 362 w 362"/>
              <a:gd name="T9" fmla="*/ 10 h 10"/>
              <a:gd name="T10" fmla="*/ 362 w 362"/>
              <a:gd name="T11" fmla="*/ 0 h 10"/>
            </a:gdLst>
            <a:ahLst/>
            <a:cxnLst>
              <a:cxn ang="0">
                <a:pos x="T0" y="T1"/>
              </a:cxn>
              <a:cxn ang="0">
                <a:pos x="T2" y="T3"/>
              </a:cxn>
              <a:cxn ang="0">
                <a:pos x="T4" y="T5"/>
              </a:cxn>
              <a:cxn ang="0">
                <a:pos x="T6" y="T7"/>
              </a:cxn>
              <a:cxn ang="0">
                <a:pos x="T8" y="T9"/>
              </a:cxn>
              <a:cxn ang="0">
                <a:pos x="T10" y="T11"/>
              </a:cxn>
            </a:cxnLst>
            <a:rect l="0" t="0" r="r" b="b"/>
            <a:pathLst>
              <a:path w="362" h="10">
                <a:moveTo>
                  <a:pt x="362" y="0"/>
                </a:moveTo>
                <a:lnTo>
                  <a:pt x="0" y="0"/>
                </a:lnTo>
                <a:lnTo>
                  <a:pt x="0" y="5"/>
                </a:lnTo>
                <a:lnTo>
                  <a:pt x="0" y="10"/>
                </a:lnTo>
                <a:lnTo>
                  <a:pt x="362" y="10"/>
                </a:lnTo>
                <a:lnTo>
                  <a:pt x="3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53" name="Freeform 137"/>
          <p:cNvSpPr/>
          <p:nvPr/>
        </p:nvSpPr>
        <p:spPr bwMode="auto">
          <a:xfrm>
            <a:off x="8198247" y="3767853"/>
            <a:ext cx="274271" cy="7535"/>
          </a:xfrm>
          <a:custGeom>
            <a:avLst/>
            <a:gdLst>
              <a:gd name="T0" fmla="*/ 364 w 364"/>
              <a:gd name="T1" fmla="*/ 0 h 10"/>
              <a:gd name="T2" fmla="*/ 0 w 364"/>
              <a:gd name="T3" fmla="*/ 0 h 10"/>
              <a:gd name="T4" fmla="*/ 0 w 364"/>
              <a:gd name="T5" fmla="*/ 5 h 10"/>
              <a:gd name="T6" fmla="*/ 0 w 364"/>
              <a:gd name="T7" fmla="*/ 10 h 10"/>
              <a:gd name="T8" fmla="*/ 364 w 364"/>
              <a:gd name="T9" fmla="*/ 10 h 10"/>
              <a:gd name="T10" fmla="*/ 364 w 364"/>
              <a:gd name="T11" fmla="*/ 0 h 10"/>
            </a:gdLst>
            <a:ahLst/>
            <a:cxnLst>
              <a:cxn ang="0">
                <a:pos x="T0" y="T1"/>
              </a:cxn>
              <a:cxn ang="0">
                <a:pos x="T2" y="T3"/>
              </a:cxn>
              <a:cxn ang="0">
                <a:pos x="T4" y="T5"/>
              </a:cxn>
              <a:cxn ang="0">
                <a:pos x="T6" y="T7"/>
              </a:cxn>
              <a:cxn ang="0">
                <a:pos x="T8" y="T9"/>
              </a:cxn>
              <a:cxn ang="0">
                <a:pos x="T10" y="T11"/>
              </a:cxn>
            </a:cxnLst>
            <a:rect l="0" t="0" r="r" b="b"/>
            <a:pathLst>
              <a:path w="364" h="10">
                <a:moveTo>
                  <a:pt x="364" y="0"/>
                </a:moveTo>
                <a:lnTo>
                  <a:pt x="0" y="0"/>
                </a:lnTo>
                <a:lnTo>
                  <a:pt x="0" y="5"/>
                </a:lnTo>
                <a:lnTo>
                  <a:pt x="0" y="10"/>
                </a:lnTo>
                <a:lnTo>
                  <a:pt x="364" y="10"/>
                </a:lnTo>
                <a:lnTo>
                  <a:pt x="364" y="0"/>
                </a:ln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54" name="Freeform 138"/>
          <p:cNvSpPr/>
          <p:nvPr/>
        </p:nvSpPr>
        <p:spPr bwMode="auto">
          <a:xfrm>
            <a:off x="8198247" y="3767853"/>
            <a:ext cx="274271" cy="7535"/>
          </a:xfrm>
          <a:custGeom>
            <a:avLst/>
            <a:gdLst>
              <a:gd name="T0" fmla="*/ 364 w 364"/>
              <a:gd name="T1" fmla="*/ 0 h 10"/>
              <a:gd name="T2" fmla="*/ 0 w 364"/>
              <a:gd name="T3" fmla="*/ 0 h 10"/>
              <a:gd name="T4" fmla="*/ 0 w 364"/>
              <a:gd name="T5" fmla="*/ 5 h 10"/>
              <a:gd name="T6" fmla="*/ 0 w 364"/>
              <a:gd name="T7" fmla="*/ 10 h 10"/>
              <a:gd name="T8" fmla="*/ 364 w 364"/>
              <a:gd name="T9" fmla="*/ 10 h 10"/>
              <a:gd name="T10" fmla="*/ 364 w 364"/>
              <a:gd name="T11" fmla="*/ 0 h 10"/>
            </a:gdLst>
            <a:ahLst/>
            <a:cxnLst>
              <a:cxn ang="0">
                <a:pos x="T0" y="T1"/>
              </a:cxn>
              <a:cxn ang="0">
                <a:pos x="T2" y="T3"/>
              </a:cxn>
              <a:cxn ang="0">
                <a:pos x="T4" y="T5"/>
              </a:cxn>
              <a:cxn ang="0">
                <a:pos x="T6" y="T7"/>
              </a:cxn>
              <a:cxn ang="0">
                <a:pos x="T8" y="T9"/>
              </a:cxn>
              <a:cxn ang="0">
                <a:pos x="T10" y="T11"/>
              </a:cxn>
            </a:cxnLst>
            <a:rect l="0" t="0" r="r" b="b"/>
            <a:pathLst>
              <a:path w="364" h="10">
                <a:moveTo>
                  <a:pt x="364" y="0"/>
                </a:moveTo>
                <a:lnTo>
                  <a:pt x="0" y="0"/>
                </a:lnTo>
                <a:lnTo>
                  <a:pt x="0" y="5"/>
                </a:lnTo>
                <a:lnTo>
                  <a:pt x="0" y="10"/>
                </a:lnTo>
                <a:lnTo>
                  <a:pt x="364" y="10"/>
                </a:lnTo>
                <a:lnTo>
                  <a:pt x="3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55" name="Freeform 139"/>
          <p:cNvSpPr/>
          <p:nvPr/>
        </p:nvSpPr>
        <p:spPr bwMode="auto">
          <a:xfrm>
            <a:off x="8198247" y="3782170"/>
            <a:ext cx="274271" cy="7535"/>
          </a:xfrm>
          <a:custGeom>
            <a:avLst/>
            <a:gdLst>
              <a:gd name="T0" fmla="*/ 364 w 364"/>
              <a:gd name="T1" fmla="*/ 0 h 10"/>
              <a:gd name="T2" fmla="*/ 0 w 364"/>
              <a:gd name="T3" fmla="*/ 0 h 10"/>
              <a:gd name="T4" fmla="*/ 0 w 364"/>
              <a:gd name="T5" fmla="*/ 5 h 10"/>
              <a:gd name="T6" fmla="*/ 0 w 364"/>
              <a:gd name="T7" fmla="*/ 10 h 10"/>
              <a:gd name="T8" fmla="*/ 364 w 364"/>
              <a:gd name="T9" fmla="*/ 10 h 10"/>
              <a:gd name="T10" fmla="*/ 364 w 364"/>
              <a:gd name="T11" fmla="*/ 0 h 10"/>
            </a:gdLst>
            <a:ahLst/>
            <a:cxnLst>
              <a:cxn ang="0">
                <a:pos x="T0" y="T1"/>
              </a:cxn>
              <a:cxn ang="0">
                <a:pos x="T2" y="T3"/>
              </a:cxn>
              <a:cxn ang="0">
                <a:pos x="T4" y="T5"/>
              </a:cxn>
              <a:cxn ang="0">
                <a:pos x="T6" y="T7"/>
              </a:cxn>
              <a:cxn ang="0">
                <a:pos x="T8" y="T9"/>
              </a:cxn>
              <a:cxn ang="0">
                <a:pos x="T10" y="T11"/>
              </a:cxn>
            </a:cxnLst>
            <a:rect l="0" t="0" r="r" b="b"/>
            <a:pathLst>
              <a:path w="364" h="10">
                <a:moveTo>
                  <a:pt x="364" y="0"/>
                </a:moveTo>
                <a:lnTo>
                  <a:pt x="0" y="0"/>
                </a:lnTo>
                <a:lnTo>
                  <a:pt x="0" y="5"/>
                </a:lnTo>
                <a:lnTo>
                  <a:pt x="0" y="10"/>
                </a:lnTo>
                <a:lnTo>
                  <a:pt x="364" y="10"/>
                </a:lnTo>
                <a:lnTo>
                  <a:pt x="364" y="0"/>
                </a:ln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56" name="Freeform 140"/>
          <p:cNvSpPr/>
          <p:nvPr/>
        </p:nvSpPr>
        <p:spPr bwMode="auto">
          <a:xfrm>
            <a:off x="8198247" y="3782170"/>
            <a:ext cx="274271" cy="7535"/>
          </a:xfrm>
          <a:custGeom>
            <a:avLst/>
            <a:gdLst>
              <a:gd name="T0" fmla="*/ 364 w 364"/>
              <a:gd name="T1" fmla="*/ 0 h 10"/>
              <a:gd name="T2" fmla="*/ 0 w 364"/>
              <a:gd name="T3" fmla="*/ 0 h 10"/>
              <a:gd name="T4" fmla="*/ 0 w 364"/>
              <a:gd name="T5" fmla="*/ 5 h 10"/>
              <a:gd name="T6" fmla="*/ 0 w 364"/>
              <a:gd name="T7" fmla="*/ 10 h 10"/>
              <a:gd name="T8" fmla="*/ 364 w 364"/>
              <a:gd name="T9" fmla="*/ 10 h 10"/>
              <a:gd name="T10" fmla="*/ 364 w 364"/>
              <a:gd name="T11" fmla="*/ 0 h 10"/>
            </a:gdLst>
            <a:ahLst/>
            <a:cxnLst>
              <a:cxn ang="0">
                <a:pos x="T0" y="T1"/>
              </a:cxn>
              <a:cxn ang="0">
                <a:pos x="T2" y="T3"/>
              </a:cxn>
              <a:cxn ang="0">
                <a:pos x="T4" y="T5"/>
              </a:cxn>
              <a:cxn ang="0">
                <a:pos x="T6" y="T7"/>
              </a:cxn>
              <a:cxn ang="0">
                <a:pos x="T8" y="T9"/>
              </a:cxn>
              <a:cxn ang="0">
                <a:pos x="T10" y="T11"/>
              </a:cxn>
            </a:cxnLst>
            <a:rect l="0" t="0" r="r" b="b"/>
            <a:pathLst>
              <a:path w="364" h="10">
                <a:moveTo>
                  <a:pt x="364" y="0"/>
                </a:moveTo>
                <a:lnTo>
                  <a:pt x="0" y="0"/>
                </a:lnTo>
                <a:lnTo>
                  <a:pt x="0" y="5"/>
                </a:lnTo>
                <a:lnTo>
                  <a:pt x="0" y="10"/>
                </a:lnTo>
                <a:lnTo>
                  <a:pt x="364" y="10"/>
                </a:lnTo>
                <a:lnTo>
                  <a:pt x="3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57" name="Freeform 141"/>
          <p:cNvSpPr/>
          <p:nvPr/>
        </p:nvSpPr>
        <p:spPr bwMode="auto">
          <a:xfrm>
            <a:off x="8198247" y="3848475"/>
            <a:ext cx="274271" cy="6783"/>
          </a:xfrm>
          <a:custGeom>
            <a:avLst/>
            <a:gdLst>
              <a:gd name="T0" fmla="*/ 364 w 364"/>
              <a:gd name="T1" fmla="*/ 0 h 9"/>
              <a:gd name="T2" fmla="*/ 0 w 364"/>
              <a:gd name="T3" fmla="*/ 0 h 9"/>
              <a:gd name="T4" fmla="*/ 0 w 364"/>
              <a:gd name="T5" fmla="*/ 4 h 9"/>
              <a:gd name="T6" fmla="*/ 0 w 364"/>
              <a:gd name="T7" fmla="*/ 9 h 9"/>
              <a:gd name="T8" fmla="*/ 364 w 364"/>
              <a:gd name="T9" fmla="*/ 9 h 9"/>
              <a:gd name="T10" fmla="*/ 364 w 364"/>
              <a:gd name="T11" fmla="*/ 0 h 9"/>
            </a:gdLst>
            <a:ahLst/>
            <a:cxnLst>
              <a:cxn ang="0">
                <a:pos x="T0" y="T1"/>
              </a:cxn>
              <a:cxn ang="0">
                <a:pos x="T2" y="T3"/>
              </a:cxn>
              <a:cxn ang="0">
                <a:pos x="T4" y="T5"/>
              </a:cxn>
              <a:cxn ang="0">
                <a:pos x="T6" y="T7"/>
              </a:cxn>
              <a:cxn ang="0">
                <a:pos x="T8" y="T9"/>
              </a:cxn>
              <a:cxn ang="0">
                <a:pos x="T10" y="T11"/>
              </a:cxn>
            </a:cxnLst>
            <a:rect l="0" t="0" r="r" b="b"/>
            <a:pathLst>
              <a:path w="364" h="9">
                <a:moveTo>
                  <a:pt x="364" y="0"/>
                </a:moveTo>
                <a:lnTo>
                  <a:pt x="0" y="0"/>
                </a:lnTo>
                <a:lnTo>
                  <a:pt x="0" y="4"/>
                </a:lnTo>
                <a:lnTo>
                  <a:pt x="0" y="9"/>
                </a:lnTo>
                <a:lnTo>
                  <a:pt x="364" y="9"/>
                </a:lnTo>
                <a:lnTo>
                  <a:pt x="364" y="0"/>
                </a:ln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58" name="Freeform 142"/>
          <p:cNvSpPr/>
          <p:nvPr/>
        </p:nvSpPr>
        <p:spPr bwMode="auto">
          <a:xfrm>
            <a:off x="8198247" y="3848475"/>
            <a:ext cx="274271" cy="6783"/>
          </a:xfrm>
          <a:custGeom>
            <a:avLst/>
            <a:gdLst>
              <a:gd name="T0" fmla="*/ 364 w 364"/>
              <a:gd name="T1" fmla="*/ 0 h 9"/>
              <a:gd name="T2" fmla="*/ 0 w 364"/>
              <a:gd name="T3" fmla="*/ 0 h 9"/>
              <a:gd name="T4" fmla="*/ 0 w 364"/>
              <a:gd name="T5" fmla="*/ 4 h 9"/>
              <a:gd name="T6" fmla="*/ 0 w 364"/>
              <a:gd name="T7" fmla="*/ 9 h 9"/>
              <a:gd name="T8" fmla="*/ 364 w 364"/>
              <a:gd name="T9" fmla="*/ 9 h 9"/>
              <a:gd name="T10" fmla="*/ 364 w 364"/>
              <a:gd name="T11" fmla="*/ 0 h 9"/>
            </a:gdLst>
            <a:ahLst/>
            <a:cxnLst>
              <a:cxn ang="0">
                <a:pos x="T0" y="T1"/>
              </a:cxn>
              <a:cxn ang="0">
                <a:pos x="T2" y="T3"/>
              </a:cxn>
              <a:cxn ang="0">
                <a:pos x="T4" y="T5"/>
              </a:cxn>
              <a:cxn ang="0">
                <a:pos x="T6" y="T7"/>
              </a:cxn>
              <a:cxn ang="0">
                <a:pos x="T8" y="T9"/>
              </a:cxn>
              <a:cxn ang="0">
                <a:pos x="T10" y="T11"/>
              </a:cxn>
            </a:cxnLst>
            <a:rect l="0" t="0" r="r" b="b"/>
            <a:pathLst>
              <a:path w="364" h="9">
                <a:moveTo>
                  <a:pt x="364" y="0"/>
                </a:moveTo>
                <a:lnTo>
                  <a:pt x="0" y="0"/>
                </a:lnTo>
                <a:lnTo>
                  <a:pt x="0" y="4"/>
                </a:lnTo>
                <a:lnTo>
                  <a:pt x="0" y="9"/>
                </a:lnTo>
                <a:lnTo>
                  <a:pt x="364" y="9"/>
                </a:lnTo>
                <a:lnTo>
                  <a:pt x="3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59" name="Freeform 143"/>
          <p:cNvSpPr/>
          <p:nvPr/>
        </p:nvSpPr>
        <p:spPr bwMode="auto">
          <a:xfrm>
            <a:off x="8198247" y="3864299"/>
            <a:ext cx="274271" cy="5275"/>
          </a:xfrm>
          <a:custGeom>
            <a:avLst/>
            <a:gdLst>
              <a:gd name="T0" fmla="*/ 364 w 364"/>
              <a:gd name="T1" fmla="*/ 0 h 7"/>
              <a:gd name="T2" fmla="*/ 0 w 364"/>
              <a:gd name="T3" fmla="*/ 0 h 7"/>
              <a:gd name="T4" fmla="*/ 0 w 364"/>
              <a:gd name="T5" fmla="*/ 2 h 7"/>
              <a:gd name="T6" fmla="*/ 0 w 364"/>
              <a:gd name="T7" fmla="*/ 7 h 7"/>
              <a:gd name="T8" fmla="*/ 364 w 364"/>
              <a:gd name="T9" fmla="*/ 7 h 7"/>
              <a:gd name="T10" fmla="*/ 364 w 364"/>
              <a:gd name="T11" fmla="*/ 0 h 7"/>
            </a:gdLst>
            <a:ahLst/>
            <a:cxnLst>
              <a:cxn ang="0">
                <a:pos x="T0" y="T1"/>
              </a:cxn>
              <a:cxn ang="0">
                <a:pos x="T2" y="T3"/>
              </a:cxn>
              <a:cxn ang="0">
                <a:pos x="T4" y="T5"/>
              </a:cxn>
              <a:cxn ang="0">
                <a:pos x="T6" y="T7"/>
              </a:cxn>
              <a:cxn ang="0">
                <a:pos x="T8" y="T9"/>
              </a:cxn>
              <a:cxn ang="0">
                <a:pos x="T10" y="T11"/>
              </a:cxn>
            </a:cxnLst>
            <a:rect l="0" t="0" r="r" b="b"/>
            <a:pathLst>
              <a:path w="364" h="7">
                <a:moveTo>
                  <a:pt x="364" y="0"/>
                </a:moveTo>
                <a:lnTo>
                  <a:pt x="0" y="0"/>
                </a:lnTo>
                <a:lnTo>
                  <a:pt x="0" y="2"/>
                </a:lnTo>
                <a:lnTo>
                  <a:pt x="0" y="7"/>
                </a:lnTo>
                <a:lnTo>
                  <a:pt x="364" y="7"/>
                </a:lnTo>
                <a:lnTo>
                  <a:pt x="364" y="0"/>
                </a:ln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60" name="Freeform 144"/>
          <p:cNvSpPr/>
          <p:nvPr/>
        </p:nvSpPr>
        <p:spPr bwMode="auto">
          <a:xfrm>
            <a:off x="8198247" y="3864299"/>
            <a:ext cx="274271" cy="5275"/>
          </a:xfrm>
          <a:custGeom>
            <a:avLst/>
            <a:gdLst>
              <a:gd name="T0" fmla="*/ 364 w 364"/>
              <a:gd name="T1" fmla="*/ 0 h 7"/>
              <a:gd name="T2" fmla="*/ 0 w 364"/>
              <a:gd name="T3" fmla="*/ 0 h 7"/>
              <a:gd name="T4" fmla="*/ 0 w 364"/>
              <a:gd name="T5" fmla="*/ 2 h 7"/>
              <a:gd name="T6" fmla="*/ 0 w 364"/>
              <a:gd name="T7" fmla="*/ 7 h 7"/>
              <a:gd name="T8" fmla="*/ 364 w 364"/>
              <a:gd name="T9" fmla="*/ 7 h 7"/>
              <a:gd name="T10" fmla="*/ 364 w 364"/>
              <a:gd name="T11" fmla="*/ 0 h 7"/>
            </a:gdLst>
            <a:ahLst/>
            <a:cxnLst>
              <a:cxn ang="0">
                <a:pos x="T0" y="T1"/>
              </a:cxn>
              <a:cxn ang="0">
                <a:pos x="T2" y="T3"/>
              </a:cxn>
              <a:cxn ang="0">
                <a:pos x="T4" y="T5"/>
              </a:cxn>
              <a:cxn ang="0">
                <a:pos x="T6" y="T7"/>
              </a:cxn>
              <a:cxn ang="0">
                <a:pos x="T8" y="T9"/>
              </a:cxn>
              <a:cxn ang="0">
                <a:pos x="T10" y="T11"/>
              </a:cxn>
            </a:cxnLst>
            <a:rect l="0" t="0" r="r" b="b"/>
            <a:pathLst>
              <a:path w="364" h="7">
                <a:moveTo>
                  <a:pt x="364" y="0"/>
                </a:moveTo>
                <a:lnTo>
                  <a:pt x="0" y="0"/>
                </a:lnTo>
                <a:lnTo>
                  <a:pt x="0" y="2"/>
                </a:lnTo>
                <a:lnTo>
                  <a:pt x="0" y="7"/>
                </a:lnTo>
                <a:lnTo>
                  <a:pt x="364" y="7"/>
                </a:lnTo>
                <a:lnTo>
                  <a:pt x="3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61" name="Rectangle 145"/>
          <p:cNvSpPr>
            <a:spLocks noChangeArrowheads="1"/>
          </p:cNvSpPr>
          <p:nvPr/>
        </p:nvSpPr>
        <p:spPr bwMode="auto">
          <a:xfrm>
            <a:off x="8472515" y="3889163"/>
            <a:ext cx="755" cy="755"/>
          </a:xfrm>
          <a:prstGeom prst="rect">
            <a:avLst/>
          </a:prstGeom>
          <a:solidFill>
            <a:srgbClr val="5C61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62" name="Freeform 146"/>
          <p:cNvSpPr/>
          <p:nvPr/>
        </p:nvSpPr>
        <p:spPr bwMode="auto">
          <a:xfrm>
            <a:off x="8472515" y="3889163"/>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63" name="Freeform 147"/>
          <p:cNvSpPr/>
          <p:nvPr/>
        </p:nvSpPr>
        <p:spPr bwMode="auto">
          <a:xfrm>
            <a:off x="8198247" y="3881630"/>
            <a:ext cx="274271" cy="7535"/>
          </a:xfrm>
          <a:custGeom>
            <a:avLst/>
            <a:gdLst>
              <a:gd name="T0" fmla="*/ 364 w 364"/>
              <a:gd name="T1" fmla="*/ 0 h 10"/>
              <a:gd name="T2" fmla="*/ 0 w 364"/>
              <a:gd name="T3" fmla="*/ 0 h 10"/>
              <a:gd name="T4" fmla="*/ 0 w 364"/>
              <a:gd name="T5" fmla="*/ 5 h 10"/>
              <a:gd name="T6" fmla="*/ 0 w 364"/>
              <a:gd name="T7" fmla="*/ 10 h 10"/>
              <a:gd name="T8" fmla="*/ 364 w 364"/>
              <a:gd name="T9" fmla="*/ 10 h 10"/>
              <a:gd name="T10" fmla="*/ 364 w 364"/>
              <a:gd name="T11" fmla="*/ 10 h 10"/>
              <a:gd name="T12" fmla="*/ 364 w 364"/>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364" h="10">
                <a:moveTo>
                  <a:pt x="364" y="0"/>
                </a:moveTo>
                <a:lnTo>
                  <a:pt x="0" y="0"/>
                </a:lnTo>
                <a:lnTo>
                  <a:pt x="0" y="5"/>
                </a:lnTo>
                <a:lnTo>
                  <a:pt x="0" y="10"/>
                </a:lnTo>
                <a:lnTo>
                  <a:pt x="364" y="10"/>
                </a:lnTo>
                <a:lnTo>
                  <a:pt x="364" y="10"/>
                </a:lnTo>
                <a:lnTo>
                  <a:pt x="364" y="0"/>
                </a:lnTo>
                <a:close/>
              </a:path>
            </a:pathLst>
          </a:custGeom>
          <a:solidFill>
            <a:srgbClr val="F5EDE8"/>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64" name="Freeform 148"/>
          <p:cNvSpPr/>
          <p:nvPr/>
        </p:nvSpPr>
        <p:spPr bwMode="auto">
          <a:xfrm>
            <a:off x="8198247" y="3881630"/>
            <a:ext cx="274271" cy="7535"/>
          </a:xfrm>
          <a:custGeom>
            <a:avLst/>
            <a:gdLst>
              <a:gd name="T0" fmla="*/ 364 w 364"/>
              <a:gd name="T1" fmla="*/ 0 h 10"/>
              <a:gd name="T2" fmla="*/ 0 w 364"/>
              <a:gd name="T3" fmla="*/ 0 h 10"/>
              <a:gd name="T4" fmla="*/ 0 w 364"/>
              <a:gd name="T5" fmla="*/ 5 h 10"/>
              <a:gd name="T6" fmla="*/ 0 w 364"/>
              <a:gd name="T7" fmla="*/ 10 h 10"/>
              <a:gd name="T8" fmla="*/ 364 w 364"/>
              <a:gd name="T9" fmla="*/ 10 h 10"/>
              <a:gd name="T10" fmla="*/ 364 w 364"/>
              <a:gd name="T11" fmla="*/ 10 h 10"/>
              <a:gd name="T12" fmla="*/ 364 w 364"/>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364" h="10">
                <a:moveTo>
                  <a:pt x="364" y="0"/>
                </a:moveTo>
                <a:lnTo>
                  <a:pt x="0" y="0"/>
                </a:lnTo>
                <a:lnTo>
                  <a:pt x="0" y="5"/>
                </a:lnTo>
                <a:lnTo>
                  <a:pt x="0" y="10"/>
                </a:lnTo>
                <a:lnTo>
                  <a:pt x="364" y="10"/>
                </a:lnTo>
                <a:lnTo>
                  <a:pt x="364" y="10"/>
                </a:lnTo>
                <a:lnTo>
                  <a:pt x="364" y="0"/>
                </a:lnTo>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65" name="Freeform 149"/>
          <p:cNvSpPr/>
          <p:nvPr/>
        </p:nvSpPr>
        <p:spPr bwMode="auto">
          <a:xfrm>
            <a:off x="8198248" y="3898207"/>
            <a:ext cx="215497" cy="5275"/>
          </a:xfrm>
          <a:custGeom>
            <a:avLst/>
            <a:gdLst>
              <a:gd name="T0" fmla="*/ 286 w 286"/>
              <a:gd name="T1" fmla="*/ 0 h 7"/>
              <a:gd name="T2" fmla="*/ 0 w 286"/>
              <a:gd name="T3" fmla="*/ 0 h 7"/>
              <a:gd name="T4" fmla="*/ 0 w 286"/>
              <a:gd name="T5" fmla="*/ 4 h 7"/>
              <a:gd name="T6" fmla="*/ 0 w 286"/>
              <a:gd name="T7" fmla="*/ 7 h 7"/>
              <a:gd name="T8" fmla="*/ 286 w 286"/>
              <a:gd name="T9" fmla="*/ 7 h 7"/>
              <a:gd name="T10" fmla="*/ 286 w 286"/>
              <a:gd name="T11" fmla="*/ 0 h 7"/>
            </a:gdLst>
            <a:ahLst/>
            <a:cxnLst>
              <a:cxn ang="0">
                <a:pos x="T0" y="T1"/>
              </a:cxn>
              <a:cxn ang="0">
                <a:pos x="T2" y="T3"/>
              </a:cxn>
              <a:cxn ang="0">
                <a:pos x="T4" y="T5"/>
              </a:cxn>
              <a:cxn ang="0">
                <a:pos x="T6" y="T7"/>
              </a:cxn>
              <a:cxn ang="0">
                <a:pos x="T8" y="T9"/>
              </a:cxn>
              <a:cxn ang="0">
                <a:pos x="T10" y="T11"/>
              </a:cxn>
            </a:cxnLst>
            <a:rect l="0" t="0" r="r" b="b"/>
            <a:pathLst>
              <a:path w="286" h="7">
                <a:moveTo>
                  <a:pt x="286" y="0"/>
                </a:moveTo>
                <a:lnTo>
                  <a:pt x="0" y="0"/>
                </a:lnTo>
                <a:lnTo>
                  <a:pt x="0" y="4"/>
                </a:lnTo>
                <a:lnTo>
                  <a:pt x="0" y="7"/>
                </a:lnTo>
                <a:lnTo>
                  <a:pt x="286" y="7"/>
                </a:lnTo>
                <a:lnTo>
                  <a:pt x="286" y="0"/>
                </a:lnTo>
                <a:close/>
              </a:path>
            </a:pathLst>
          </a:custGeom>
          <a:solidFill>
            <a:srgbClr val="F5EDE8"/>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66" name="Freeform 150"/>
          <p:cNvSpPr/>
          <p:nvPr/>
        </p:nvSpPr>
        <p:spPr bwMode="auto">
          <a:xfrm>
            <a:off x="8198248" y="3898207"/>
            <a:ext cx="215497" cy="5275"/>
          </a:xfrm>
          <a:custGeom>
            <a:avLst/>
            <a:gdLst>
              <a:gd name="T0" fmla="*/ 286 w 286"/>
              <a:gd name="T1" fmla="*/ 0 h 7"/>
              <a:gd name="T2" fmla="*/ 0 w 286"/>
              <a:gd name="T3" fmla="*/ 0 h 7"/>
              <a:gd name="T4" fmla="*/ 0 w 286"/>
              <a:gd name="T5" fmla="*/ 4 h 7"/>
              <a:gd name="T6" fmla="*/ 0 w 286"/>
              <a:gd name="T7" fmla="*/ 7 h 7"/>
              <a:gd name="T8" fmla="*/ 286 w 286"/>
              <a:gd name="T9" fmla="*/ 7 h 7"/>
              <a:gd name="T10" fmla="*/ 286 w 286"/>
              <a:gd name="T11" fmla="*/ 0 h 7"/>
            </a:gdLst>
            <a:ahLst/>
            <a:cxnLst>
              <a:cxn ang="0">
                <a:pos x="T0" y="T1"/>
              </a:cxn>
              <a:cxn ang="0">
                <a:pos x="T2" y="T3"/>
              </a:cxn>
              <a:cxn ang="0">
                <a:pos x="T4" y="T5"/>
              </a:cxn>
              <a:cxn ang="0">
                <a:pos x="T6" y="T7"/>
              </a:cxn>
              <a:cxn ang="0">
                <a:pos x="T8" y="T9"/>
              </a:cxn>
              <a:cxn ang="0">
                <a:pos x="T10" y="T11"/>
              </a:cxn>
            </a:cxnLst>
            <a:rect l="0" t="0" r="r" b="b"/>
            <a:pathLst>
              <a:path w="286" h="7">
                <a:moveTo>
                  <a:pt x="286" y="0"/>
                </a:moveTo>
                <a:lnTo>
                  <a:pt x="0" y="0"/>
                </a:lnTo>
                <a:lnTo>
                  <a:pt x="0" y="4"/>
                </a:lnTo>
                <a:lnTo>
                  <a:pt x="0" y="7"/>
                </a:lnTo>
                <a:lnTo>
                  <a:pt x="286" y="7"/>
                </a:lnTo>
                <a:lnTo>
                  <a:pt x="286" y="0"/>
                </a:lnTo>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67" name="Freeform 151"/>
          <p:cNvSpPr/>
          <p:nvPr/>
        </p:nvSpPr>
        <p:spPr bwMode="auto">
          <a:xfrm>
            <a:off x="8198247" y="3797993"/>
            <a:ext cx="274271" cy="7535"/>
          </a:xfrm>
          <a:custGeom>
            <a:avLst/>
            <a:gdLst>
              <a:gd name="T0" fmla="*/ 364 w 364"/>
              <a:gd name="T1" fmla="*/ 0 h 10"/>
              <a:gd name="T2" fmla="*/ 0 w 364"/>
              <a:gd name="T3" fmla="*/ 0 h 10"/>
              <a:gd name="T4" fmla="*/ 0 w 364"/>
              <a:gd name="T5" fmla="*/ 5 h 10"/>
              <a:gd name="T6" fmla="*/ 0 w 364"/>
              <a:gd name="T7" fmla="*/ 10 h 10"/>
              <a:gd name="T8" fmla="*/ 364 w 364"/>
              <a:gd name="T9" fmla="*/ 10 h 10"/>
              <a:gd name="T10" fmla="*/ 364 w 364"/>
              <a:gd name="T11" fmla="*/ 0 h 10"/>
            </a:gdLst>
            <a:ahLst/>
            <a:cxnLst>
              <a:cxn ang="0">
                <a:pos x="T0" y="T1"/>
              </a:cxn>
              <a:cxn ang="0">
                <a:pos x="T2" y="T3"/>
              </a:cxn>
              <a:cxn ang="0">
                <a:pos x="T4" y="T5"/>
              </a:cxn>
              <a:cxn ang="0">
                <a:pos x="T6" y="T7"/>
              </a:cxn>
              <a:cxn ang="0">
                <a:pos x="T8" y="T9"/>
              </a:cxn>
              <a:cxn ang="0">
                <a:pos x="T10" y="T11"/>
              </a:cxn>
            </a:cxnLst>
            <a:rect l="0" t="0" r="r" b="b"/>
            <a:pathLst>
              <a:path w="364" h="10">
                <a:moveTo>
                  <a:pt x="364" y="0"/>
                </a:moveTo>
                <a:lnTo>
                  <a:pt x="0" y="0"/>
                </a:lnTo>
                <a:lnTo>
                  <a:pt x="0" y="5"/>
                </a:lnTo>
                <a:lnTo>
                  <a:pt x="0" y="10"/>
                </a:lnTo>
                <a:lnTo>
                  <a:pt x="364" y="10"/>
                </a:lnTo>
                <a:lnTo>
                  <a:pt x="364" y="0"/>
                </a:ln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68" name="Freeform 152"/>
          <p:cNvSpPr/>
          <p:nvPr/>
        </p:nvSpPr>
        <p:spPr bwMode="auto">
          <a:xfrm>
            <a:off x="8198247" y="3797993"/>
            <a:ext cx="274271" cy="7535"/>
          </a:xfrm>
          <a:custGeom>
            <a:avLst/>
            <a:gdLst>
              <a:gd name="T0" fmla="*/ 364 w 364"/>
              <a:gd name="T1" fmla="*/ 0 h 10"/>
              <a:gd name="T2" fmla="*/ 0 w 364"/>
              <a:gd name="T3" fmla="*/ 0 h 10"/>
              <a:gd name="T4" fmla="*/ 0 w 364"/>
              <a:gd name="T5" fmla="*/ 5 h 10"/>
              <a:gd name="T6" fmla="*/ 0 w 364"/>
              <a:gd name="T7" fmla="*/ 10 h 10"/>
              <a:gd name="T8" fmla="*/ 364 w 364"/>
              <a:gd name="T9" fmla="*/ 10 h 10"/>
              <a:gd name="T10" fmla="*/ 364 w 364"/>
              <a:gd name="T11" fmla="*/ 0 h 10"/>
            </a:gdLst>
            <a:ahLst/>
            <a:cxnLst>
              <a:cxn ang="0">
                <a:pos x="T0" y="T1"/>
              </a:cxn>
              <a:cxn ang="0">
                <a:pos x="T2" y="T3"/>
              </a:cxn>
              <a:cxn ang="0">
                <a:pos x="T4" y="T5"/>
              </a:cxn>
              <a:cxn ang="0">
                <a:pos x="T6" y="T7"/>
              </a:cxn>
              <a:cxn ang="0">
                <a:pos x="T8" y="T9"/>
              </a:cxn>
              <a:cxn ang="0">
                <a:pos x="T10" y="T11"/>
              </a:cxn>
            </a:cxnLst>
            <a:rect l="0" t="0" r="r" b="b"/>
            <a:pathLst>
              <a:path w="364" h="10">
                <a:moveTo>
                  <a:pt x="364" y="0"/>
                </a:moveTo>
                <a:lnTo>
                  <a:pt x="0" y="0"/>
                </a:lnTo>
                <a:lnTo>
                  <a:pt x="0" y="5"/>
                </a:lnTo>
                <a:lnTo>
                  <a:pt x="0" y="10"/>
                </a:lnTo>
                <a:lnTo>
                  <a:pt x="364" y="10"/>
                </a:lnTo>
                <a:lnTo>
                  <a:pt x="3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69" name="Freeform 153"/>
          <p:cNvSpPr/>
          <p:nvPr/>
        </p:nvSpPr>
        <p:spPr bwMode="auto">
          <a:xfrm>
            <a:off x="8198247" y="3814568"/>
            <a:ext cx="203443" cy="5275"/>
          </a:xfrm>
          <a:custGeom>
            <a:avLst/>
            <a:gdLst>
              <a:gd name="T0" fmla="*/ 270 w 270"/>
              <a:gd name="T1" fmla="*/ 0 h 7"/>
              <a:gd name="T2" fmla="*/ 0 w 270"/>
              <a:gd name="T3" fmla="*/ 0 h 7"/>
              <a:gd name="T4" fmla="*/ 0 w 270"/>
              <a:gd name="T5" fmla="*/ 4 h 7"/>
              <a:gd name="T6" fmla="*/ 0 w 270"/>
              <a:gd name="T7" fmla="*/ 7 h 7"/>
              <a:gd name="T8" fmla="*/ 270 w 270"/>
              <a:gd name="T9" fmla="*/ 7 h 7"/>
              <a:gd name="T10" fmla="*/ 270 w 270"/>
              <a:gd name="T11" fmla="*/ 0 h 7"/>
            </a:gdLst>
            <a:ahLst/>
            <a:cxnLst>
              <a:cxn ang="0">
                <a:pos x="T0" y="T1"/>
              </a:cxn>
              <a:cxn ang="0">
                <a:pos x="T2" y="T3"/>
              </a:cxn>
              <a:cxn ang="0">
                <a:pos x="T4" y="T5"/>
              </a:cxn>
              <a:cxn ang="0">
                <a:pos x="T6" y="T7"/>
              </a:cxn>
              <a:cxn ang="0">
                <a:pos x="T8" y="T9"/>
              </a:cxn>
              <a:cxn ang="0">
                <a:pos x="T10" y="T11"/>
              </a:cxn>
            </a:cxnLst>
            <a:rect l="0" t="0" r="r" b="b"/>
            <a:pathLst>
              <a:path w="270" h="7">
                <a:moveTo>
                  <a:pt x="270" y="0"/>
                </a:moveTo>
                <a:lnTo>
                  <a:pt x="0" y="0"/>
                </a:lnTo>
                <a:lnTo>
                  <a:pt x="0" y="4"/>
                </a:lnTo>
                <a:lnTo>
                  <a:pt x="0" y="7"/>
                </a:lnTo>
                <a:lnTo>
                  <a:pt x="270" y="7"/>
                </a:lnTo>
                <a:lnTo>
                  <a:pt x="270" y="0"/>
                </a:ln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70" name="Freeform 154"/>
          <p:cNvSpPr/>
          <p:nvPr/>
        </p:nvSpPr>
        <p:spPr bwMode="auto">
          <a:xfrm>
            <a:off x="8198247" y="3814568"/>
            <a:ext cx="203443" cy="5275"/>
          </a:xfrm>
          <a:custGeom>
            <a:avLst/>
            <a:gdLst>
              <a:gd name="T0" fmla="*/ 270 w 270"/>
              <a:gd name="T1" fmla="*/ 0 h 7"/>
              <a:gd name="T2" fmla="*/ 0 w 270"/>
              <a:gd name="T3" fmla="*/ 0 h 7"/>
              <a:gd name="T4" fmla="*/ 0 w 270"/>
              <a:gd name="T5" fmla="*/ 4 h 7"/>
              <a:gd name="T6" fmla="*/ 0 w 270"/>
              <a:gd name="T7" fmla="*/ 7 h 7"/>
              <a:gd name="T8" fmla="*/ 270 w 270"/>
              <a:gd name="T9" fmla="*/ 7 h 7"/>
              <a:gd name="T10" fmla="*/ 270 w 270"/>
              <a:gd name="T11" fmla="*/ 0 h 7"/>
            </a:gdLst>
            <a:ahLst/>
            <a:cxnLst>
              <a:cxn ang="0">
                <a:pos x="T0" y="T1"/>
              </a:cxn>
              <a:cxn ang="0">
                <a:pos x="T2" y="T3"/>
              </a:cxn>
              <a:cxn ang="0">
                <a:pos x="T4" y="T5"/>
              </a:cxn>
              <a:cxn ang="0">
                <a:pos x="T6" y="T7"/>
              </a:cxn>
              <a:cxn ang="0">
                <a:pos x="T8" y="T9"/>
              </a:cxn>
              <a:cxn ang="0">
                <a:pos x="T10" y="T11"/>
              </a:cxn>
            </a:cxnLst>
            <a:rect l="0" t="0" r="r" b="b"/>
            <a:pathLst>
              <a:path w="270" h="7">
                <a:moveTo>
                  <a:pt x="270" y="0"/>
                </a:moveTo>
                <a:lnTo>
                  <a:pt x="0" y="0"/>
                </a:lnTo>
                <a:lnTo>
                  <a:pt x="0" y="4"/>
                </a:lnTo>
                <a:lnTo>
                  <a:pt x="0" y="7"/>
                </a:lnTo>
                <a:lnTo>
                  <a:pt x="270" y="7"/>
                </a:lnTo>
                <a:lnTo>
                  <a:pt x="2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71" name="Freeform 155"/>
          <p:cNvSpPr/>
          <p:nvPr/>
        </p:nvSpPr>
        <p:spPr bwMode="auto">
          <a:xfrm>
            <a:off x="8382098" y="3871080"/>
            <a:ext cx="115284" cy="78363"/>
          </a:xfrm>
          <a:custGeom>
            <a:avLst/>
            <a:gdLst>
              <a:gd name="T0" fmla="*/ 0 w 153"/>
              <a:gd name="T1" fmla="*/ 7 h 104"/>
              <a:gd name="T2" fmla="*/ 0 w 153"/>
              <a:gd name="T3" fmla="*/ 104 h 104"/>
              <a:gd name="T4" fmla="*/ 153 w 153"/>
              <a:gd name="T5" fmla="*/ 0 h 104"/>
              <a:gd name="T6" fmla="*/ 0 w 153"/>
              <a:gd name="T7" fmla="*/ 7 h 104"/>
            </a:gdLst>
            <a:ahLst/>
            <a:cxnLst>
              <a:cxn ang="0">
                <a:pos x="T0" y="T1"/>
              </a:cxn>
              <a:cxn ang="0">
                <a:pos x="T2" y="T3"/>
              </a:cxn>
              <a:cxn ang="0">
                <a:pos x="T4" y="T5"/>
              </a:cxn>
              <a:cxn ang="0">
                <a:pos x="T6" y="T7"/>
              </a:cxn>
            </a:cxnLst>
            <a:rect l="0" t="0" r="r" b="b"/>
            <a:pathLst>
              <a:path w="153" h="104">
                <a:moveTo>
                  <a:pt x="0" y="7"/>
                </a:moveTo>
                <a:lnTo>
                  <a:pt x="0" y="104"/>
                </a:lnTo>
                <a:lnTo>
                  <a:pt x="153" y="0"/>
                </a:lnTo>
                <a:lnTo>
                  <a:pt x="0" y="7"/>
                </a:lnTo>
                <a:close/>
              </a:path>
            </a:pathLst>
          </a:custGeom>
          <a:solidFill>
            <a:srgbClr val="A83728"/>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grpSp>
        <p:nvGrpSpPr>
          <p:cNvPr id="72" name="组合 71"/>
          <p:cNvGrpSpPr/>
          <p:nvPr/>
        </p:nvGrpSpPr>
        <p:grpSpPr>
          <a:xfrm>
            <a:off x="4589143" y="3721888"/>
            <a:ext cx="1359063" cy="830997"/>
            <a:chOff x="6754650" y="1876231"/>
            <a:chExt cx="1359063" cy="830997"/>
          </a:xfrm>
        </p:grpSpPr>
        <p:sp>
          <p:nvSpPr>
            <p:cNvPr id="73" name="文本框 72"/>
            <p:cNvSpPr txBox="1"/>
            <p:nvPr/>
          </p:nvSpPr>
          <p:spPr>
            <a:xfrm>
              <a:off x="6893177" y="1876231"/>
              <a:ext cx="1220536" cy="830997"/>
            </a:xfrm>
            <a:prstGeom prst="rect">
              <a:avLst/>
            </a:prstGeom>
            <a:noFill/>
          </p:spPr>
          <p:txBody>
            <a:bodyPr wrap="square" rtlCol="0">
              <a:spAutoFit/>
            </a:bodyPr>
            <a:lstStyle/>
            <a:p>
              <a:pPr algn="ctr" defTabSz="914377">
                <a:lnSpc>
                  <a:spcPct val="150000"/>
                </a:lnSpc>
              </a:pPr>
              <a:r>
                <a:rPr lang="zh-CN" altLang="en-US" sz="1600" dirty="0">
                  <a:solidFill>
                    <a:srgbClr val="1D495D"/>
                  </a:solidFill>
                  <a:latin typeface="微软雅黑" panose="020B0503020204020204" pitchFamily="34" charset="-122"/>
                  <a:ea typeface="微软雅黑" panose="020B0503020204020204" pitchFamily="34" charset="-122"/>
                </a:rPr>
                <a:t>添加标题</a:t>
              </a:r>
              <a:endParaRPr lang="en-US" altLang="zh-CN" sz="1600" dirty="0">
                <a:solidFill>
                  <a:srgbClr val="1D495D"/>
                </a:solidFill>
                <a:latin typeface="微软雅黑" panose="020B0503020204020204" pitchFamily="34" charset="-122"/>
                <a:ea typeface="微软雅黑" panose="020B0503020204020204" pitchFamily="34" charset="-122"/>
              </a:endParaRPr>
            </a:p>
            <a:p>
              <a:pPr algn="ctr" defTabSz="914377">
                <a:lnSpc>
                  <a:spcPct val="150000"/>
                </a:lnSpc>
              </a:pPr>
              <a:r>
                <a:rPr lang="zh-CN" altLang="en-US" sz="1600" dirty="0">
                  <a:solidFill>
                    <a:srgbClr val="1D495D"/>
                  </a:solidFill>
                  <a:latin typeface="微软雅黑" panose="020B0503020204020204" pitchFamily="34" charset="-122"/>
                  <a:ea typeface="微软雅黑" panose="020B0503020204020204" pitchFamily="34" charset="-122"/>
                </a:rPr>
                <a:t>添加标题</a:t>
              </a:r>
              <a:endParaRPr lang="en-US" altLang="zh-CN" sz="1600" dirty="0">
                <a:solidFill>
                  <a:srgbClr val="1D495D"/>
                </a:solidFill>
                <a:latin typeface="微软雅黑" panose="020B0503020204020204" pitchFamily="34" charset="-122"/>
                <a:ea typeface="微软雅黑" panose="020B0503020204020204" pitchFamily="34" charset="-122"/>
              </a:endParaRPr>
            </a:p>
          </p:txBody>
        </p:sp>
        <p:grpSp>
          <p:nvGrpSpPr>
            <p:cNvPr id="74" name="组合 73"/>
            <p:cNvGrpSpPr/>
            <p:nvPr/>
          </p:nvGrpSpPr>
          <p:grpSpPr>
            <a:xfrm>
              <a:off x="6754650" y="2022317"/>
              <a:ext cx="238811" cy="237600"/>
              <a:chOff x="784699" y="1314293"/>
              <a:chExt cx="238811" cy="237600"/>
            </a:xfrm>
          </p:grpSpPr>
          <p:sp>
            <p:nvSpPr>
              <p:cNvPr id="75" name="Freeform 15"/>
              <p:cNvSpPr>
                <a:spLocks noEditPoints="1"/>
              </p:cNvSpPr>
              <p:nvPr/>
            </p:nvSpPr>
            <p:spPr bwMode="auto">
              <a:xfrm>
                <a:off x="878605" y="1355919"/>
                <a:ext cx="50998"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微软雅黑" panose="020B0503020204020204" pitchFamily="34" charset="-122"/>
                  <a:ea typeface="微软雅黑" panose="020B0503020204020204" pitchFamily="34" charset="-122"/>
                </a:endParaRPr>
              </a:p>
            </p:txBody>
          </p:sp>
          <p:sp>
            <p:nvSpPr>
              <p:cNvPr id="76" name="Freeform 16"/>
              <p:cNvSpPr>
                <a:spLocks noEditPoints="1"/>
              </p:cNvSpPr>
              <p:nvPr/>
            </p:nvSpPr>
            <p:spPr bwMode="auto">
              <a:xfrm>
                <a:off x="784699" y="1314293"/>
                <a:ext cx="238811" cy="237600"/>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微软雅黑" panose="020B0503020204020204" pitchFamily="34" charset="-122"/>
                  <a:ea typeface="微软雅黑" panose="020B0503020204020204" pitchFamily="34" charset="-122"/>
                </a:endParaRPr>
              </a:p>
            </p:txBody>
          </p:sp>
        </p:grpSp>
      </p:grpSp>
      <p:grpSp>
        <p:nvGrpSpPr>
          <p:cNvPr id="77" name="组合 76"/>
          <p:cNvGrpSpPr/>
          <p:nvPr/>
        </p:nvGrpSpPr>
        <p:grpSpPr>
          <a:xfrm>
            <a:off x="6134099" y="3137422"/>
            <a:ext cx="1359063" cy="830997"/>
            <a:chOff x="6754650" y="1876231"/>
            <a:chExt cx="1359063" cy="830997"/>
          </a:xfrm>
        </p:grpSpPr>
        <p:sp>
          <p:nvSpPr>
            <p:cNvPr id="78" name="文本框 77"/>
            <p:cNvSpPr txBox="1"/>
            <p:nvPr/>
          </p:nvSpPr>
          <p:spPr>
            <a:xfrm>
              <a:off x="6893177" y="1876231"/>
              <a:ext cx="1220536" cy="830997"/>
            </a:xfrm>
            <a:prstGeom prst="rect">
              <a:avLst/>
            </a:prstGeom>
            <a:noFill/>
          </p:spPr>
          <p:txBody>
            <a:bodyPr wrap="square" rtlCol="0">
              <a:spAutoFit/>
            </a:bodyPr>
            <a:lstStyle/>
            <a:p>
              <a:pPr algn="ctr" defTabSz="914377">
                <a:lnSpc>
                  <a:spcPct val="150000"/>
                </a:lnSpc>
              </a:pPr>
              <a:r>
                <a:rPr lang="zh-CN" altLang="en-US" sz="1600" dirty="0">
                  <a:solidFill>
                    <a:srgbClr val="1D495D"/>
                  </a:solidFill>
                  <a:latin typeface="微软雅黑" panose="020B0503020204020204" pitchFamily="34" charset="-122"/>
                  <a:ea typeface="微软雅黑" panose="020B0503020204020204" pitchFamily="34" charset="-122"/>
                </a:rPr>
                <a:t>添加标题</a:t>
              </a:r>
              <a:endParaRPr lang="en-US" altLang="zh-CN" sz="1600" dirty="0">
                <a:solidFill>
                  <a:srgbClr val="1D495D"/>
                </a:solidFill>
                <a:latin typeface="微软雅黑" panose="020B0503020204020204" pitchFamily="34" charset="-122"/>
                <a:ea typeface="微软雅黑" panose="020B0503020204020204" pitchFamily="34" charset="-122"/>
              </a:endParaRPr>
            </a:p>
            <a:p>
              <a:pPr algn="ctr" defTabSz="914377">
                <a:lnSpc>
                  <a:spcPct val="150000"/>
                </a:lnSpc>
              </a:pPr>
              <a:r>
                <a:rPr lang="zh-CN" altLang="en-US" sz="1600" dirty="0">
                  <a:solidFill>
                    <a:srgbClr val="1D495D"/>
                  </a:solidFill>
                  <a:latin typeface="微软雅黑" panose="020B0503020204020204" pitchFamily="34" charset="-122"/>
                  <a:ea typeface="微软雅黑" panose="020B0503020204020204" pitchFamily="34" charset="-122"/>
                </a:rPr>
                <a:t>添加标题</a:t>
              </a:r>
              <a:endParaRPr lang="en-US" altLang="zh-CN" sz="1600" dirty="0">
                <a:solidFill>
                  <a:srgbClr val="1D495D"/>
                </a:solidFill>
                <a:latin typeface="微软雅黑" panose="020B0503020204020204" pitchFamily="34" charset="-122"/>
                <a:ea typeface="微软雅黑" panose="020B0503020204020204" pitchFamily="34" charset="-122"/>
              </a:endParaRPr>
            </a:p>
          </p:txBody>
        </p:sp>
        <p:grpSp>
          <p:nvGrpSpPr>
            <p:cNvPr id="79" name="组合 78"/>
            <p:cNvGrpSpPr/>
            <p:nvPr/>
          </p:nvGrpSpPr>
          <p:grpSpPr>
            <a:xfrm>
              <a:off x="6754650" y="2022317"/>
              <a:ext cx="238811" cy="237600"/>
              <a:chOff x="784699" y="1314293"/>
              <a:chExt cx="238811" cy="237600"/>
            </a:xfrm>
          </p:grpSpPr>
          <p:sp>
            <p:nvSpPr>
              <p:cNvPr id="80" name="Freeform 15"/>
              <p:cNvSpPr>
                <a:spLocks noEditPoints="1"/>
              </p:cNvSpPr>
              <p:nvPr/>
            </p:nvSpPr>
            <p:spPr bwMode="auto">
              <a:xfrm>
                <a:off x="878605" y="1355919"/>
                <a:ext cx="50998"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微软雅黑" panose="020B0503020204020204" pitchFamily="34" charset="-122"/>
                  <a:ea typeface="微软雅黑" panose="020B0503020204020204" pitchFamily="34" charset="-122"/>
                </a:endParaRPr>
              </a:p>
            </p:txBody>
          </p:sp>
          <p:sp>
            <p:nvSpPr>
              <p:cNvPr id="81" name="Freeform 16"/>
              <p:cNvSpPr>
                <a:spLocks noEditPoints="1"/>
              </p:cNvSpPr>
              <p:nvPr/>
            </p:nvSpPr>
            <p:spPr bwMode="auto">
              <a:xfrm>
                <a:off x="784699" y="1314293"/>
                <a:ext cx="238811" cy="237600"/>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微软雅黑" panose="020B0503020204020204" pitchFamily="34" charset="-122"/>
                  <a:ea typeface="微软雅黑" panose="020B0503020204020204" pitchFamily="34" charset="-122"/>
                </a:endParaRPr>
              </a:p>
            </p:txBody>
          </p:sp>
        </p:grpSp>
      </p:grpSp>
      <p:grpSp>
        <p:nvGrpSpPr>
          <p:cNvPr id="82" name="组合 81"/>
          <p:cNvGrpSpPr/>
          <p:nvPr/>
        </p:nvGrpSpPr>
        <p:grpSpPr>
          <a:xfrm>
            <a:off x="7721419" y="4645710"/>
            <a:ext cx="1359063" cy="830997"/>
            <a:chOff x="6754650" y="1876231"/>
            <a:chExt cx="1359063" cy="830997"/>
          </a:xfrm>
        </p:grpSpPr>
        <p:sp>
          <p:nvSpPr>
            <p:cNvPr id="83" name="文本框 82"/>
            <p:cNvSpPr txBox="1"/>
            <p:nvPr/>
          </p:nvSpPr>
          <p:spPr>
            <a:xfrm>
              <a:off x="6893177" y="1876231"/>
              <a:ext cx="1220536" cy="830997"/>
            </a:xfrm>
            <a:prstGeom prst="rect">
              <a:avLst/>
            </a:prstGeom>
            <a:noFill/>
          </p:spPr>
          <p:txBody>
            <a:bodyPr wrap="square" rtlCol="0">
              <a:spAutoFit/>
            </a:bodyPr>
            <a:lstStyle/>
            <a:p>
              <a:pPr algn="ctr" defTabSz="914377">
                <a:lnSpc>
                  <a:spcPct val="150000"/>
                </a:lnSpc>
              </a:pPr>
              <a:r>
                <a:rPr lang="zh-CN" altLang="en-US" sz="1600" dirty="0">
                  <a:solidFill>
                    <a:srgbClr val="1D495D"/>
                  </a:solidFill>
                  <a:latin typeface="微软雅黑" panose="020B0503020204020204" pitchFamily="34" charset="-122"/>
                  <a:ea typeface="微软雅黑" panose="020B0503020204020204" pitchFamily="34" charset="-122"/>
                </a:rPr>
                <a:t>添加标题</a:t>
              </a:r>
              <a:endParaRPr lang="en-US" altLang="zh-CN" sz="1600" dirty="0">
                <a:solidFill>
                  <a:srgbClr val="1D495D"/>
                </a:solidFill>
                <a:latin typeface="微软雅黑" panose="020B0503020204020204" pitchFamily="34" charset="-122"/>
                <a:ea typeface="微软雅黑" panose="020B0503020204020204" pitchFamily="34" charset="-122"/>
              </a:endParaRPr>
            </a:p>
            <a:p>
              <a:pPr algn="ctr" defTabSz="914377">
                <a:lnSpc>
                  <a:spcPct val="150000"/>
                </a:lnSpc>
              </a:pPr>
              <a:r>
                <a:rPr lang="zh-CN" altLang="en-US" sz="1600" dirty="0">
                  <a:solidFill>
                    <a:srgbClr val="1D495D"/>
                  </a:solidFill>
                  <a:latin typeface="微软雅黑" panose="020B0503020204020204" pitchFamily="34" charset="-122"/>
                  <a:ea typeface="微软雅黑" panose="020B0503020204020204" pitchFamily="34" charset="-122"/>
                </a:rPr>
                <a:t>添加标题</a:t>
              </a:r>
              <a:endParaRPr lang="en-US" altLang="zh-CN" sz="1600" dirty="0">
                <a:solidFill>
                  <a:srgbClr val="1D495D"/>
                </a:solidFill>
                <a:latin typeface="微软雅黑" panose="020B0503020204020204" pitchFamily="34" charset="-122"/>
                <a:ea typeface="微软雅黑" panose="020B0503020204020204" pitchFamily="34" charset="-122"/>
              </a:endParaRPr>
            </a:p>
          </p:txBody>
        </p:sp>
        <p:grpSp>
          <p:nvGrpSpPr>
            <p:cNvPr id="84" name="组合 83"/>
            <p:cNvGrpSpPr/>
            <p:nvPr/>
          </p:nvGrpSpPr>
          <p:grpSpPr>
            <a:xfrm>
              <a:off x="6754650" y="2022317"/>
              <a:ext cx="238811" cy="237600"/>
              <a:chOff x="784699" y="1314293"/>
              <a:chExt cx="238811" cy="237600"/>
            </a:xfrm>
          </p:grpSpPr>
          <p:sp>
            <p:nvSpPr>
              <p:cNvPr id="85" name="Freeform 15"/>
              <p:cNvSpPr>
                <a:spLocks noEditPoints="1"/>
              </p:cNvSpPr>
              <p:nvPr/>
            </p:nvSpPr>
            <p:spPr bwMode="auto">
              <a:xfrm>
                <a:off x="878605" y="1355919"/>
                <a:ext cx="50998"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微软雅黑" panose="020B0503020204020204" pitchFamily="34" charset="-122"/>
                  <a:ea typeface="微软雅黑" panose="020B0503020204020204" pitchFamily="34" charset="-122"/>
                </a:endParaRPr>
              </a:p>
            </p:txBody>
          </p:sp>
          <p:sp>
            <p:nvSpPr>
              <p:cNvPr id="86" name="Freeform 16"/>
              <p:cNvSpPr>
                <a:spLocks noEditPoints="1"/>
              </p:cNvSpPr>
              <p:nvPr/>
            </p:nvSpPr>
            <p:spPr bwMode="auto">
              <a:xfrm>
                <a:off x="784699" y="1314293"/>
                <a:ext cx="238811" cy="237600"/>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微软雅黑" panose="020B0503020204020204" pitchFamily="34" charset="-122"/>
                  <a:ea typeface="微软雅黑" panose="020B0503020204020204" pitchFamily="34" charset="-122"/>
                </a:endParaRPr>
              </a:p>
            </p:txBody>
          </p:sp>
        </p:grpSp>
      </p:grpSp>
      <p:grpSp>
        <p:nvGrpSpPr>
          <p:cNvPr id="87" name="组合 86"/>
          <p:cNvGrpSpPr/>
          <p:nvPr/>
        </p:nvGrpSpPr>
        <p:grpSpPr>
          <a:xfrm>
            <a:off x="3020530" y="2298435"/>
            <a:ext cx="1359063" cy="830997"/>
            <a:chOff x="6754650" y="1876231"/>
            <a:chExt cx="1359063" cy="830997"/>
          </a:xfrm>
        </p:grpSpPr>
        <p:sp>
          <p:nvSpPr>
            <p:cNvPr id="88" name="文本框 87"/>
            <p:cNvSpPr txBox="1"/>
            <p:nvPr/>
          </p:nvSpPr>
          <p:spPr>
            <a:xfrm>
              <a:off x="6893177" y="1876231"/>
              <a:ext cx="1220536" cy="830997"/>
            </a:xfrm>
            <a:prstGeom prst="rect">
              <a:avLst/>
            </a:prstGeom>
            <a:noFill/>
          </p:spPr>
          <p:txBody>
            <a:bodyPr wrap="square" rtlCol="0">
              <a:spAutoFit/>
            </a:bodyPr>
            <a:lstStyle/>
            <a:p>
              <a:pPr algn="ctr" defTabSz="914377">
                <a:lnSpc>
                  <a:spcPct val="150000"/>
                </a:lnSpc>
              </a:pPr>
              <a:r>
                <a:rPr lang="zh-CN" altLang="en-US" sz="1600" dirty="0">
                  <a:solidFill>
                    <a:srgbClr val="1D495D"/>
                  </a:solidFill>
                  <a:latin typeface="微软雅黑" panose="020B0503020204020204" pitchFamily="34" charset="-122"/>
                  <a:ea typeface="微软雅黑" panose="020B0503020204020204" pitchFamily="34" charset="-122"/>
                </a:rPr>
                <a:t>添加标题</a:t>
              </a:r>
            </a:p>
            <a:p>
              <a:pPr algn="ctr" defTabSz="914377">
                <a:lnSpc>
                  <a:spcPct val="150000"/>
                </a:lnSpc>
              </a:pPr>
              <a:r>
                <a:rPr lang="zh-CN" altLang="en-US" sz="1600" dirty="0">
                  <a:solidFill>
                    <a:srgbClr val="1D495D"/>
                  </a:solidFill>
                  <a:latin typeface="微软雅黑" panose="020B0503020204020204" pitchFamily="34" charset="-122"/>
                  <a:ea typeface="微软雅黑" panose="020B0503020204020204" pitchFamily="34" charset="-122"/>
                </a:rPr>
                <a:t>添加标题</a:t>
              </a:r>
              <a:endParaRPr lang="en-US" altLang="zh-CN" sz="1600" dirty="0">
                <a:solidFill>
                  <a:srgbClr val="1D495D"/>
                </a:solidFill>
                <a:latin typeface="微软雅黑" panose="020B0503020204020204" pitchFamily="34" charset="-122"/>
                <a:ea typeface="微软雅黑" panose="020B0503020204020204" pitchFamily="34" charset="-122"/>
              </a:endParaRPr>
            </a:p>
          </p:txBody>
        </p:sp>
        <p:grpSp>
          <p:nvGrpSpPr>
            <p:cNvPr id="89" name="组合 88"/>
            <p:cNvGrpSpPr/>
            <p:nvPr/>
          </p:nvGrpSpPr>
          <p:grpSpPr>
            <a:xfrm>
              <a:off x="6754650" y="2022317"/>
              <a:ext cx="238811" cy="237600"/>
              <a:chOff x="784699" y="1314293"/>
              <a:chExt cx="238811" cy="237600"/>
            </a:xfrm>
          </p:grpSpPr>
          <p:sp>
            <p:nvSpPr>
              <p:cNvPr id="90" name="Freeform 15"/>
              <p:cNvSpPr>
                <a:spLocks noEditPoints="1"/>
              </p:cNvSpPr>
              <p:nvPr/>
            </p:nvSpPr>
            <p:spPr bwMode="auto">
              <a:xfrm>
                <a:off x="878605" y="1355919"/>
                <a:ext cx="50998"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微软雅黑" panose="020B0503020204020204" pitchFamily="34" charset="-122"/>
                  <a:ea typeface="微软雅黑" panose="020B0503020204020204" pitchFamily="34" charset="-122"/>
                </a:endParaRPr>
              </a:p>
            </p:txBody>
          </p:sp>
          <p:sp>
            <p:nvSpPr>
              <p:cNvPr id="91" name="Freeform 16"/>
              <p:cNvSpPr>
                <a:spLocks noEditPoints="1"/>
              </p:cNvSpPr>
              <p:nvPr/>
            </p:nvSpPr>
            <p:spPr bwMode="auto">
              <a:xfrm>
                <a:off x="784699" y="1314293"/>
                <a:ext cx="238811" cy="237600"/>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微软雅黑" panose="020B0503020204020204" pitchFamily="34" charset="-122"/>
                  <a:ea typeface="微软雅黑" panose="020B0503020204020204" pitchFamily="34" charset="-122"/>
                </a:endParaRPr>
              </a:p>
            </p:txBody>
          </p:sp>
        </p:grpSp>
      </p:grpSp>
      <p:sp>
        <p:nvSpPr>
          <p:cNvPr id="10" name="文本框 9"/>
          <p:cNvSpPr txBox="1"/>
          <p:nvPr/>
        </p:nvSpPr>
        <p:spPr>
          <a:xfrm>
            <a:off x="3411220" y="437727"/>
            <a:ext cx="2377574" cy="420564"/>
          </a:xfrm>
          <a:prstGeom prst="rect">
            <a:avLst/>
          </a:prstGeom>
          <a:noFill/>
        </p:spPr>
        <p:txBody>
          <a:bodyPr wrap="none" rtlCol="0" anchor="t">
            <a:spAutoFit/>
          </a:bodyPr>
          <a:lstStyle/>
          <a:p>
            <a:pPr defTabSz="914377"/>
            <a:r>
              <a:rPr lang="zh-CN" altLang="en-US" sz="2133" b="1" dirty="0">
                <a:solidFill>
                  <a:srgbClr val="E74C2E"/>
                </a:solidFill>
                <a:latin typeface="Impact" panose="020B0806030902050204" pitchFamily="34" charset="0"/>
                <a:ea typeface="微软雅黑" panose="020B0503020204020204" pitchFamily="34" charset="-122"/>
                <a:cs typeface="+mn-ea"/>
                <a:sym typeface="+mn-ea"/>
              </a:rPr>
              <a:t>单击此处添加标题</a:t>
            </a:r>
            <a:endParaRPr lang="zh-CN" altLang="en-US">
              <a:solidFill>
                <a:prstClr val="black"/>
              </a:solidFill>
            </a:endParaRPr>
          </a:p>
        </p:txBody>
      </p:sp>
    </p:spTree>
    <p:extLst>
      <p:ext uri="{BB962C8B-B14F-4D97-AF65-F5344CB8AC3E}">
        <p14:creationId xmlns:p14="http://schemas.microsoft.com/office/powerpoint/2010/main" val="151281610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childTnLst>
                          </p:cTn>
                        </p:par>
                        <p:par>
                          <p:cTn id="47" fill="hold">
                            <p:stCondLst>
                              <p:cond delay="2500"/>
                            </p:stCondLst>
                            <p:childTnLst>
                              <p:par>
                                <p:cTn id="48" presetID="10" presetClass="entr" presetSubtype="0" fill="hold" grpId="0" nodeType="after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fade">
                                      <p:cBhvr>
                                        <p:cTn id="50" dur="500"/>
                                        <p:tgtEl>
                                          <p:spTgt spid="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fade">
                                      <p:cBhvr>
                                        <p:cTn id="53" dur="500"/>
                                        <p:tgtEl>
                                          <p:spTgt spid="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500"/>
                                        <p:tgtEl>
                                          <p:spTgt spid="41"/>
                                        </p:tgtEl>
                                      </p:cBhvr>
                                    </p:animEffect>
                                  </p:childTnLst>
                                </p:cTn>
                              </p:par>
                              <p:par>
                                <p:cTn id="57" presetID="10" presetClass="entr" presetSubtype="0" fill="hold" grpId="0" nodeType="withEffect" nodePh="1">
                                  <p:stCondLst>
                                    <p:cond delay="0"/>
                                  </p:stCondLst>
                                  <p:endCondLst>
                                    <p:cond evt="begin" delay="0">
                                      <p:tn val="57"/>
                                    </p:cond>
                                  </p:end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fade">
                                      <p:cBhvr>
                                        <p:cTn id="62" dur="500"/>
                                        <p:tgtEl>
                                          <p:spTgt spid="43"/>
                                        </p:tgtEl>
                                      </p:cBhvr>
                                    </p:animEffect>
                                  </p:childTnLst>
                                </p:cTn>
                              </p:par>
                              <p:par>
                                <p:cTn id="63" presetID="10" presetClass="entr" presetSubtype="0" fill="hold" grpId="0" nodeType="withEffect" nodePh="1">
                                  <p:stCondLst>
                                    <p:cond delay="0"/>
                                  </p:stCondLst>
                                  <p:endCondLst>
                                    <p:cond evt="begin" delay="0">
                                      <p:tn val="63"/>
                                    </p:cond>
                                  </p:endCondLst>
                                  <p:childTnLst>
                                    <p:set>
                                      <p:cBhvr>
                                        <p:cTn id="64" dur="1" fill="hold">
                                          <p:stCondLst>
                                            <p:cond delay="0"/>
                                          </p:stCondLst>
                                        </p:cTn>
                                        <p:tgtEl>
                                          <p:spTgt spid="44"/>
                                        </p:tgtEl>
                                        <p:attrNameLst>
                                          <p:attrName>style.visibility</p:attrName>
                                        </p:attrNameLst>
                                      </p:cBhvr>
                                      <p:to>
                                        <p:strVal val="visible"/>
                                      </p:to>
                                    </p:set>
                                    <p:animEffect transition="in" filter="fade">
                                      <p:cBhvr>
                                        <p:cTn id="65" dur="500"/>
                                        <p:tgtEl>
                                          <p:spTgt spid="4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5"/>
                                        </p:tgtEl>
                                        <p:attrNameLst>
                                          <p:attrName>style.visibility</p:attrName>
                                        </p:attrNameLst>
                                      </p:cBhvr>
                                      <p:to>
                                        <p:strVal val="visible"/>
                                      </p:to>
                                    </p:set>
                                    <p:animEffect transition="in" filter="fade">
                                      <p:cBhvr>
                                        <p:cTn id="68" dur="500"/>
                                        <p:tgtEl>
                                          <p:spTgt spid="45"/>
                                        </p:tgtEl>
                                      </p:cBhvr>
                                    </p:animEffect>
                                  </p:childTnLst>
                                </p:cTn>
                              </p:par>
                              <p:par>
                                <p:cTn id="69" presetID="10" presetClass="entr" presetSubtype="0" fill="hold" grpId="0" nodeType="withEffect" nodePh="1">
                                  <p:stCondLst>
                                    <p:cond delay="0"/>
                                  </p:stCondLst>
                                  <p:endCondLst>
                                    <p:cond evt="begin" delay="0">
                                      <p:tn val="69"/>
                                    </p:cond>
                                  </p:endCondLst>
                                  <p:childTnLst>
                                    <p:set>
                                      <p:cBhvr>
                                        <p:cTn id="70" dur="1" fill="hold">
                                          <p:stCondLst>
                                            <p:cond delay="0"/>
                                          </p:stCondLst>
                                        </p:cTn>
                                        <p:tgtEl>
                                          <p:spTgt spid="46"/>
                                        </p:tgtEl>
                                        <p:attrNameLst>
                                          <p:attrName>style.visibility</p:attrName>
                                        </p:attrNameLst>
                                      </p:cBhvr>
                                      <p:to>
                                        <p:strVal val="visible"/>
                                      </p:to>
                                    </p:set>
                                    <p:animEffect transition="in" filter="fade">
                                      <p:cBhvr>
                                        <p:cTn id="71" dur="500"/>
                                        <p:tgtEl>
                                          <p:spTgt spid="46"/>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7"/>
                                        </p:tgtEl>
                                        <p:attrNameLst>
                                          <p:attrName>style.visibility</p:attrName>
                                        </p:attrNameLst>
                                      </p:cBhvr>
                                      <p:to>
                                        <p:strVal val="visible"/>
                                      </p:to>
                                    </p:set>
                                    <p:animEffect transition="in" filter="fade">
                                      <p:cBhvr>
                                        <p:cTn id="74" dur="500"/>
                                        <p:tgtEl>
                                          <p:spTgt spid="47"/>
                                        </p:tgtEl>
                                      </p:cBhvr>
                                    </p:animEffect>
                                  </p:childTnLst>
                                </p:cTn>
                              </p:par>
                              <p:par>
                                <p:cTn id="75" presetID="10" presetClass="entr" presetSubtype="0" fill="hold" grpId="0" nodeType="withEffect" nodePh="1">
                                  <p:stCondLst>
                                    <p:cond delay="0"/>
                                  </p:stCondLst>
                                  <p:endCondLst>
                                    <p:cond evt="begin" delay="0">
                                      <p:tn val="75"/>
                                    </p:cond>
                                  </p:endCondLst>
                                  <p:childTnLst>
                                    <p:set>
                                      <p:cBhvr>
                                        <p:cTn id="76" dur="1" fill="hold">
                                          <p:stCondLst>
                                            <p:cond delay="0"/>
                                          </p:stCondLst>
                                        </p:cTn>
                                        <p:tgtEl>
                                          <p:spTgt spid="48"/>
                                        </p:tgtEl>
                                        <p:attrNameLst>
                                          <p:attrName>style.visibility</p:attrName>
                                        </p:attrNameLst>
                                      </p:cBhvr>
                                      <p:to>
                                        <p:strVal val="visible"/>
                                      </p:to>
                                    </p:set>
                                    <p:animEffect transition="in" filter="fade">
                                      <p:cBhvr>
                                        <p:cTn id="77" dur="500"/>
                                        <p:tgtEl>
                                          <p:spTgt spid="4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9"/>
                                        </p:tgtEl>
                                        <p:attrNameLst>
                                          <p:attrName>style.visibility</p:attrName>
                                        </p:attrNameLst>
                                      </p:cBhvr>
                                      <p:to>
                                        <p:strVal val="visible"/>
                                      </p:to>
                                    </p:set>
                                    <p:animEffect transition="in" filter="fade">
                                      <p:cBhvr>
                                        <p:cTn id="80" dur="500"/>
                                        <p:tgtEl>
                                          <p:spTgt spid="49"/>
                                        </p:tgtEl>
                                      </p:cBhvr>
                                    </p:animEffect>
                                  </p:childTnLst>
                                </p:cTn>
                              </p:par>
                              <p:par>
                                <p:cTn id="81" presetID="10" presetClass="entr" presetSubtype="0" fill="hold" grpId="0" nodeType="withEffect" nodePh="1">
                                  <p:stCondLst>
                                    <p:cond delay="0"/>
                                  </p:stCondLst>
                                  <p:endCondLst>
                                    <p:cond evt="begin" delay="0">
                                      <p:tn val="81"/>
                                    </p:cond>
                                  </p:endCondLst>
                                  <p:childTnLst>
                                    <p:set>
                                      <p:cBhvr>
                                        <p:cTn id="82" dur="1" fill="hold">
                                          <p:stCondLst>
                                            <p:cond delay="0"/>
                                          </p:stCondLst>
                                        </p:cTn>
                                        <p:tgtEl>
                                          <p:spTgt spid="50"/>
                                        </p:tgtEl>
                                        <p:attrNameLst>
                                          <p:attrName>style.visibility</p:attrName>
                                        </p:attrNameLst>
                                      </p:cBhvr>
                                      <p:to>
                                        <p:strVal val="visible"/>
                                      </p:to>
                                    </p:set>
                                    <p:animEffect transition="in" filter="fade">
                                      <p:cBhvr>
                                        <p:cTn id="83" dur="500"/>
                                        <p:tgtEl>
                                          <p:spTgt spid="5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51"/>
                                        </p:tgtEl>
                                        <p:attrNameLst>
                                          <p:attrName>style.visibility</p:attrName>
                                        </p:attrNameLst>
                                      </p:cBhvr>
                                      <p:to>
                                        <p:strVal val="visible"/>
                                      </p:to>
                                    </p:set>
                                    <p:animEffect transition="in" filter="fade">
                                      <p:cBhvr>
                                        <p:cTn id="86" dur="500"/>
                                        <p:tgtEl>
                                          <p:spTgt spid="51"/>
                                        </p:tgtEl>
                                      </p:cBhvr>
                                    </p:animEffect>
                                  </p:childTnLst>
                                </p:cTn>
                              </p:par>
                              <p:par>
                                <p:cTn id="87" presetID="10" presetClass="entr" presetSubtype="0" fill="hold" grpId="0" nodeType="withEffect" nodePh="1">
                                  <p:stCondLst>
                                    <p:cond delay="0"/>
                                  </p:stCondLst>
                                  <p:endCondLst>
                                    <p:cond evt="begin" delay="0">
                                      <p:tn val="87"/>
                                    </p:cond>
                                  </p:endCondLst>
                                  <p:childTnLst>
                                    <p:set>
                                      <p:cBhvr>
                                        <p:cTn id="88" dur="1" fill="hold">
                                          <p:stCondLst>
                                            <p:cond delay="0"/>
                                          </p:stCondLst>
                                        </p:cTn>
                                        <p:tgtEl>
                                          <p:spTgt spid="52"/>
                                        </p:tgtEl>
                                        <p:attrNameLst>
                                          <p:attrName>style.visibility</p:attrName>
                                        </p:attrNameLst>
                                      </p:cBhvr>
                                      <p:to>
                                        <p:strVal val="visible"/>
                                      </p:to>
                                    </p:set>
                                    <p:animEffect transition="in" filter="fade">
                                      <p:cBhvr>
                                        <p:cTn id="89" dur="500"/>
                                        <p:tgtEl>
                                          <p:spTgt spid="52"/>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53"/>
                                        </p:tgtEl>
                                        <p:attrNameLst>
                                          <p:attrName>style.visibility</p:attrName>
                                        </p:attrNameLst>
                                      </p:cBhvr>
                                      <p:to>
                                        <p:strVal val="visible"/>
                                      </p:to>
                                    </p:set>
                                    <p:animEffect transition="in" filter="fade">
                                      <p:cBhvr>
                                        <p:cTn id="92" dur="500"/>
                                        <p:tgtEl>
                                          <p:spTgt spid="53"/>
                                        </p:tgtEl>
                                      </p:cBhvr>
                                    </p:animEffect>
                                  </p:childTnLst>
                                </p:cTn>
                              </p:par>
                              <p:par>
                                <p:cTn id="93" presetID="10" presetClass="entr" presetSubtype="0" fill="hold" grpId="0" nodeType="withEffect" nodePh="1">
                                  <p:stCondLst>
                                    <p:cond delay="0"/>
                                  </p:stCondLst>
                                  <p:endCondLst>
                                    <p:cond evt="begin" delay="0">
                                      <p:tn val="93"/>
                                    </p:cond>
                                  </p:endCondLst>
                                  <p:childTnLst>
                                    <p:set>
                                      <p:cBhvr>
                                        <p:cTn id="94" dur="1" fill="hold">
                                          <p:stCondLst>
                                            <p:cond delay="0"/>
                                          </p:stCondLst>
                                        </p:cTn>
                                        <p:tgtEl>
                                          <p:spTgt spid="54"/>
                                        </p:tgtEl>
                                        <p:attrNameLst>
                                          <p:attrName>style.visibility</p:attrName>
                                        </p:attrNameLst>
                                      </p:cBhvr>
                                      <p:to>
                                        <p:strVal val="visible"/>
                                      </p:to>
                                    </p:set>
                                    <p:animEffect transition="in" filter="fade">
                                      <p:cBhvr>
                                        <p:cTn id="95" dur="500"/>
                                        <p:tgtEl>
                                          <p:spTgt spid="54"/>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55"/>
                                        </p:tgtEl>
                                        <p:attrNameLst>
                                          <p:attrName>style.visibility</p:attrName>
                                        </p:attrNameLst>
                                      </p:cBhvr>
                                      <p:to>
                                        <p:strVal val="visible"/>
                                      </p:to>
                                    </p:set>
                                    <p:animEffect transition="in" filter="fade">
                                      <p:cBhvr>
                                        <p:cTn id="98" dur="500"/>
                                        <p:tgtEl>
                                          <p:spTgt spid="55"/>
                                        </p:tgtEl>
                                      </p:cBhvr>
                                    </p:animEffect>
                                  </p:childTnLst>
                                </p:cTn>
                              </p:par>
                              <p:par>
                                <p:cTn id="99" presetID="10" presetClass="entr" presetSubtype="0" fill="hold" grpId="0" nodeType="withEffect" nodePh="1">
                                  <p:stCondLst>
                                    <p:cond delay="0"/>
                                  </p:stCondLst>
                                  <p:endCondLst>
                                    <p:cond evt="begin" delay="0">
                                      <p:tn val="99"/>
                                    </p:cond>
                                  </p:endCondLst>
                                  <p:childTnLst>
                                    <p:set>
                                      <p:cBhvr>
                                        <p:cTn id="100" dur="1" fill="hold">
                                          <p:stCondLst>
                                            <p:cond delay="0"/>
                                          </p:stCondLst>
                                        </p:cTn>
                                        <p:tgtEl>
                                          <p:spTgt spid="56"/>
                                        </p:tgtEl>
                                        <p:attrNameLst>
                                          <p:attrName>style.visibility</p:attrName>
                                        </p:attrNameLst>
                                      </p:cBhvr>
                                      <p:to>
                                        <p:strVal val="visible"/>
                                      </p:to>
                                    </p:set>
                                    <p:animEffect transition="in" filter="fade">
                                      <p:cBhvr>
                                        <p:cTn id="101" dur="500"/>
                                        <p:tgtEl>
                                          <p:spTgt spid="56"/>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57"/>
                                        </p:tgtEl>
                                        <p:attrNameLst>
                                          <p:attrName>style.visibility</p:attrName>
                                        </p:attrNameLst>
                                      </p:cBhvr>
                                      <p:to>
                                        <p:strVal val="visible"/>
                                      </p:to>
                                    </p:set>
                                    <p:animEffect transition="in" filter="fade">
                                      <p:cBhvr>
                                        <p:cTn id="104" dur="500"/>
                                        <p:tgtEl>
                                          <p:spTgt spid="57"/>
                                        </p:tgtEl>
                                      </p:cBhvr>
                                    </p:animEffect>
                                  </p:childTnLst>
                                </p:cTn>
                              </p:par>
                              <p:par>
                                <p:cTn id="105" presetID="10" presetClass="entr" presetSubtype="0" fill="hold" grpId="0" nodeType="withEffect" nodePh="1">
                                  <p:stCondLst>
                                    <p:cond delay="0"/>
                                  </p:stCondLst>
                                  <p:endCondLst>
                                    <p:cond evt="begin" delay="0">
                                      <p:tn val="105"/>
                                    </p:cond>
                                  </p:endCondLst>
                                  <p:childTnLst>
                                    <p:set>
                                      <p:cBhvr>
                                        <p:cTn id="106" dur="1" fill="hold">
                                          <p:stCondLst>
                                            <p:cond delay="0"/>
                                          </p:stCondLst>
                                        </p:cTn>
                                        <p:tgtEl>
                                          <p:spTgt spid="58"/>
                                        </p:tgtEl>
                                        <p:attrNameLst>
                                          <p:attrName>style.visibility</p:attrName>
                                        </p:attrNameLst>
                                      </p:cBhvr>
                                      <p:to>
                                        <p:strVal val="visible"/>
                                      </p:to>
                                    </p:set>
                                    <p:animEffect transition="in" filter="fade">
                                      <p:cBhvr>
                                        <p:cTn id="107" dur="500"/>
                                        <p:tgtEl>
                                          <p:spTgt spid="58"/>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59"/>
                                        </p:tgtEl>
                                        <p:attrNameLst>
                                          <p:attrName>style.visibility</p:attrName>
                                        </p:attrNameLst>
                                      </p:cBhvr>
                                      <p:to>
                                        <p:strVal val="visible"/>
                                      </p:to>
                                    </p:set>
                                    <p:animEffect transition="in" filter="fade">
                                      <p:cBhvr>
                                        <p:cTn id="110" dur="500"/>
                                        <p:tgtEl>
                                          <p:spTgt spid="59"/>
                                        </p:tgtEl>
                                      </p:cBhvr>
                                    </p:animEffect>
                                  </p:childTnLst>
                                </p:cTn>
                              </p:par>
                              <p:par>
                                <p:cTn id="111" presetID="10" presetClass="entr" presetSubtype="0" fill="hold" grpId="0" nodeType="withEffect" nodePh="1">
                                  <p:stCondLst>
                                    <p:cond delay="0"/>
                                  </p:stCondLst>
                                  <p:endCondLst>
                                    <p:cond evt="begin" delay="0">
                                      <p:tn val="111"/>
                                    </p:cond>
                                  </p:endCondLst>
                                  <p:childTnLst>
                                    <p:set>
                                      <p:cBhvr>
                                        <p:cTn id="112" dur="1" fill="hold">
                                          <p:stCondLst>
                                            <p:cond delay="0"/>
                                          </p:stCondLst>
                                        </p:cTn>
                                        <p:tgtEl>
                                          <p:spTgt spid="60"/>
                                        </p:tgtEl>
                                        <p:attrNameLst>
                                          <p:attrName>style.visibility</p:attrName>
                                        </p:attrNameLst>
                                      </p:cBhvr>
                                      <p:to>
                                        <p:strVal val="visible"/>
                                      </p:to>
                                    </p:set>
                                    <p:animEffect transition="in" filter="fade">
                                      <p:cBhvr>
                                        <p:cTn id="113" dur="500"/>
                                        <p:tgtEl>
                                          <p:spTgt spid="60"/>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61"/>
                                        </p:tgtEl>
                                        <p:attrNameLst>
                                          <p:attrName>style.visibility</p:attrName>
                                        </p:attrNameLst>
                                      </p:cBhvr>
                                      <p:to>
                                        <p:strVal val="visible"/>
                                      </p:to>
                                    </p:set>
                                    <p:animEffect transition="in" filter="fade">
                                      <p:cBhvr>
                                        <p:cTn id="116" dur="500"/>
                                        <p:tgtEl>
                                          <p:spTgt spid="61"/>
                                        </p:tgtEl>
                                      </p:cBhvr>
                                    </p:animEffect>
                                  </p:childTnLst>
                                </p:cTn>
                              </p:par>
                              <p:par>
                                <p:cTn id="117" presetID="10" presetClass="entr" presetSubtype="0" fill="hold" grpId="0" nodeType="withEffect" nodePh="1">
                                  <p:stCondLst>
                                    <p:cond delay="0"/>
                                  </p:stCondLst>
                                  <p:endCondLst>
                                    <p:cond evt="begin" delay="0">
                                      <p:tn val="117"/>
                                    </p:cond>
                                  </p:endCondLst>
                                  <p:childTnLst>
                                    <p:set>
                                      <p:cBhvr>
                                        <p:cTn id="118" dur="1" fill="hold">
                                          <p:stCondLst>
                                            <p:cond delay="0"/>
                                          </p:stCondLst>
                                        </p:cTn>
                                        <p:tgtEl>
                                          <p:spTgt spid="62"/>
                                        </p:tgtEl>
                                        <p:attrNameLst>
                                          <p:attrName>style.visibility</p:attrName>
                                        </p:attrNameLst>
                                      </p:cBhvr>
                                      <p:to>
                                        <p:strVal val="visible"/>
                                      </p:to>
                                    </p:set>
                                    <p:animEffect transition="in" filter="fade">
                                      <p:cBhvr>
                                        <p:cTn id="119" dur="500"/>
                                        <p:tgtEl>
                                          <p:spTgt spid="62"/>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3"/>
                                        </p:tgtEl>
                                        <p:attrNameLst>
                                          <p:attrName>style.visibility</p:attrName>
                                        </p:attrNameLst>
                                      </p:cBhvr>
                                      <p:to>
                                        <p:strVal val="visible"/>
                                      </p:to>
                                    </p:set>
                                    <p:animEffect transition="in" filter="fade">
                                      <p:cBhvr>
                                        <p:cTn id="122" dur="500"/>
                                        <p:tgtEl>
                                          <p:spTgt spid="63"/>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64"/>
                                        </p:tgtEl>
                                        <p:attrNameLst>
                                          <p:attrName>style.visibility</p:attrName>
                                        </p:attrNameLst>
                                      </p:cBhvr>
                                      <p:to>
                                        <p:strVal val="visible"/>
                                      </p:to>
                                    </p:set>
                                    <p:animEffect transition="in" filter="fade">
                                      <p:cBhvr>
                                        <p:cTn id="125" dur="500"/>
                                        <p:tgtEl>
                                          <p:spTgt spid="64"/>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65"/>
                                        </p:tgtEl>
                                        <p:attrNameLst>
                                          <p:attrName>style.visibility</p:attrName>
                                        </p:attrNameLst>
                                      </p:cBhvr>
                                      <p:to>
                                        <p:strVal val="visible"/>
                                      </p:to>
                                    </p:set>
                                    <p:animEffect transition="in" filter="fade">
                                      <p:cBhvr>
                                        <p:cTn id="128" dur="500"/>
                                        <p:tgtEl>
                                          <p:spTgt spid="65"/>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66"/>
                                        </p:tgtEl>
                                        <p:attrNameLst>
                                          <p:attrName>style.visibility</p:attrName>
                                        </p:attrNameLst>
                                      </p:cBhvr>
                                      <p:to>
                                        <p:strVal val="visible"/>
                                      </p:to>
                                    </p:set>
                                    <p:animEffect transition="in" filter="fade">
                                      <p:cBhvr>
                                        <p:cTn id="131" dur="500"/>
                                        <p:tgtEl>
                                          <p:spTgt spid="66"/>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67"/>
                                        </p:tgtEl>
                                        <p:attrNameLst>
                                          <p:attrName>style.visibility</p:attrName>
                                        </p:attrNameLst>
                                      </p:cBhvr>
                                      <p:to>
                                        <p:strVal val="visible"/>
                                      </p:to>
                                    </p:set>
                                    <p:animEffect transition="in" filter="fade">
                                      <p:cBhvr>
                                        <p:cTn id="134" dur="500"/>
                                        <p:tgtEl>
                                          <p:spTgt spid="67"/>
                                        </p:tgtEl>
                                      </p:cBhvr>
                                    </p:animEffect>
                                  </p:childTnLst>
                                </p:cTn>
                              </p:par>
                              <p:par>
                                <p:cTn id="135" presetID="10" presetClass="entr" presetSubtype="0" fill="hold" grpId="0" nodeType="withEffect" nodePh="1">
                                  <p:stCondLst>
                                    <p:cond delay="0"/>
                                  </p:stCondLst>
                                  <p:endCondLst>
                                    <p:cond evt="begin" delay="0">
                                      <p:tn val="135"/>
                                    </p:cond>
                                  </p:endCondLst>
                                  <p:childTnLst>
                                    <p:set>
                                      <p:cBhvr>
                                        <p:cTn id="136" dur="1" fill="hold">
                                          <p:stCondLst>
                                            <p:cond delay="0"/>
                                          </p:stCondLst>
                                        </p:cTn>
                                        <p:tgtEl>
                                          <p:spTgt spid="68"/>
                                        </p:tgtEl>
                                        <p:attrNameLst>
                                          <p:attrName>style.visibility</p:attrName>
                                        </p:attrNameLst>
                                      </p:cBhvr>
                                      <p:to>
                                        <p:strVal val="visible"/>
                                      </p:to>
                                    </p:set>
                                    <p:animEffect transition="in" filter="fade">
                                      <p:cBhvr>
                                        <p:cTn id="137" dur="500"/>
                                        <p:tgtEl>
                                          <p:spTgt spid="68"/>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69"/>
                                        </p:tgtEl>
                                        <p:attrNameLst>
                                          <p:attrName>style.visibility</p:attrName>
                                        </p:attrNameLst>
                                      </p:cBhvr>
                                      <p:to>
                                        <p:strVal val="visible"/>
                                      </p:to>
                                    </p:set>
                                    <p:animEffect transition="in" filter="fade">
                                      <p:cBhvr>
                                        <p:cTn id="140" dur="500"/>
                                        <p:tgtEl>
                                          <p:spTgt spid="69"/>
                                        </p:tgtEl>
                                      </p:cBhvr>
                                    </p:animEffect>
                                  </p:childTnLst>
                                </p:cTn>
                              </p:par>
                              <p:par>
                                <p:cTn id="141" presetID="10" presetClass="entr" presetSubtype="0" fill="hold" grpId="0" nodeType="withEffect" nodePh="1">
                                  <p:stCondLst>
                                    <p:cond delay="0"/>
                                  </p:stCondLst>
                                  <p:endCondLst>
                                    <p:cond evt="begin" delay="0">
                                      <p:tn val="141"/>
                                    </p:cond>
                                  </p:endCondLst>
                                  <p:childTnLst>
                                    <p:set>
                                      <p:cBhvr>
                                        <p:cTn id="142" dur="1" fill="hold">
                                          <p:stCondLst>
                                            <p:cond delay="0"/>
                                          </p:stCondLst>
                                        </p:cTn>
                                        <p:tgtEl>
                                          <p:spTgt spid="70"/>
                                        </p:tgtEl>
                                        <p:attrNameLst>
                                          <p:attrName>style.visibility</p:attrName>
                                        </p:attrNameLst>
                                      </p:cBhvr>
                                      <p:to>
                                        <p:strVal val="visible"/>
                                      </p:to>
                                    </p:set>
                                    <p:animEffect transition="in" filter="fade">
                                      <p:cBhvr>
                                        <p:cTn id="143" dur="500"/>
                                        <p:tgtEl>
                                          <p:spTgt spid="70"/>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71"/>
                                        </p:tgtEl>
                                        <p:attrNameLst>
                                          <p:attrName>style.visibility</p:attrName>
                                        </p:attrNameLst>
                                      </p:cBhvr>
                                      <p:to>
                                        <p:strVal val="visible"/>
                                      </p:to>
                                    </p:set>
                                    <p:animEffect transition="in" filter="fade">
                                      <p:cBhvr>
                                        <p:cTn id="146" dur="500"/>
                                        <p:tgtEl>
                                          <p:spTgt spid="71"/>
                                        </p:tgtEl>
                                      </p:cBhvr>
                                    </p:animEffect>
                                  </p:childTnLst>
                                </p:cTn>
                              </p:par>
                            </p:childTnLst>
                          </p:cTn>
                        </p:par>
                        <p:par>
                          <p:cTn id="147" fill="hold">
                            <p:stCondLst>
                              <p:cond delay="3000"/>
                            </p:stCondLst>
                            <p:childTnLst>
                              <p:par>
                                <p:cTn id="148" presetID="16" presetClass="entr" presetSubtype="21" fill="hold" nodeType="afterEffect">
                                  <p:stCondLst>
                                    <p:cond delay="0"/>
                                  </p:stCondLst>
                                  <p:childTnLst>
                                    <p:set>
                                      <p:cBhvr>
                                        <p:cTn id="149" dur="1" fill="hold">
                                          <p:stCondLst>
                                            <p:cond delay="0"/>
                                          </p:stCondLst>
                                        </p:cTn>
                                        <p:tgtEl>
                                          <p:spTgt spid="87"/>
                                        </p:tgtEl>
                                        <p:attrNameLst>
                                          <p:attrName>style.visibility</p:attrName>
                                        </p:attrNameLst>
                                      </p:cBhvr>
                                      <p:to>
                                        <p:strVal val="visible"/>
                                      </p:to>
                                    </p:set>
                                    <p:animEffect transition="in" filter="barn(inVertical)">
                                      <p:cBhvr>
                                        <p:cTn id="150" dur="500"/>
                                        <p:tgtEl>
                                          <p:spTgt spid="87"/>
                                        </p:tgtEl>
                                      </p:cBhvr>
                                    </p:animEffect>
                                  </p:childTnLst>
                                </p:cTn>
                              </p:par>
                            </p:childTnLst>
                          </p:cTn>
                        </p:par>
                        <p:par>
                          <p:cTn id="151" fill="hold">
                            <p:stCondLst>
                              <p:cond delay="3500"/>
                            </p:stCondLst>
                            <p:childTnLst>
                              <p:par>
                                <p:cTn id="152" presetID="16" presetClass="entr" presetSubtype="21" fill="hold" nodeType="afterEffect">
                                  <p:stCondLst>
                                    <p:cond delay="0"/>
                                  </p:stCondLst>
                                  <p:childTnLst>
                                    <p:set>
                                      <p:cBhvr>
                                        <p:cTn id="153" dur="1" fill="hold">
                                          <p:stCondLst>
                                            <p:cond delay="0"/>
                                          </p:stCondLst>
                                        </p:cTn>
                                        <p:tgtEl>
                                          <p:spTgt spid="72"/>
                                        </p:tgtEl>
                                        <p:attrNameLst>
                                          <p:attrName>style.visibility</p:attrName>
                                        </p:attrNameLst>
                                      </p:cBhvr>
                                      <p:to>
                                        <p:strVal val="visible"/>
                                      </p:to>
                                    </p:set>
                                    <p:animEffect transition="in" filter="barn(inVertical)">
                                      <p:cBhvr>
                                        <p:cTn id="154" dur="500"/>
                                        <p:tgtEl>
                                          <p:spTgt spid="72"/>
                                        </p:tgtEl>
                                      </p:cBhvr>
                                    </p:animEffect>
                                  </p:childTnLst>
                                </p:cTn>
                              </p:par>
                            </p:childTnLst>
                          </p:cTn>
                        </p:par>
                        <p:par>
                          <p:cTn id="155" fill="hold">
                            <p:stCondLst>
                              <p:cond delay="4000"/>
                            </p:stCondLst>
                            <p:childTnLst>
                              <p:par>
                                <p:cTn id="156" presetID="16" presetClass="entr" presetSubtype="21" fill="hold" nodeType="afterEffect">
                                  <p:stCondLst>
                                    <p:cond delay="0"/>
                                  </p:stCondLst>
                                  <p:childTnLst>
                                    <p:set>
                                      <p:cBhvr>
                                        <p:cTn id="157" dur="1" fill="hold">
                                          <p:stCondLst>
                                            <p:cond delay="0"/>
                                          </p:stCondLst>
                                        </p:cTn>
                                        <p:tgtEl>
                                          <p:spTgt spid="77"/>
                                        </p:tgtEl>
                                        <p:attrNameLst>
                                          <p:attrName>style.visibility</p:attrName>
                                        </p:attrNameLst>
                                      </p:cBhvr>
                                      <p:to>
                                        <p:strVal val="visible"/>
                                      </p:to>
                                    </p:set>
                                    <p:animEffect transition="in" filter="barn(inVertical)">
                                      <p:cBhvr>
                                        <p:cTn id="158" dur="500"/>
                                        <p:tgtEl>
                                          <p:spTgt spid="77"/>
                                        </p:tgtEl>
                                      </p:cBhvr>
                                    </p:animEffect>
                                  </p:childTnLst>
                                </p:cTn>
                              </p:par>
                            </p:childTnLst>
                          </p:cTn>
                        </p:par>
                        <p:par>
                          <p:cTn id="159" fill="hold">
                            <p:stCondLst>
                              <p:cond delay="4500"/>
                            </p:stCondLst>
                            <p:childTnLst>
                              <p:par>
                                <p:cTn id="160" presetID="16" presetClass="entr" presetSubtype="21" fill="hold" nodeType="afterEffect">
                                  <p:stCondLst>
                                    <p:cond delay="0"/>
                                  </p:stCondLst>
                                  <p:childTnLst>
                                    <p:set>
                                      <p:cBhvr>
                                        <p:cTn id="161" dur="1" fill="hold">
                                          <p:stCondLst>
                                            <p:cond delay="0"/>
                                          </p:stCondLst>
                                        </p:cTn>
                                        <p:tgtEl>
                                          <p:spTgt spid="82"/>
                                        </p:tgtEl>
                                        <p:attrNameLst>
                                          <p:attrName>style.visibility</p:attrName>
                                        </p:attrNameLst>
                                      </p:cBhvr>
                                      <p:to>
                                        <p:strVal val="visible"/>
                                      </p:to>
                                    </p:set>
                                    <p:animEffect transition="in" filter="barn(inVertical)">
                                      <p:cBhvr>
                                        <p:cTn id="16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bldLvl="0" animBg="1"/>
      <p:bldP spid="8" grpId="0" bldLvl="0" animBg="1"/>
      <p:bldP spid="9" grpId="0" bldLvl="0" animBg="1"/>
      <p:bldP spid="13" grpId="0" bldLvl="0" animBg="1"/>
      <p:bldP spid="14" grpId="0" bldLvl="0" animBg="1"/>
      <p:bldP spid="15" grpId="0" bldLvl="0" animBg="1"/>
      <p:bldP spid="16" grpId="0" bldLvl="0" animBg="1"/>
      <p:bldP spid="17" grpId="0" bldLvl="0" animBg="1"/>
      <p:bldP spid="40" grpId="0" bldLvl="0" animBg="1"/>
      <p:bldP spid="41" grpId="0" bldLvl="0" animBg="1"/>
      <p:bldP spid="42" grpId="0"/>
      <p:bldP spid="43" grpId="0" bldLvl="0" animBg="1"/>
      <p:bldP spid="44" grpId="0"/>
      <p:bldP spid="45" grpId="0" bldLvl="0" animBg="1"/>
      <p:bldP spid="46" grpId="0"/>
      <p:bldP spid="47" grpId="0" bldLvl="0" animBg="1"/>
      <p:bldP spid="48" grpId="0"/>
      <p:bldP spid="49" grpId="0" bldLvl="0" animBg="1"/>
      <p:bldP spid="50" grpId="0"/>
      <p:bldP spid="51" grpId="0" bldLvl="0" animBg="1"/>
      <p:bldP spid="52" grpId="0"/>
      <p:bldP spid="53" grpId="0" bldLvl="0" animBg="1"/>
      <p:bldP spid="54" grpId="0"/>
      <p:bldP spid="55" grpId="0" bldLvl="0" animBg="1"/>
      <p:bldP spid="56" grpId="0"/>
      <p:bldP spid="57" grpId="0" bldLvl="0" animBg="1"/>
      <p:bldP spid="58" grpId="0"/>
      <p:bldP spid="59" grpId="0" bldLvl="0" animBg="1"/>
      <p:bldP spid="60" grpId="0"/>
      <p:bldP spid="61" grpId="0" bldLvl="0" animBg="1"/>
      <p:bldP spid="62" grpId="0"/>
      <p:bldP spid="63" grpId="0" bldLvl="0" animBg="1"/>
      <p:bldP spid="64" grpId="0" bldLvl="0" animBg="1"/>
      <p:bldP spid="65" grpId="0" bldLvl="0" animBg="1"/>
      <p:bldP spid="66" grpId="0" bldLvl="0" animBg="1"/>
      <p:bldP spid="67" grpId="0" bldLvl="0" animBg="1"/>
      <p:bldP spid="68" grpId="0"/>
      <p:bldP spid="69" grpId="0" bldLvl="0" animBg="1"/>
      <p:bldP spid="70" grpId="0"/>
      <p:bldP spid="71"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
          <p:cNvSpPr>
            <a:spLocks noChangeAspect="1" noChangeArrowheads="1" noTextEdit="1"/>
          </p:cNvSpPr>
          <p:nvPr/>
        </p:nvSpPr>
        <p:spPr bwMode="auto">
          <a:xfrm>
            <a:off x="1535232" y="1618975"/>
            <a:ext cx="2375267" cy="4024303"/>
          </a:xfrm>
          <a:prstGeom prst="rect">
            <a:avLst/>
          </a:prstGeom>
          <a:noFill/>
          <a:ln>
            <a:solidFill>
              <a:srgbClr val="A6A6A6"/>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3" name="Freeform 5"/>
          <p:cNvSpPr/>
          <p:nvPr/>
        </p:nvSpPr>
        <p:spPr bwMode="auto">
          <a:xfrm>
            <a:off x="2739114" y="3190028"/>
            <a:ext cx="714855" cy="1049536"/>
          </a:xfrm>
          <a:custGeom>
            <a:avLst/>
            <a:gdLst>
              <a:gd name="T0" fmla="*/ 292 w 433"/>
              <a:gd name="T1" fmla="*/ 95 h 635"/>
              <a:gd name="T2" fmla="*/ 333 w 433"/>
              <a:gd name="T3" fmla="*/ 80 h 635"/>
              <a:gd name="T4" fmla="*/ 401 w 433"/>
              <a:gd name="T5" fmla="*/ 118 h 635"/>
              <a:gd name="T6" fmla="*/ 433 w 433"/>
              <a:gd name="T7" fmla="*/ 118 h 635"/>
              <a:gd name="T8" fmla="*/ 433 w 433"/>
              <a:gd name="T9" fmla="*/ 0 h 635"/>
              <a:gd name="T10" fmla="*/ 0 w 433"/>
              <a:gd name="T11" fmla="*/ 0 h 635"/>
              <a:gd name="T12" fmla="*/ 0 w 433"/>
              <a:gd name="T13" fmla="*/ 463 h 635"/>
              <a:gd name="T14" fmla="*/ 158 w 433"/>
              <a:gd name="T15" fmla="*/ 463 h 635"/>
              <a:gd name="T16" fmla="*/ 169 w 433"/>
              <a:gd name="T17" fmla="*/ 474 h 635"/>
              <a:gd name="T18" fmla="*/ 169 w 433"/>
              <a:gd name="T19" fmla="*/ 529 h 635"/>
              <a:gd name="T20" fmla="*/ 165 w 433"/>
              <a:gd name="T21" fmla="*/ 537 h 635"/>
              <a:gd name="T22" fmla="*/ 129 w 433"/>
              <a:gd name="T23" fmla="*/ 587 h 635"/>
              <a:gd name="T24" fmla="*/ 141 w 433"/>
              <a:gd name="T25" fmla="*/ 620 h 635"/>
              <a:gd name="T26" fmla="*/ 183 w 433"/>
              <a:gd name="T27" fmla="*/ 635 h 635"/>
              <a:gd name="T28" fmla="*/ 250 w 433"/>
              <a:gd name="T29" fmla="*/ 595 h 635"/>
              <a:gd name="T30" fmla="*/ 209 w 433"/>
              <a:gd name="T31" fmla="*/ 533 h 635"/>
              <a:gd name="T32" fmla="*/ 204 w 433"/>
              <a:gd name="T33" fmla="*/ 524 h 635"/>
              <a:gd name="T34" fmla="*/ 204 w 433"/>
              <a:gd name="T35" fmla="*/ 471 h 635"/>
              <a:gd name="T36" fmla="*/ 215 w 433"/>
              <a:gd name="T37" fmla="*/ 460 h 635"/>
              <a:gd name="T38" fmla="*/ 433 w 433"/>
              <a:gd name="T39" fmla="*/ 460 h 635"/>
              <a:gd name="T40" fmla="*/ 433 w 433"/>
              <a:gd name="T41" fmla="*/ 199 h 635"/>
              <a:gd name="T42" fmla="*/ 409 w 433"/>
              <a:gd name="T43" fmla="*/ 199 h 635"/>
              <a:gd name="T44" fmla="*/ 338 w 433"/>
              <a:gd name="T45" fmla="*/ 244 h 635"/>
              <a:gd name="T46" fmla="*/ 269 w 433"/>
              <a:gd name="T47" fmla="*/ 161 h 635"/>
              <a:gd name="T48" fmla="*/ 292 w 433"/>
              <a:gd name="T49" fmla="*/ 9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3" h="635">
                <a:moveTo>
                  <a:pt x="292" y="95"/>
                </a:moveTo>
                <a:cubicBezTo>
                  <a:pt x="303" y="84"/>
                  <a:pt x="318" y="79"/>
                  <a:pt x="333" y="80"/>
                </a:cubicBezTo>
                <a:cubicBezTo>
                  <a:pt x="360" y="81"/>
                  <a:pt x="390" y="108"/>
                  <a:pt x="401" y="118"/>
                </a:cubicBezTo>
                <a:cubicBezTo>
                  <a:pt x="433" y="118"/>
                  <a:pt x="433" y="118"/>
                  <a:pt x="433" y="118"/>
                </a:cubicBezTo>
                <a:cubicBezTo>
                  <a:pt x="433" y="0"/>
                  <a:pt x="433" y="0"/>
                  <a:pt x="433" y="0"/>
                </a:cubicBezTo>
                <a:cubicBezTo>
                  <a:pt x="0" y="0"/>
                  <a:pt x="0" y="0"/>
                  <a:pt x="0" y="0"/>
                </a:cubicBezTo>
                <a:cubicBezTo>
                  <a:pt x="0" y="463"/>
                  <a:pt x="0" y="463"/>
                  <a:pt x="0" y="463"/>
                </a:cubicBezTo>
                <a:cubicBezTo>
                  <a:pt x="158" y="463"/>
                  <a:pt x="158" y="463"/>
                  <a:pt x="158" y="463"/>
                </a:cubicBezTo>
                <a:cubicBezTo>
                  <a:pt x="164" y="463"/>
                  <a:pt x="169" y="468"/>
                  <a:pt x="169" y="474"/>
                </a:cubicBezTo>
                <a:cubicBezTo>
                  <a:pt x="169" y="529"/>
                  <a:pt x="169" y="529"/>
                  <a:pt x="169" y="529"/>
                </a:cubicBezTo>
                <a:cubicBezTo>
                  <a:pt x="169" y="532"/>
                  <a:pt x="167" y="535"/>
                  <a:pt x="165" y="537"/>
                </a:cubicBezTo>
                <a:cubicBezTo>
                  <a:pt x="156" y="544"/>
                  <a:pt x="130" y="569"/>
                  <a:pt x="129" y="587"/>
                </a:cubicBezTo>
                <a:cubicBezTo>
                  <a:pt x="128" y="599"/>
                  <a:pt x="133" y="611"/>
                  <a:pt x="141" y="620"/>
                </a:cubicBezTo>
                <a:cubicBezTo>
                  <a:pt x="151" y="630"/>
                  <a:pt x="165" y="635"/>
                  <a:pt x="183" y="635"/>
                </a:cubicBezTo>
                <a:cubicBezTo>
                  <a:pt x="207" y="635"/>
                  <a:pt x="247" y="630"/>
                  <a:pt x="250" y="595"/>
                </a:cubicBezTo>
                <a:cubicBezTo>
                  <a:pt x="253" y="561"/>
                  <a:pt x="210" y="534"/>
                  <a:pt x="209" y="533"/>
                </a:cubicBezTo>
                <a:cubicBezTo>
                  <a:pt x="206" y="531"/>
                  <a:pt x="204" y="528"/>
                  <a:pt x="204" y="524"/>
                </a:cubicBezTo>
                <a:cubicBezTo>
                  <a:pt x="204" y="471"/>
                  <a:pt x="204" y="471"/>
                  <a:pt x="204" y="471"/>
                </a:cubicBezTo>
                <a:cubicBezTo>
                  <a:pt x="204" y="465"/>
                  <a:pt x="209" y="460"/>
                  <a:pt x="215" y="460"/>
                </a:cubicBezTo>
                <a:cubicBezTo>
                  <a:pt x="433" y="460"/>
                  <a:pt x="433" y="460"/>
                  <a:pt x="433" y="460"/>
                </a:cubicBezTo>
                <a:cubicBezTo>
                  <a:pt x="433" y="199"/>
                  <a:pt x="433" y="199"/>
                  <a:pt x="433" y="199"/>
                </a:cubicBezTo>
                <a:cubicBezTo>
                  <a:pt x="409" y="199"/>
                  <a:pt x="409" y="199"/>
                  <a:pt x="409" y="199"/>
                </a:cubicBezTo>
                <a:cubicBezTo>
                  <a:pt x="399" y="211"/>
                  <a:pt x="367" y="244"/>
                  <a:pt x="338" y="244"/>
                </a:cubicBezTo>
                <a:cubicBezTo>
                  <a:pt x="304" y="244"/>
                  <a:pt x="269" y="222"/>
                  <a:pt x="269" y="161"/>
                </a:cubicBezTo>
                <a:cubicBezTo>
                  <a:pt x="269" y="124"/>
                  <a:pt x="282" y="104"/>
                  <a:pt x="292" y="95"/>
                </a:cubicBezTo>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4" name="Freeform 6"/>
          <p:cNvSpPr/>
          <p:nvPr/>
        </p:nvSpPr>
        <p:spPr bwMode="auto">
          <a:xfrm>
            <a:off x="1983643" y="3190028"/>
            <a:ext cx="718104" cy="765219"/>
          </a:xfrm>
          <a:custGeom>
            <a:avLst/>
            <a:gdLst>
              <a:gd name="T0" fmla="*/ 435 w 435"/>
              <a:gd name="T1" fmla="*/ 0 h 463"/>
              <a:gd name="T2" fmla="*/ 2 w 435"/>
              <a:gd name="T3" fmla="*/ 0 h 463"/>
              <a:gd name="T4" fmla="*/ 2 w 435"/>
              <a:gd name="T5" fmla="*/ 113 h 463"/>
              <a:gd name="T6" fmla="*/ 31 w 435"/>
              <a:gd name="T7" fmla="*/ 113 h 463"/>
              <a:gd name="T8" fmla="*/ 104 w 435"/>
              <a:gd name="T9" fmla="*/ 70 h 463"/>
              <a:gd name="T10" fmla="*/ 166 w 435"/>
              <a:gd name="T11" fmla="*/ 155 h 463"/>
              <a:gd name="T12" fmla="*/ 145 w 435"/>
              <a:gd name="T13" fmla="*/ 219 h 463"/>
              <a:gd name="T14" fmla="*/ 100 w 435"/>
              <a:gd name="T15" fmla="*/ 234 h 463"/>
              <a:gd name="T16" fmla="*/ 34 w 435"/>
              <a:gd name="T17" fmla="*/ 193 h 463"/>
              <a:gd name="T18" fmla="*/ 0 w 435"/>
              <a:gd name="T19" fmla="*/ 193 h 463"/>
              <a:gd name="T20" fmla="*/ 0 w 435"/>
              <a:gd name="T21" fmla="*/ 442 h 463"/>
              <a:gd name="T22" fmla="*/ 9 w 435"/>
              <a:gd name="T23" fmla="*/ 463 h 463"/>
              <a:gd name="T24" fmla="*/ 435 w 435"/>
              <a:gd name="T25" fmla="*/ 463 h 463"/>
              <a:gd name="T26" fmla="*/ 435 w 435"/>
              <a:gd name="T27" fmla="*/ 0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5" h="463">
                <a:moveTo>
                  <a:pt x="435" y="0"/>
                </a:moveTo>
                <a:cubicBezTo>
                  <a:pt x="2" y="0"/>
                  <a:pt x="2" y="0"/>
                  <a:pt x="2" y="0"/>
                </a:cubicBezTo>
                <a:cubicBezTo>
                  <a:pt x="2" y="113"/>
                  <a:pt x="2" y="113"/>
                  <a:pt x="2" y="113"/>
                </a:cubicBezTo>
                <a:cubicBezTo>
                  <a:pt x="31" y="113"/>
                  <a:pt x="31" y="113"/>
                  <a:pt x="31" y="113"/>
                </a:cubicBezTo>
                <a:cubicBezTo>
                  <a:pt x="39" y="99"/>
                  <a:pt x="61" y="69"/>
                  <a:pt x="104" y="70"/>
                </a:cubicBezTo>
                <a:cubicBezTo>
                  <a:pt x="166" y="72"/>
                  <a:pt x="166" y="134"/>
                  <a:pt x="166" y="155"/>
                </a:cubicBezTo>
                <a:cubicBezTo>
                  <a:pt x="166" y="184"/>
                  <a:pt x="159" y="205"/>
                  <a:pt x="145" y="219"/>
                </a:cubicBezTo>
                <a:cubicBezTo>
                  <a:pt x="134" y="229"/>
                  <a:pt x="119" y="235"/>
                  <a:pt x="100" y="234"/>
                </a:cubicBezTo>
                <a:cubicBezTo>
                  <a:pt x="62" y="233"/>
                  <a:pt x="42" y="210"/>
                  <a:pt x="34" y="193"/>
                </a:cubicBezTo>
                <a:cubicBezTo>
                  <a:pt x="0" y="193"/>
                  <a:pt x="0" y="193"/>
                  <a:pt x="0" y="193"/>
                </a:cubicBezTo>
                <a:cubicBezTo>
                  <a:pt x="0" y="442"/>
                  <a:pt x="0" y="442"/>
                  <a:pt x="0" y="442"/>
                </a:cubicBezTo>
                <a:cubicBezTo>
                  <a:pt x="3" y="449"/>
                  <a:pt x="6" y="456"/>
                  <a:pt x="9" y="463"/>
                </a:cubicBezTo>
                <a:cubicBezTo>
                  <a:pt x="435" y="463"/>
                  <a:pt x="435" y="463"/>
                  <a:pt x="435" y="463"/>
                </a:cubicBezTo>
                <a:lnTo>
                  <a:pt x="435" y="0"/>
                </a:lnTo>
                <a:close/>
              </a:path>
            </a:pathLst>
          </a:custGeom>
          <a:solidFill>
            <a:srgbClr val="A6A6A6"/>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5" name="Freeform 7"/>
          <p:cNvSpPr/>
          <p:nvPr/>
        </p:nvSpPr>
        <p:spPr bwMode="auto">
          <a:xfrm>
            <a:off x="1986891" y="1614101"/>
            <a:ext cx="1839125" cy="1018667"/>
          </a:xfrm>
          <a:custGeom>
            <a:avLst/>
            <a:gdLst>
              <a:gd name="T0" fmla="*/ 0 w 1113"/>
              <a:gd name="T1" fmla="*/ 445 h 617"/>
              <a:gd name="T2" fmla="*/ 186 w 1113"/>
              <a:gd name="T3" fmla="*/ 445 h 617"/>
              <a:gd name="T4" fmla="*/ 197 w 1113"/>
              <a:gd name="T5" fmla="*/ 456 h 617"/>
              <a:gd name="T6" fmla="*/ 197 w 1113"/>
              <a:gd name="T7" fmla="*/ 512 h 617"/>
              <a:gd name="T8" fmla="*/ 192 w 1113"/>
              <a:gd name="T9" fmla="*/ 521 h 617"/>
              <a:gd name="T10" fmla="*/ 160 w 1113"/>
              <a:gd name="T11" fmla="*/ 566 h 617"/>
              <a:gd name="T12" fmla="*/ 213 w 1113"/>
              <a:gd name="T13" fmla="*/ 617 h 617"/>
              <a:gd name="T14" fmla="*/ 278 w 1113"/>
              <a:gd name="T15" fmla="*/ 572 h 617"/>
              <a:gd name="T16" fmla="*/ 240 w 1113"/>
              <a:gd name="T17" fmla="*/ 519 h 617"/>
              <a:gd name="T18" fmla="*/ 232 w 1113"/>
              <a:gd name="T19" fmla="*/ 508 h 617"/>
              <a:gd name="T20" fmla="*/ 234 w 1113"/>
              <a:gd name="T21" fmla="*/ 459 h 617"/>
              <a:gd name="T22" fmla="*/ 245 w 1113"/>
              <a:gd name="T23" fmla="*/ 448 h 617"/>
              <a:gd name="T24" fmla="*/ 646 w 1113"/>
              <a:gd name="T25" fmla="*/ 448 h 617"/>
              <a:gd name="T26" fmla="*/ 646 w 1113"/>
              <a:gd name="T27" fmla="*/ 413 h 617"/>
              <a:gd name="T28" fmla="*/ 605 w 1113"/>
              <a:gd name="T29" fmla="*/ 340 h 617"/>
              <a:gd name="T30" fmla="*/ 683 w 1113"/>
              <a:gd name="T31" fmla="*/ 279 h 617"/>
              <a:gd name="T32" fmla="*/ 767 w 1113"/>
              <a:gd name="T33" fmla="*/ 338 h 617"/>
              <a:gd name="T34" fmla="*/ 727 w 1113"/>
              <a:gd name="T35" fmla="*/ 414 h 617"/>
              <a:gd name="T36" fmla="*/ 727 w 1113"/>
              <a:gd name="T37" fmla="*/ 446 h 617"/>
              <a:gd name="T38" fmla="*/ 1113 w 1113"/>
              <a:gd name="T39" fmla="*/ 446 h 617"/>
              <a:gd name="T40" fmla="*/ 952 w 1113"/>
              <a:gd name="T41" fmla="*/ 204 h 617"/>
              <a:gd name="T42" fmla="*/ 460 w 1113"/>
              <a:gd name="T43" fmla="*/ 2 h 617"/>
              <a:gd name="T44" fmla="*/ 0 w 1113"/>
              <a:gd name="T45" fmla="*/ 148 h 617"/>
              <a:gd name="T46" fmla="*/ 0 w 1113"/>
              <a:gd name="T47" fmla="*/ 445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13" h="617">
                <a:moveTo>
                  <a:pt x="0" y="445"/>
                </a:moveTo>
                <a:cubicBezTo>
                  <a:pt x="186" y="445"/>
                  <a:pt x="186" y="445"/>
                  <a:pt x="186" y="445"/>
                </a:cubicBezTo>
                <a:cubicBezTo>
                  <a:pt x="192" y="445"/>
                  <a:pt x="197" y="450"/>
                  <a:pt x="197" y="456"/>
                </a:cubicBezTo>
                <a:cubicBezTo>
                  <a:pt x="197" y="512"/>
                  <a:pt x="197" y="512"/>
                  <a:pt x="197" y="512"/>
                </a:cubicBezTo>
                <a:cubicBezTo>
                  <a:pt x="197" y="515"/>
                  <a:pt x="195" y="519"/>
                  <a:pt x="192" y="521"/>
                </a:cubicBezTo>
                <a:cubicBezTo>
                  <a:pt x="183" y="527"/>
                  <a:pt x="160" y="546"/>
                  <a:pt x="160" y="566"/>
                </a:cubicBezTo>
                <a:cubicBezTo>
                  <a:pt x="160" y="591"/>
                  <a:pt x="179" y="617"/>
                  <a:pt x="213" y="617"/>
                </a:cubicBezTo>
                <a:cubicBezTo>
                  <a:pt x="249" y="617"/>
                  <a:pt x="278" y="597"/>
                  <a:pt x="278" y="572"/>
                </a:cubicBezTo>
                <a:cubicBezTo>
                  <a:pt x="280" y="534"/>
                  <a:pt x="240" y="519"/>
                  <a:pt x="240" y="519"/>
                </a:cubicBezTo>
                <a:cubicBezTo>
                  <a:pt x="235" y="517"/>
                  <a:pt x="232" y="513"/>
                  <a:pt x="232" y="508"/>
                </a:cubicBezTo>
                <a:cubicBezTo>
                  <a:pt x="234" y="459"/>
                  <a:pt x="234" y="459"/>
                  <a:pt x="234" y="459"/>
                </a:cubicBezTo>
                <a:cubicBezTo>
                  <a:pt x="234" y="453"/>
                  <a:pt x="239" y="448"/>
                  <a:pt x="245" y="448"/>
                </a:cubicBezTo>
                <a:cubicBezTo>
                  <a:pt x="646" y="448"/>
                  <a:pt x="646" y="448"/>
                  <a:pt x="646" y="448"/>
                </a:cubicBezTo>
                <a:cubicBezTo>
                  <a:pt x="646" y="413"/>
                  <a:pt x="646" y="413"/>
                  <a:pt x="646" y="413"/>
                </a:cubicBezTo>
                <a:cubicBezTo>
                  <a:pt x="633" y="404"/>
                  <a:pt x="605" y="380"/>
                  <a:pt x="605" y="340"/>
                </a:cubicBezTo>
                <a:cubicBezTo>
                  <a:pt x="605" y="298"/>
                  <a:pt x="645" y="279"/>
                  <a:pt x="683" y="279"/>
                </a:cubicBezTo>
                <a:cubicBezTo>
                  <a:pt x="722" y="279"/>
                  <a:pt x="767" y="295"/>
                  <a:pt x="767" y="338"/>
                </a:cubicBezTo>
                <a:cubicBezTo>
                  <a:pt x="767" y="378"/>
                  <a:pt x="739" y="404"/>
                  <a:pt x="727" y="414"/>
                </a:cubicBezTo>
                <a:cubicBezTo>
                  <a:pt x="727" y="446"/>
                  <a:pt x="727" y="446"/>
                  <a:pt x="727" y="446"/>
                </a:cubicBezTo>
                <a:cubicBezTo>
                  <a:pt x="1113" y="446"/>
                  <a:pt x="1113" y="446"/>
                  <a:pt x="1113" y="446"/>
                </a:cubicBezTo>
                <a:cubicBezTo>
                  <a:pt x="1078" y="356"/>
                  <a:pt x="1024" y="266"/>
                  <a:pt x="952" y="204"/>
                </a:cubicBezTo>
                <a:cubicBezTo>
                  <a:pt x="808" y="83"/>
                  <a:pt x="676" y="5"/>
                  <a:pt x="460" y="2"/>
                </a:cubicBezTo>
                <a:cubicBezTo>
                  <a:pt x="326" y="0"/>
                  <a:pt x="148" y="37"/>
                  <a:pt x="0" y="148"/>
                </a:cubicBezTo>
                <a:lnTo>
                  <a:pt x="0" y="445"/>
                </a:lnTo>
                <a:close/>
              </a:path>
            </a:pathLst>
          </a:custGeom>
          <a:solidFill>
            <a:srgbClr val="A6A6A6"/>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6" name="Freeform 8"/>
          <p:cNvSpPr/>
          <p:nvPr/>
        </p:nvSpPr>
        <p:spPr bwMode="auto">
          <a:xfrm>
            <a:off x="2739114" y="2111250"/>
            <a:ext cx="986175" cy="1043037"/>
          </a:xfrm>
          <a:custGeom>
            <a:avLst/>
            <a:gdLst>
              <a:gd name="T0" fmla="*/ 433 w 597"/>
              <a:gd name="T1" fmla="*/ 422 h 631"/>
              <a:gd name="T2" fmla="*/ 444 w 597"/>
              <a:gd name="T3" fmla="*/ 411 h 631"/>
              <a:gd name="T4" fmla="*/ 492 w 597"/>
              <a:gd name="T5" fmla="*/ 411 h 631"/>
              <a:gd name="T6" fmla="*/ 501 w 597"/>
              <a:gd name="T7" fmla="*/ 416 h 631"/>
              <a:gd name="T8" fmla="*/ 556 w 597"/>
              <a:gd name="T9" fmla="*/ 451 h 631"/>
              <a:gd name="T10" fmla="*/ 597 w 597"/>
              <a:gd name="T11" fmla="*/ 389 h 631"/>
              <a:gd name="T12" fmla="*/ 557 w 597"/>
              <a:gd name="T13" fmla="*/ 335 h 631"/>
              <a:gd name="T14" fmla="*/ 499 w 597"/>
              <a:gd name="T15" fmla="*/ 374 h 631"/>
              <a:gd name="T16" fmla="*/ 490 w 597"/>
              <a:gd name="T17" fmla="*/ 378 h 631"/>
              <a:gd name="T18" fmla="*/ 441 w 597"/>
              <a:gd name="T19" fmla="*/ 378 h 631"/>
              <a:gd name="T20" fmla="*/ 430 w 597"/>
              <a:gd name="T21" fmla="*/ 367 h 631"/>
              <a:gd name="T22" fmla="*/ 430 w 597"/>
              <a:gd name="T23" fmla="*/ 167 h 631"/>
              <a:gd name="T24" fmla="*/ 261 w 597"/>
              <a:gd name="T25" fmla="*/ 167 h 631"/>
              <a:gd name="T26" fmla="*/ 250 w 597"/>
              <a:gd name="T27" fmla="*/ 156 h 631"/>
              <a:gd name="T28" fmla="*/ 250 w 597"/>
              <a:gd name="T29" fmla="*/ 107 h 631"/>
              <a:gd name="T30" fmla="*/ 255 w 597"/>
              <a:gd name="T31" fmla="*/ 98 h 631"/>
              <a:gd name="T32" fmla="*/ 290 w 597"/>
              <a:gd name="T33" fmla="*/ 37 h 631"/>
              <a:gd name="T34" fmla="*/ 228 w 597"/>
              <a:gd name="T35" fmla="*/ 0 h 631"/>
              <a:gd name="T36" fmla="*/ 172 w 597"/>
              <a:gd name="T37" fmla="*/ 39 h 631"/>
              <a:gd name="T38" fmla="*/ 207 w 597"/>
              <a:gd name="T39" fmla="*/ 96 h 631"/>
              <a:gd name="T40" fmla="*/ 213 w 597"/>
              <a:gd name="T41" fmla="*/ 105 h 631"/>
              <a:gd name="T42" fmla="*/ 213 w 597"/>
              <a:gd name="T43" fmla="*/ 158 h 631"/>
              <a:gd name="T44" fmla="*/ 202 w 597"/>
              <a:gd name="T45" fmla="*/ 169 h 631"/>
              <a:gd name="T46" fmla="*/ 0 w 597"/>
              <a:gd name="T47" fmla="*/ 169 h 631"/>
              <a:gd name="T48" fmla="*/ 0 w 597"/>
              <a:gd name="T49" fmla="*/ 631 h 631"/>
              <a:gd name="T50" fmla="*/ 433 w 597"/>
              <a:gd name="T51" fmla="*/ 631 h 631"/>
              <a:gd name="T52" fmla="*/ 433 w 597"/>
              <a:gd name="T53" fmla="*/ 422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97" h="631">
                <a:moveTo>
                  <a:pt x="433" y="422"/>
                </a:moveTo>
                <a:cubicBezTo>
                  <a:pt x="433" y="416"/>
                  <a:pt x="438" y="411"/>
                  <a:pt x="444" y="411"/>
                </a:cubicBezTo>
                <a:cubicBezTo>
                  <a:pt x="492" y="411"/>
                  <a:pt x="492" y="411"/>
                  <a:pt x="492" y="411"/>
                </a:cubicBezTo>
                <a:cubicBezTo>
                  <a:pt x="495" y="411"/>
                  <a:pt x="499" y="413"/>
                  <a:pt x="501" y="416"/>
                </a:cubicBezTo>
                <a:cubicBezTo>
                  <a:pt x="508" y="425"/>
                  <a:pt x="533" y="451"/>
                  <a:pt x="556" y="451"/>
                </a:cubicBezTo>
                <a:cubicBezTo>
                  <a:pt x="586" y="451"/>
                  <a:pt x="597" y="419"/>
                  <a:pt x="597" y="389"/>
                </a:cubicBezTo>
                <a:cubicBezTo>
                  <a:pt x="597" y="356"/>
                  <a:pt x="582" y="336"/>
                  <a:pt x="557" y="335"/>
                </a:cubicBezTo>
                <a:cubicBezTo>
                  <a:pt x="540" y="334"/>
                  <a:pt x="512" y="358"/>
                  <a:pt x="499" y="374"/>
                </a:cubicBezTo>
                <a:cubicBezTo>
                  <a:pt x="497" y="376"/>
                  <a:pt x="494" y="378"/>
                  <a:pt x="490" y="378"/>
                </a:cubicBezTo>
                <a:cubicBezTo>
                  <a:pt x="441" y="378"/>
                  <a:pt x="441" y="378"/>
                  <a:pt x="441" y="378"/>
                </a:cubicBezTo>
                <a:cubicBezTo>
                  <a:pt x="435" y="378"/>
                  <a:pt x="430" y="373"/>
                  <a:pt x="430" y="367"/>
                </a:cubicBezTo>
                <a:cubicBezTo>
                  <a:pt x="430" y="167"/>
                  <a:pt x="430" y="167"/>
                  <a:pt x="430" y="167"/>
                </a:cubicBezTo>
                <a:cubicBezTo>
                  <a:pt x="261" y="167"/>
                  <a:pt x="261" y="167"/>
                  <a:pt x="261" y="167"/>
                </a:cubicBezTo>
                <a:cubicBezTo>
                  <a:pt x="255" y="167"/>
                  <a:pt x="250" y="163"/>
                  <a:pt x="250" y="156"/>
                </a:cubicBezTo>
                <a:cubicBezTo>
                  <a:pt x="250" y="107"/>
                  <a:pt x="250" y="107"/>
                  <a:pt x="250" y="107"/>
                </a:cubicBezTo>
                <a:cubicBezTo>
                  <a:pt x="250" y="103"/>
                  <a:pt x="252" y="100"/>
                  <a:pt x="255" y="98"/>
                </a:cubicBezTo>
                <a:cubicBezTo>
                  <a:pt x="255" y="98"/>
                  <a:pt x="290" y="75"/>
                  <a:pt x="290" y="37"/>
                </a:cubicBezTo>
                <a:cubicBezTo>
                  <a:pt x="290" y="2"/>
                  <a:pt x="238" y="0"/>
                  <a:pt x="228" y="0"/>
                </a:cubicBezTo>
                <a:cubicBezTo>
                  <a:pt x="207" y="0"/>
                  <a:pt x="172" y="8"/>
                  <a:pt x="172" y="39"/>
                </a:cubicBezTo>
                <a:cubicBezTo>
                  <a:pt x="172" y="76"/>
                  <a:pt x="206" y="95"/>
                  <a:pt x="207" y="96"/>
                </a:cubicBezTo>
                <a:cubicBezTo>
                  <a:pt x="211" y="98"/>
                  <a:pt x="213" y="101"/>
                  <a:pt x="213" y="105"/>
                </a:cubicBezTo>
                <a:cubicBezTo>
                  <a:pt x="213" y="158"/>
                  <a:pt x="213" y="158"/>
                  <a:pt x="213" y="158"/>
                </a:cubicBezTo>
                <a:cubicBezTo>
                  <a:pt x="213" y="164"/>
                  <a:pt x="208" y="169"/>
                  <a:pt x="202" y="169"/>
                </a:cubicBezTo>
                <a:cubicBezTo>
                  <a:pt x="0" y="169"/>
                  <a:pt x="0" y="169"/>
                  <a:pt x="0" y="169"/>
                </a:cubicBezTo>
                <a:cubicBezTo>
                  <a:pt x="0" y="631"/>
                  <a:pt x="0" y="631"/>
                  <a:pt x="0" y="631"/>
                </a:cubicBezTo>
                <a:cubicBezTo>
                  <a:pt x="433" y="631"/>
                  <a:pt x="433" y="631"/>
                  <a:pt x="433" y="631"/>
                </a:cubicBezTo>
                <a:lnTo>
                  <a:pt x="433" y="422"/>
                </a:lnTo>
                <a:close/>
              </a:path>
            </a:pathLst>
          </a:custGeom>
          <a:solidFill>
            <a:srgbClr val="A6A6A6"/>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7" name="Freeform 9"/>
          <p:cNvSpPr/>
          <p:nvPr/>
        </p:nvSpPr>
        <p:spPr bwMode="auto">
          <a:xfrm>
            <a:off x="3220015" y="2390691"/>
            <a:ext cx="692109" cy="1496319"/>
          </a:xfrm>
          <a:custGeom>
            <a:avLst/>
            <a:gdLst>
              <a:gd name="T0" fmla="*/ 161 w 419"/>
              <a:gd name="T1" fmla="*/ 0 h 906"/>
              <a:gd name="T2" fmla="*/ 161 w 419"/>
              <a:gd name="T3" fmla="*/ 187 h 906"/>
              <a:gd name="T4" fmla="*/ 194 w 419"/>
              <a:gd name="T5" fmla="*/ 187 h 906"/>
              <a:gd name="T6" fmla="*/ 267 w 419"/>
              <a:gd name="T7" fmla="*/ 144 h 906"/>
              <a:gd name="T8" fmla="*/ 328 w 419"/>
              <a:gd name="T9" fmla="*/ 220 h 906"/>
              <a:gd name="T10" fmla="*/ 265 w 419"/>
              <a:gd name="T11" fmla="*/ 304 h 906"/>
              <a:gd name="T12" fmla="*/ 196 w 419"/>
              <a:gd name="T13" fmla="*/ 264 h 906"/>
              <a:gd name="T14" fmla="*/ 164 w 419"/>
              <a:gd name="T15" fmla="*/ 264 h 906"/>
              <a:gd name="T16" fmla="*/ 164 w 419"/>
              <a:gd name="T17" fmla="*/ 613 h 906"/>
              <a:gd name="T18" fmla="*/ 153 w 419"/>
              <a:gd name="T19" fmla="*/ 624 h 906"/>
              <a:gd name="T20" fmla="*/ 105 w 419"/>
              <a:gd name="T21" fmla="*/ 624 h 906"/>
              <a:gd name="T22" fmla="*/ 98 w 419"/>
              <a:gd name="T23" fmla="*/ 621 h 906"/>
              <a:gd name="T24" fmla="*/ 41 w 419"/>
              <a:gd name="T25" fmla="*/ 586 h 906"/>
              <a:gd name="T26" fmla="*/ 16 w 419"/>
              <a:gd name="T27" fmla="*/ 595 h 906"/>
              <a:gd name="T28" fmla="*/ 0 w 419"/>
              <a:gd name="T29" fmla="*/ 645 h 906"/>
              <a:gd name="T30" fmla="*/ 47 w 419"/>
              <a:gd name="T31" fmla="*/ 705 h 906"/>
              <a:gd name="T32" fmla="*/ 105 w 419"/>
              <a:gd name="T33" fmla="*/ 665 h 906"/>
              <a:gd name="T34" fmla="*/ 113 w 419"/>
              <a:gd name="T35" fmla="*/ 661 h 906"/>
              <a:gd name="T36" fmla="*/ 153 w 419"/>
              <a:gd name="T37" fmla="*/ 661 h 906"/>
              <a:gd name="T38" fmla="*/ 164 w 419"/>
              <a:gd name="T39" fmla="*/ 672 h 906"/>
              <a:gd name="T40" fmla="*/ 164 w 419"/>
              <a:gd name="T41" fmla="*/ 906 h 906"/>
              <a:gd name="T42" fmla="*/ 319 w 419"/>
              <a:gd name="T43" fmla="*/ 573 h 906"/>
              <a:gd name="T44" fmla="*/ 419 w 419"/>
              <a:gd name="T45" fmla="*/ 210 h 906"/>
              <a:gd name="T46" fmla="*/ 376 w 419"/>
              <a:gd name="T47" fmla="*/ 0 h 906"/>
              <a:gd name="T48" fmla="*/ 161 w 419"/>
              <a:gd name="T49"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9" h="906">
                <a:moveTo>
                  <a:pt x="161" y="0"/>
                </a:moveTo>
                <a:cubicBezTo>
                  <a:pt x="161" y="187"/>
                  <a:pt x="161" y="187"/>
                  <a:pt x="161" y="187"/>
                </a:cubicBezTo>
                <a:cubicBezTo>
                  <a:pt x="194" y="187"/>
                  <a:pt x="194" y="187"/>
                  <a:pt x="194" y="187"/>
                </a:cubicBezTo>
                <a:cubicBezTo>
                  <a:pt x="205" y="175"/>
                  <a:pt x="238" y="142"/>
                  <a:pt x="267" y="144"/>
                </a:cubicBezTo>
                <a:cubicBezTo>
                  <a:pt x="296" y="145"/>
                  <a:pt x="328" y="166"/>
                  <a:pt x="328" y="220"/>
                </a:cubicBezTo>
                <a:cubicBezTo>
                  <a:pt x="328" y="271"/>
                  <a:pt x="303" y="304"/>
                  <a:pt x="265" y="304"/>
                </a:cubicBezTo>
                <a:cubicBezTo>
                  <a:pt x="233" y="304"/>
                  <a:pt x="205" y="276"/>
                  <a:pt x="196" y="264"/>
                </a:cubicBezTo>
                <a:cubicBezTo>
                  <a:pt x="164" y="264"/>
                  <a:pt x="164" y="264"/>
                  <a:pt x="164" y="264"/>
                </a:cubicBezTo>
                <a:cubicBezTo>
                  <a:pt x="164" y="613"/>
                  <a:pt x="164" y="613"/>
                  <a:pt x="164" y="613"/>
                </a:cubicBezTo>
                <a:cubicBezTo>
                  <a:pt x="164" y="619"/>
                  <a:pt x="159" y="624"/>
                  <a:pt x="153" y="624"/>
                </a:cubicBezTo>
                <a:cubicBezTo>
                  <a:pt x="105" y="624"/>
                  <a:pt x="105" y="624"/>
                  <a:pt x="105" y="624"/>
                </a:cubicBezTo>
                <a:cubicBezTo>
                  <a:pt x="102" y="624"/>
                  <a:pt x="100" y="623"/>
                  <a:pt x="98" y="621"/>
                </a:cubicBezTo>
                <a:cubicBezTo>
                  <a:pt x="88" y="611"/>
                  <a:pt x="60" y="587"/>
                  <a:pt x="41" y="586"/>
                </a:cubicBezTo>
                <a:cubicBezTo>
                  <a:pt x="32" y="585"/>
                  <a:pt x="23" y="588"/>
                  <a:pt x="16" y="595"/>
                </a:cubicBezTo>
                <a:cubicBezTo>
                  <a:pt x="6" y="605"/>
                  <a:pt x="0" y="622"/>
                  <a:pt x="0" y="645"/>
                </a:cubicBezTo>
                <a:cubicBezTo>
                  <a:pt x="0" y="683"/>
                  <a:pt x="17" y="705"/>
                  <a:pt x="47" y="705"/>
                </a:cubicBezTo>
                <a:cubicBezTo>
                  <a:pt x="67" y="705"/>
                  <a:pt x="96" y="675"/>
                  <a:pt x="105" y="665"/>
                </a:cubicBezTo>
                <a:cubicBezTo>
                  <a:pt x="107" y="662"/>
                  <a:pt x="110" y="661"/>
                  <a:pt x="113" y="661"/>
                </a:cubicBezTo>
                <a:cubicBezTo>
                  <a:pt x="153" y="661"/>
                  <a:pt x="153" y="661"/>
                  <a:pt x="153" y="661"/>
                </a:cubicBezTo>
                <a:cubicBezTo>
                  <a:pt x="159" y="661"/>
                  <a:pt x="164" y="666"/>
                  <a:pt x="164" y="672"/>
                </a:cubicBezTo>
                <a:cubicBezTo>
                  <a:pt x="164" y="906"/>
                  <a:pt x="164" y="906"/>
                  <a:pt x="164" y="906"/>
                </a:cubicBezTo>
                <a:cubicBezTo>
                  <a:pt x="208" y="809"/>
                  <a:pt x="271" y="670"/>
                  <a:pt x="319" y="573"/>
                </a:cubicBezTo>
                <a:cubicBezTo>
                  <a:pt x="394" y="422"/>
                  <a:pt x="419" y="330"/>
                  <a:pt x="419" y="210"/>
                </a:cubicBezTo>
                <a:cubicBezTo>
                  <a:pt x="419" y="157"/>
                  <a:pt x="405" y="80"/>
                  <a:pt x="376" y="0"/>
                </a:cubicBezTo>
                <a:lnTo>
                  <a:pt x="161" y="0"/>
                </a:lnTo>
                <a:close/>
              </a:path>
            </a:pathLst>
          </a:custGeom>
          <a:solidFill>
            <a:srgbClr val="A6A6A6"/>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8" name="Freeform 10"/>
          <p:cNvSpPr/>
          <p:nvPr/>
        </p:nvSpPr>
        <p:spPr bwMode="auto">
          <a:xfrm>
            <a:off x="2012887" y="3986116"/>
            <a:ext cx="1432959" cy="593003"/>
          </a:xfrm>
          <a:custGeom>
            <a:avLst/>
            <a:gdLst>
              <a:gd name="T0" fmla="*/ 665 w 867"/>
              <a:gd name="T1" fmla="*/ 0 h 359"/>
              <a:gd name="T2" fmla="*/ 665 w 867"/>
              <a:gd name="T3" fmla="*/ 36 h 359"/>
              <a:gd name="T4" fmla="*/ 711 w 867"/>
              <a:gd name="T5" fmla="*/ 114 h 359"/>
              <a:gd name="T6" fmla="*/ 622 w 867"/>
              <a:gd name="T7" fmla="*/ 175 h 359"/>
              <a:gd name="T8" fmla="*/ 564 w 867"/>
              <a:gd name="T9" fmla="*/ 153 h 359"/>
              <a:gd name="T10" fmla="*/ 546 w 867"/>
              <a:gd name="T11" fmla="*/ 103 h 359"/>
              <a:gd name="T12" fmla="*/ 586 w 867"/>
              <a:gd name="T13" fmla="*/ 41 h 359"/>
              <a:gd name="T14" fmla="*/ 586 w 867"/>
              <a:gd name="T15" fmla="*/ 4 h 359"/>
              <a:gd name="T16" fmla="*/ 0 w 867"/>
              <a:gd name="T17" fmla="*/ 4 h 359"/>
              <a:gd name="T18" fmla="*/ 25 w 867"/>
              <a:gd name="T19" fmla="*/ 104 h 359"/>
              <a:gd name="T20" fmla="*/ 167 w 867"/>
              <a:gd name="T21" fmla="*/ 359 h 359"/>
              <a:gd name="T22" fmla="*/ 700 w 867"/>
              <a:gd name="T23" fmla="*/ 359 h 359"/>
              <a:gd name="T24" fmla="*/ 821 w 867"/>
              <a:gd name="T25" fmla="*/ 241 h 359"/>
              <a:gd name="T26" fmla="*/ 845 w 867"/>
              <a:gd name="T27" fmla="*/ 51 h 359"/>
              <a:gd name="T28" fmla="*/ 867 w 867"/>
              <a:gd name="T29" fmla="*/ 0 h 359"/>
              <a:gd name="T30" fmla="*/ 665 w 867"/>
              <a:gd name="T31"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7" h="359">
                <a:moveTo>
                  <a:pt x="665" y="0"/>
                </a:moveTo>
                <a:cubicBezTo>
                  <a:pt x="665" y="36"/>
                  <a:pt x="665" y="36"/>
                  <a:pt x="665" y="36"/>
                </a:cubicBezTo>
                <a:cubicBezTo>
                  <a:pt x="679" y="46"/>
                  <a:pt x="714" y="75"/>
                  <a:pt x="711" y="114"/>
                </a:cubicBezTo>
                <a:cubicBezTo>
                  <a:pt x="708" y="153"/>
                  <a:pt x="675" y="175"/>
                  <a:pt x="622" y="175"/>
                </a:cubicBezTo>
                <a:cubicBezTo>
                  <a:pt x="592" y="175"/>
                  <a:pt x="574" y="163"/>
                  <a:pt x="564" y="153"/>
                </a:cubicBezTo>
                <a:cubicBezTo>
                  <a:pt x="551" y="140"/>
                  <a:pt x="545" y="121"/>
                  <a:pt x="546" y="103"/>
                </a:cubicBezTo>
                <a:cubicBezTo>
                  <a:pt x="547" y="77"/>
                  <a:pt x="575" y="51"/>
                  <a:pt x="586" y="41"/>
                </a:cubicBezTo>
                <a:cubicBezTo>
                  <a:pt x="586" y="4"/>
                  <a:pt x="586" y="4"/>
                  <a:pt x="586" y="4"/>
                </a:cubicBezTo>
                <a:cubicBezTo>
                  <a:pt x="0" y="4"/>
                  <a:pt x="0" y="4"/>
                  <a:pt x="0" y="4"/>
                </a:cubicBezTo>
                <a:cubicBezTo>
                  <a:pt x="16" y="45"/>
                  <a:pt x="26" y="81"/>
                  <a:pt x="25" y="104"/>
                </a:cubicBezTo>
                <a:cubicBezTo>
                  <a:pt x="17" y="303"/>
                  <a:pt x="125" y="359"/>
                  <a:pt x="167" y="359"/>
                </a:cubicBezTo>
                <a:cubicBezTo>
                  <a:pt x="700" y="359"/>
                  <a:pt x="700" y="359"/>
                  <a:pt x="700" y="359"/>
                </a:cubicBezTo>
                <a:cubicBezTo>
                  <a:pt x="749" y="359"/>
                  <a:pt x="799" y="291"/>
                  <a:pt x="821" y="241"/>
                </a:cubicBezTo>
                <a:cubicBezTo>
                  <a:pt x="843" y="190"/>
                  <a:pt x="829" y="88"/>
                  <a:pt x="845" y="51"/>
                </a:cubicBezTo>
                <a:cubicBezTo>
                  <a:pt x="848" y="43"/>
                  <a:pt x="856" y="25"/>
                  <a:pt x="867" y="0"/>
                </a:cubicBezTo>
                <a:lnTo>
                  <a:pt x="665" y="0"/>
                </a:lnTo>
                <a:close/>
              </a:path>
            </a:pathLst>
          </a:custGeom>
          <a:solidFill>
            <a:srgbClr val="A6A6A6"/>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9" name="Freeform 11"/>
          <p:cNvSpPr/>
          <p:nvPr/>
        </p:nvSpPr>
        <p:spPr bwMode="auto">
          <a:xfrm>
            <a:off x="1395511" y="1888671"/>
            <a:ext cx="825332" cy="1951227"/>
          </a:xfrm>
          <a:custGeom>
            <a:avLst/>
            <a:gdLst>
              <a:gd name="T0" fmla="*/ 334 w 500"/>
              <a:gd name="T1" fmla="*/ 970 h 1181"/>
              <a:gd name="T2" fmla="*/ 345 w 500"/>
              <a:gd name="T3" fmla="*/ 959 h 1181"/>
              <a:gd name="T4" fmla="*/ 398 w 500"/>
              <a:gd name="T5" fmla="*/ 959 h 1181"/>
              <a:gd name="T6" fmla="*/ 408 w 500"/>
              <a:gd name="T7" fmla="*/ 967 h 1181"/>
              <a:gd name="T8" fmla="*/ 457 w 500"/>
              <a:gd name="T9" fmla="*/ 1000 h 1181"/>
              <a:gd name="T10" fmla="*/ 486 w 500"/>
              <a:gd name="T11" fmla="*/ 991 h 1181"/>
              <a:gd name="T12" fmla="*/ 500 w 500"/>
              <a:gd name="T13" fmla="*/ 943 h 1181"/>
              <a:gd name="T14" fmla="*/ 459 w 500"/>
              <a:gd name="T15" fmla="*/ 880 h 1181"/>
              <a:gd name="T16" fmla="*/ 405 w 500"/>
              <a:gd name="T17" fmla="*/ 916 h 1181"/>
              <a:gd name="T18" fmla="*/ 394 w 500"/>
              <a:gd name="T19" fmla="*/ 923 h 1181"/>
              <a:gd name="T20" fmla="*/ 347 w 500"/>
              <a:gd name="T21" fmla="*/ 923 h 1181"/>
              <a:gd name="T22" fmla="*/ 336 w 500"/>
              <a:gd name="T23" fmla="*/ 912 h 1181"/>
              <a:gd name="T24" fmla="*/ 336 w 500"/>
              <a:gd name="T25" fmla="*/ 783 h 1181"/>
              <a:gd name="T26" fmla="*/ 334 w 500"/>
              <a:gd name="T27" fmla="*/ 777 h 1181"/>
              <a:gd name="T28" fmla="*/ 336 w 500"/>
              <a:gd name="T29" fmla="*/ 771 h 1181"/>
              <a:gd name="T30" fmla="*/ 336 w 500"/>
              <a:gd name="T31" fmla="*/ 0 h 1181"/>
              <a:gd name="T32" fmla="*/ 133 w 500"/>
              <a:gd name="T33" fmla="*/ 280 h 1181"/>
              <a:gd name="T34" fmla="*/ 221 w 500"/>
              <a:gd name="T35" fmla="*/ 958 h 1181"/>
              <a:gd name="T36" fmla="*/ 334 w 500"/>
              <a:gd name="T37" fmla="*/ 1181 h 1181"/>
              <a:gd name="T38" fmla="*/ 334 w 500"/>
              <a:gd name="T39" fmla="*/ 970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00" h="1181">
                <a:moveTo>
                  <a:pt x="334" y="970"/>
                </a:moveTo>
                <a:cubicBezTo>
                  <a:pt x="334" y="963"/>
                  <a:pt x="339" y="959"/>
                  <a:pt x="345" y="959"/>
                </a:cubicBezTo>
                <a:cubicBezTo>
                  <a:pt x="398" y="959"/>
                  <a:pt x="398" y="959"/>
                  <a:pt x="398" y="959"/>
                </a:cubicBezTo>
                <a:cubicBezTo>
                  <a:pt x="403" y="959"/>
                  <a:pt x="407" y="962"/>
                  <a:pt x="408" y="967"/>
                </a:cubicBezTo>
                <a:cubicBezTo>
                  <a:pt x="409" y="968"/>
                  <a:pt x="418" y="999"/>
                  <a:pt x="457" y="1000"/>
                </a:cubicBezTo>
                <a:cubicBezTo>
                  <a:pt x="470" y="1000"/>
                  <a:pt x="479" y="997"/>
                  <a:pt x="486" y="991"/>
                </a:cubicBezTo>
                <a:cubicBezTo>
                  <a:pt x="495" y="982"/>
                  <a:pt x="500" y="966"/>
                  <a:pt x="500" y="943"/>
                </a:cubicBezTo>
                <a:cubicBezTo>
                  <a:pt x="500" y="906"/>
                  <a:pt x="493" y="881"/>
                  <a:pt x="459" y="880"/>
                </a:cubicBezTo>
                <a:cubicBezTo>
                  <a:pt x="420" y="879"/>
                  <a:pt x="405" y="915"/>
                  <a:pt x="405" y="916"/>
                </a:cubicBezTo>
                <a:cubicBezTo>
                  <a:pt x="403" y="921"/>
                  <a:pt x="399" y="923"/>
                  <a:pt x="394" y="923"/>
                </a:cubicBezTo>
                <a:cubicBezTo>
                  <a:pt x="347" y="923"/>
                  <a:pt x="347" y="923"/>
                  <a:pt x="347" y="923"/>
                </a:cubicBezTo>
                <a:cubicBezTo>
                  <a:pt x="341" y="923"/>
                  <a:pt x="336" y="918"/>
                  <a:pt x="336" y="912"/>
                </a:cubicBezTo>
                <a:cubicBezTo>
                  <a:pt x="336" y="783"/>
                  <a:pt x="336" y="783"/>
                  <a:pt x="336" y="783"/>
                </a:cubicBezTo>
                <a:cubicBezTo>
                  <a:pt x="335" y="781"/>
                  <a:pt x="334" y="779"/>
                  <a:pt x="334" y="777"/>
                </a:cubicBezTo>
                <a:cubicBezTo>
                  <a:pt x="334" y="775"/>
                  <a:pt x="335" y="773"/>
                  <a:pt x="336" y="771"/>
                </a:cubicBezTo>
                <a:cubicBezTo>
                  <a:pt x="336" y="0"/>
                  <a:pt x="336" y="0"/>
                  <a:pt x="336" y="0"/>
                </a:cubicBezTo>
                <a:cubicBezTo>
                  <a:pt x="253" y="67"/>
                  <a:pt x="182" y="158"/>
                  <a:pt x="133" y="280"/>
                </a:cubicBezTo>
                <a:cubicBezTo>
                  <a:pt x="0" y="618"/>
                  <a:pt x="191" y="898"/>
                  <a:pt x="221" y="958"/>
                </a:cubicBezTo>
                <a:cubicBezTo>
                  <a:pt x="237" y="991"/>
                  <a:pt x="290" y="1087"/>
                  <a:pt x="334" y="1181"/>
                </a:cubicBezTo>
                <a:lnTo>
                  <a:pt x="334" y="970"/>
                </a:lnTo>
                <a:close/>
              </a:path>
            </a:pathLst>
          </a:custGeom>
          <a:solidFill>
            <a:srgbClr val="A6A6A6"/>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10" name="Freeform 12"/>
          <p:cNvSpPr/>
          <p:nvPr/>
        </p:nvSpPr>
        <p:spPr bwMode="auto">
          <a:xfrm>
            <a:off x="1985267" y="2385819"/>
            <a:ext cx="714855" cy="768468"/>
          </a:xfrm>
          <a:custGeom>
            <a:avLst/>
            <a:gdLst>
              <a:gd name="T0" fmla="*/ 433 w 433"/>
              <a:gd name="T1" fmla="*/ 3 h 465"/>
              <a:gd name="T2" fmla="*/ 256 w 433"/>
              <a:gd name="T3" fmla="*/ 3 h 465"/>
              <a:gd name="T4" fmla="*/ 255 w 433"/>
              <a:gd name="T5" fmla="*/ 34 h 465"/>
              <a:gd name="T6" fmla="*/ 301 w 433"/>
              <a:gd name="T7" fmla="*/ 105 h 465"/>
              <a:gd name="T8" fmla="*/ 213 w 433"/>
              <a:gd name="T9" fmla="*/ 172 h 465"/>
              <a:gd name="T10" fmla="*/ 138 w 433"/>
              <a:gd name="T11" fmla="*/ 99 h 465"/>
              <a:gd name="T12" fmla="*/ 175 w 433"/>
              <a:gd name="T13" fmla="*/ 39 h 465"/>
              <a:gd name="T14" fmla="*/ 175 w 433"/>
              <a:gd name="T15" fmla="*/ 0 h 465"/>
              <a:gd name="T16" fmla="*/ 0 w 433"/>
              <a:gd name="T17" fmla="*/ 0 h 465"/>
              <a:gd name="T18" fmla="*/ 0 w 433"/>
              <a:gd name="T19" fmla="*/ 465 h 465"/>
              <a:gd name="T20" fmla="*/ 433 w 433"/>
              <a:gd name="T21" fmla="*/ 465 h 465"/>
              <a:gd name="T22" fmla="*/ 433 w 433"/>
              <a:gd name="T23" fmla="*/ 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3" h="465">
                <a:moveTo>
                  <a:pt x="433" y="3"/>
                </a:moveTo>
                <a:cubicBezTo>
                  <a:pt x="256" y="3"/>
                  <a:pt x="256" y="3"/>
                  <a:pt x="256" y="3"/>
                </a:cubicBezTo>
                <a:cubicBezTo>
                  <a:pt x="255" y="34"/>
                  <a:pt x="255" y="34"/>
                  <a:pt x="255" y="34"/>
                </a:cubicBezTo>
                <a:cubicBezTo>
                  <a:pt x="270" y="42"/>
                  <a:pt x="302" y="63"/>
                  <a:pt x="301" y="105"/>
                </a:cubicBezTo>
                <a:cubicBezTo>
                  <a:pt x="299" y="143"/>
                  <a:pt x="261" y="172"/>
                  <a:pt x="213" y="172"/>
                </a:cubicBezTo>
                <a:cubicBezTo>
                  <a:pt x="165" y="172"/>
                  <a:pt x="138" y="134"/>
                  <a:pt x="138" y="99"/>
                </a:cubicBezTo>
                <a:cubicBezTo>
                  <a:pt x="138" y="70"/>
                  <a:pt x="164" y="47"/>
                  <a:pt x="175" y="39"/>
                </a:cubicBezTo>
                <a:cubicBezTo>
                  <a:pt x="175" y="0"/>
                  <a:pt x="175" y="0"/>
                  <a:pt x="175" y="0"/>
                </a:cubicBezTo>
                <a:cubicBezTo>
                  <a:pt x="0" y="0"/>
                  <a:pt x="0" y="0"/>
                  <a:pt x="0" y="0"/>
                </a:cubicBezTo>
                <a:cubicBezTo>
                  <a:pt x="0" y="465"/>
                  <a:pt x="0" y="465"/>
                  <a:pt x="0" y="465"/>
                </a:cubicBezTo>
                <a:cubicBezTo>
                  <a:pt x="433" y="465"/>
                  <a:pt x="433" y="465"/>
                  <a:pt x="433" y="465"/>
                </a:cubicBezTo>
                <a:lnTo>
                  <a:pt x="433" y="3"/>
                </a:ln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11" name="Freeform 13"/>
          <p:cNvSpPr/>
          <p:nvPr/>
        </p:nvSpPr>
        <p:spPr bwMode="auto">
          <a:xfrm>
            <a:off x="2191599" y="4579121"/>
            <a:ext cx="1059285" cy="973176"/>
          </a:xfrm>
          <a:custGeom>
            <a:avLst/>
            <a:gdLst>
              <a:gd name="T0" fmla="*/ 6 w 641"/>
              <a:gd name="T1" fmla="*/ 0 h 589"/>
              <a:gd name="T2" fmla="*/ 627 w 641"/>
              <a:gd name="T3" fmla="*/ 0 h 589"/>
              <a:gd name="T4" fmla="*/ 627 w 641"/>
              <a:gd name="T5" fmla="*/ 51 h 589"/>
              <a:gd name="T6" fmla="*/ 641 w 641"/>
              <a:gd name="T7" fmla="*/ 81 h 589"/>
              <a:gd name="T8" fmla="*/ 611 w 641"/>
              <a:gd name="T9" fmla="*/ 129 h 589"/>
              <a:gd name="T10" fmla="*/ 637 w 641"/>
              <a:gd name="T11" fmla="*/ 170 h 589"/>
              <a:gd name="T12" fmla="*/ 611 w 641"/>
              <a:gd name="T13" fmla="*/ 224 h 589"/>
              <a:gd name="T14" fmla="*/ 635 w 641"/>
              <a:gd name="T15" fmla="*/ 261 h 589"/>
              <a:gd name="T16" fmla="*/ 611 w 641"/>
              <a:gd name="T17" fmla="*/ 305 h 589"/>
              <a:gd name="T18" fmla="*/ 635 w 641"/>
              <a:gd name="T19" fmla="*/ 347 h 589"/>
              <a:gd name="T20" fmla="*/ 610 w 641"/>
              <a:gd name="T21" fmla="*/ 393 h 589"/>
              <a:gd name="T22" fmla="*/ 626 w 641"/>
              <a:gd name="T23" fmla="*/ 423 h 589"/>
              <a:gd name="T24" fmla="*/ 575 w 641"/>
              <a:gd name="T25" fmla="*/ 495 h 589"/>
              <a:gd name="T26" fmla="*/ 466 w 641"/>
              <a:gd name="T27" fmla="*/ 589 h 589"/>
              <a:gd name="T28" fmla="*/ 173 w 641"/>
              <a:gd name="T29" fmla="*/ 589 h 589"/>
              <a:gd name="T30" fmla="*/ 38 w 641"/>
              <a:gd name="T31" fmla="*/ 475 h 589"/>
              <a:gd name="T32" fmla="*/ 32 w 641"/>
              <a:gd name="T33" fmla="*/ 428 h 589"/>
              <a:gd name="T34" fmla="*/ 2 w 641"/>
              <a:gd name="T35" fmla="*/ 388 h 589"/>
              <a:gd name="T36" fmla="*/ 25 w 641"/>
              <a:gd name="T37" fmla="*/ 355 h 589"/>
              <a:gd name="T38" fmla="*/ 2 w 641"/>
              <a:gd name="T39" fmla="*/ 294 h 589"/>
              <a:gd name="T40" fmla="*/ 22 w 641"/>
              <a:gd name="T41" fmla="*/ 257 h 589"/>
              <a:gd name="T42" fmla="*/ 5 w 641"/>
              <a:gd name="T43" fmla="*/ 213 h 589"/>
              <a:gd name="T44" fmla="*/ 24 w 641"/>
              <a:gd name="T45" fmla="*/ 167 h 589"/>
              <a:gd name="T46" fmla="*/ 2 w 641"/>
              <a:gd name="T47" fmla="*/ 119 h 589"/>
              <a:gd name="T48" fmla="*/ 6 w 641"/>
              <a:gd name="T49" fmla="*/ 0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1" h="589">
                <a:moveTo>
                  <a:pt x="6" y="0"/>
                </a:moveTo>
                <a:cubicBezTo>
                  <a:pt x="627" y="0"/>
                  <a:pt x="627" y="0"/>
                  <a:pt x="627" y="0"/>
                </a:cubicBezTo>
                <a:cubicBezTo>
                  <a:pt x="627" y="51"/>
                  <a:pt x="627" y="51"/>
                  <a:pt x="627" y="51"/>
                </a:cubicBezTo>
                <a:cubicBezTo>
                  <a:pt x="627" y="51"/>
                  <a:pt x="641" y="62"/>
                  <a:pt x="641" y="81"/>
                </a:cubicBezTo>
                <a:cubicBezTo>
                  <a:pt x="641" y="100"/>
                  <a:pt x="611" y="114"/>
                  <a:pt x="611" y="129"/>
                </a:cubicBezTo>
                <a:cubicBezTo>
                  <a:pt x="611" y="143"/>
                  <a:pt x="637" y="151"/>
                  <a:pt x="637" y="170"/>
                </a:cubicBezTo>
                <a:cubicBezTo>
                  <a:pt x="637" y="189"/>
                  <a:pt x="610" y="205"/>
                  <a:pt x="611" y="224"/>
                </a:cubicBezTo>
                <a:cubicBezTo>
                  <a:pt x="613" y="243"/>
                  <a:pt x="637" y="245"/>
                  <a:pt x="635" y="261"/>
                </a:cubicBezTo>
                <a:cubicBezTo>
                  <a:pt x="633" y="277"/>
                  <a:pt x="611" y="291"/>
                  <a:pt x="611" y="305"/>
                </a:cubicBezTo>
                <a:cubicBezTo>
                  <a:pt x="611" y="320"/>
                  <a:pt x="635" y="331"/>
                  <a:pt x="635" y="347"/>
                </a:cubicBezTo>
                <a:cubicBezTo>
                  <a:pt x="635" y="363"/>
                  <a:pt x="611" y="377"/>
                  <a:pt x="610" y="393"/>
                </a:cubicBezTo>
                <a:cubicBezTo>
                  <a:pt x="608" y="409"/>
                  <a:pt x="626" y="412"/>
                  <a:pt x="626" y="423"/>
                </a:cubicBezTo>
                <a:cubicBezTo>
                  <a:pt x="626" y="434"/>
                  <a:pt x="618" y="458"/>
                  <a:pt x="575" y="495"/>
                </a:cubicBezTo>
                <a:cubicBezTo>
                  <a:pt x="532" y="531"/>
                  <a:pt x="466" y="589"/>
                  <a:pt x="466" y="589"/>
                </a:cubicBezTo>
                <a:cubicBezTo>
                  <a:pt x="173" y="589"/>
                  <a:pt x="173" y="589"/>
                  <a:pt x="173" y="589"/>
                </a:cubicBezTo>
                <a:cubicBezTo>
                  <a:pt x="38" y="475"/>
                  <a:pt x="38" y="475"/>
                  <a:pt x="38" y="475"/>
                </a:cubicBezTo>
                <a:cubicBezTo>
                  <a:pt x="35" y="461"/>
                  <a:pt x="35" y="437"/>
                  <a:pt x="32" y="428"/>
                </a:cubicBezTo>
                <a:cubicBezTo>
                  <a:pt x="29" y="418"/>
                  <a:pt x="2" y="404"/>
                  <a:pt x="2" y="388"/>
                </a:cubicBezTo>
                <a:cubicBezTo>
                  <a:pt x="2" y="372"/>
                  <a:pt x="25" y="366"/>
                  <a:pt x="25" y="355"/>
                </a:cubicBezTo>
                <a:cubicBezTo>
                  <a:pt x="25" y="343"/>
                  <a:pt x="0" y="315"/>
                  <a:pt x="2" y="294"/>
                </a:cubicBezTo>
                <a:cubicBezTo>
                  <a:pt x="3" y="273"/>
                  <a:pt x="21" y="269"/>
                  <a:pt x="22" y="257"/>
                </a:cubicBezTo>
                <a:cubicBezTo>
                  <a:pt x="24" y="246"/>
                  <a:pt x="5" y="229"/>
                  <a:pt x="5" y="213"/>
                </a:cubicBezTo>
                <a:cubicBezTo>
                  <a:pt x="5" y="197"/>
                  <a:pt x="24" y="181"/>
                  <a:pt x="24" y="167"/>
                </a:cubicBezTo>
                <a:cubicBezTo>
                  <a:pt x="24" y="152"/>
                  <a:pt x="3" y="143"/>
                  <a:pt x="2" y="119"/>
                </a:cubicBezTo>
                <a:cubicBezTo>
                  <a:pt x="0" y="95"/>
                  <a:pt x="6" y="0"/>
                  <a:pt x="6" y="0"/>
                </a:cubicBezTo>
              </a:path>
            </a:pathLst>
          </a:custGeom>
          <a:solidFill>
            <a:srgbClr val="A6A6A6"/>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12" name="Freeform 14"/>
          <p:cNvSpPr/>
          <p:nvPr/>
        </p:nvSpPr>
        <p:spPr bwMode="auto">
          <a:xfrm>
            <a:off x="2488915" y="5579917"/>
            <a:ext cx="440287" cy="61739"/>
          </a:xfrm>
          <a:custGeom>
            <a:avLst/>
            <a:gdLst>
              <a:gd name="T0" fmla="*/ 0 w 266"/>
              <a:gd name="T1" fmla="*/ 0 h 37"/>
              <a:gd name="T2" fmla="*/ 266 w 266"/>
              <a:gd name="T3" fmla="*/ 0 h 37"/>
              <a:gd name="T4" fmla="*/ 223 w 266"/>
              <a:gd name="T5" fmla="*/ 37 h 37"/>
              <a:gd name="T6" fmla="*/ 49 w 266"/>
              <a:gd name="T7" fmla="*/ 37 h 37"/>
              <a:gd name="T8" fmla="*/ 0 w 266"/>
              <a:gd name="T9" fmla="*/ 0 h 37"/>
            </a:gdLst>
            <a:ahLst/>
            <a:cxnLst>
              <a:cxn ang="0">
                <a:pos x="T0" y="T1"/>
              </a:cxn>
              <a:cxn ang="0">
                <a:pos x="T2" y="T3"/>
              </a:cxn>
              <a:cxn ang="0">
                <a:pos x="T4" y="T5"/>
              </a:cxn>
              <a:cxn ang="0">
                <a:pos x="T6" y="T7"/>
              </a:cxn>
              <a:cxn ang="0">
                <a:pos x="T8" y="T9"/>
              </a:cxn>
            </a:cxnLst>
            <a:rect l="0" t="0" r="r" b="b"/>
            <a:pathLst>
              <a:path w="266" h="37">
                <a:moveTo>
                  <a:pt x="0" y="0"/>
                </a:moveTo>
                <a:cubicBezTo>
                  <a:pt x="266" y="0"/>
                  <a:pt x="266" y="0"/>
                  <a:pt x="266" y="0"/>
                </a:cubicBezTo>
                <a:cubicBezTo>
                  <a:pt x="266" y="0"/>
                  <a:pt x="237" y="37"/>
                  <a:pt x="223" y="37"/>
                </a:cubicBezTo>
                <a:cubicBezTo>
                  <a:pt x="49" y="37"/>
                  <a:pt x="49" y="37"/>
                  <a:pt x="49" y="37"/>
                </a:cubicBezTo>
                <a:cubicBezTo>
                  <a:pt x="36" y="37"/>
                  <a:pt x="0" y="0"/>
                  <a:pt x="0" y="0"/>
                </a:cubicBezTo>
              </a:path>
            </a:pathLst>
          </a:custGeom>
          <a:solidFill>
            <a:srgbClr val="498B9C"/>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13" name="Freeform 48"/>
          <p:cNvSpPr>
            <a:spLocks noChangeAspect="1"/>
          </p:cNvSpPr>
          <p:nvPr/>
        </p:nvSpPr>
        <p:spPr bwMode="auto">
          <a:xfrm>
            <a:off x="2310471" y="4268851"/>
            <a:ext cx="310477" cy="172247"/>
          </a:xfrm>
          <a:custGeom>
            <a:avLst/>
            <a:gdLst>
              <a:gd name="T0" fmla="*/ 28 w 119"/>
              <a:gd name="T1" fmla="*/ 17 h 66"/>
              <a:gd name="T2" fmla="*/ 35 w 119"/>
              <a:gd name="T3" fmla="*/ 18 h 66"/>
              <a:gd name="T4" fmla="*/ 54 w 119"/>
              <a:gd name="T5" fmla="*/ 0 h 66"/>
              <a:gd name="T6" fmla="*/ 54 w 119"/>
              <a:gd name="T7" fmla="*/ 36 h 66"/>
              <a:gd name="T8" fmla="*/ 46 w 119"/>
              <a:gd name="T9" fmla="*/ 28 h 66"/>
              <a:gd name="T10" fmla="*/ 37 w 119"/>
              <a:gd name="T11" fmla="*/ 28 h 66"/>
              <a:gd name="T12" fmla="*/ 37 w 119"/>
              <a:gd name="T13" fmla="*/ 28 h 66"/>
              <a:gd name="T14" fmla="*/ 37 w 119"/>
              <a:gd name="T15" fmla="*/ 36 h 66"/>
              <a:gd name="T16" fmla="*/ 55 w 119"/>
              <a:gd name="T17" fmla="*/ 54 h 66"/>
              <a:gd name="T18" fmla="*/ 59 w 119"/>
              <a:gd name="T19" fmla="*/ 56 h 66"/>
              <a:gd name="T20" fmla="*/ 59 w 119"/>
              <a:gd name="T21" fmla="*/ 56 h 66"/>
              <a:gd name="T22" fmla="*/ 60 w 119"/>
              <a:gd name="T23" fmla="*/ 56 h 66"/>
              <a:gd name="T24" fmla="*/ 64 w 119"/>
              <a:gd name="T25" fmla="*/ 54 h 66"/>
              <a:gd name="T26" fmla="*/ 82 w 119"/>
              <a:gd name="T27" fmla="*/ 36 h 66"/>
              <a:gd name="T28" fmla="*/ 82 w 119"/>
              <a:gd name="T29" fmla="*/ 28 h 66"/>
              <a:gd name="T30" fmla="*/ 82 w 119"/>
              <a:gd name="T31" fmla="*/ 28 h 66"/>
              <a:gd name="T32" fmla="*/ 73 w 119"/>
              <a:gd name="T33" fmla="*/ 28 h 66"/>
              <a:gd name="T34" fmla="*/ 65 w 119"/>
              <a:gd name="T35" fmla="*/ 36 h 66"/>
              <a:gd name="T36" fmla="*/ 65 w 119"/>
              <a:gd name="T37" fmla="*/ 0 h 66"/>
              <a:gd name="T38" fmla="*/ 84 w 119"/>
              <a:gd name="T39" fmla="*/ 18 h 66"/>
              <a:gd name="T40" fmla="*/ 91 w 119"/>
              <a:gd name="T41" fmla="*/ 17 h 66"/>
              <a:gd name="T42" fmla="*/ 112 w 119"/>
              <a:gd name="T43" fmla="*/ 38 h 66"/>
              <a:gd name="T44" fmla="*/ 112 w 119"/>
              <a:gd name="T45" fmla="*/ 42 h 66"/>
              <a:gd name="T46" fmla="*/ 119 w 119"/>
              <a:gd name="T47" fmla="*/ 53 h 66"/>
              <a:gd name="T48" fmla="*/ 107 w 119"/>
              <a:gd name="T49" fmla="*/ 66 h 66"/>
              <a:gd name="T50" fmla="*/ 12 w 119"/>
              <a:gd name="T51" fmla="*/ 66 h 66"/>
              <a:gd name="T52" fmla="*/ 0 w 119"/>
              <a:gd name="T53" fmla="*/ 53 h 66"/>
              <a:gd name="T54" fmla="*/ 7 w 119"/>
              <a:gd name="T55" fmla="*/ 42 h 66"/>
              <a:gd name="T56" fmla="*/ 7 w 119"/>
              <a:gd name="T57" fmla="*/ 38 h 66"/>
              <a:gd name="T58" fmla="*/ 28 w 119"/>
              <a:gd name="T59" fmla="*/ 1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9" h="66">
                <a:moveTo>
                  <a:pt x="28" y="17"/>
                </a:moveTo>
                <a:cubicBezTo>
                  <a:pt x="31" y="17"/>
                  <a:pt x="33" y="18"/>
                  <a:pt x="35" y="18"/>
                </a:cubicBezTo>
                <a:cubicBezTo>
                  <a:pt x="37" y="9"/>
                  <a:pt x="44" y="2"/>
                  <a:pt x="54" y="0"/>
                </a:cubicBezTo>
                <a:cubicBezTo>
                  <a:pt x="54" y="36"/>
                  <a:pt x="54" y="36"/>
                  <a:pt x="54" y="36"/>
                </a:cubicBezTo>
                <a:cubicBezTo>
                  <a:pt x="46" y="28"/>
                  <a:pt x="46" y="28"/>
                  <a:pt x="46" y="28"/>
                </a:cubicBezTo>
                <a:cubicBezTo>
                  <a:pt x="43" y="26"/>
                  <a:pt x="40" y="26"/>
                  <a:pt x="37" y="28"/>
                </a:cubicBezTo>
                <a:cubicBezTo>
                  <a:pt x="37" y="28"/>
                  <a:pt x="37" y="28"/>
                  <a:pt x="37" y="28"/>
                </a:cubicBezTo>
                <a:cubicBezTo>
                  <a:pt x="35" y="30"/>
                  <a:pt x="35" y="34"/>
                  <a:pt x="37" y="36"/>
                </a:cubicBezTo>
                <a:cubicBezTo>
                  <a:pt x="55" y="54"/>
                  <a:pt x="55" y="54"/>
                  <a:pt x="55" y="54"/>
                </a:cubicBezTo>
                <a:cubicBezTo>
                  <a:pt x="56" y="55"/>
                  <a:pt x="58" y="56"/>
                  <a:pt x="59" y="56"/>
                </a:cubicBezTo>
                <a:cubicBezTo>
                  <a:pt x="59" y="56"/>
                  <a:pt x="59" y="56"/>
                  <a:pt x="59" y="56"/>
                </a:cubicBezTo>
                <a:cubicBezTo>
                  <a:pt x="60" y="56"/>
                  <a:pt x="60" y="56"/>
                  <a:pt x="60" y="56"/>
                </a:cubicBezTo>
                <a:cubicBezTo>
                  <a:pt x="61" y="56"/>
                  <a:pt x="63" y="55"/>
                  <a:pt x="64" y="54"/>
                </a:cubicBezTo>
                <a:cubicBezTo>
                  <a:pt x="82" y="36"/>
                  <a:pt x="82" y="36"/>
                  <a:pt x="82" y="36"/>
                </a:cubicBezTo>
                <a:cubicBezTo>
                  <a:pt x="84" y="34"/>
                  <a:pt x="84" y="30"/>
                  <a:pt x="82" y="28"/>
                </a:cubicBezTo>
                <a:cubicBezTo>
                  <a:pt x="82" y="28"/>
                  <a:pt x="82" y="28"/>
                  <a:pt x="82" y="28"/>
                </a:cubicBezTo>
                <a:cubicBezTo>
                  <a:pt x="79" y="26"/>
                  <a:pt x="76" y="26"/>
                  <a:pt x="73" y="28"/>
                </a:cubicBezTo>
                <a:cubicBezTo>
                  <a:pt x="65" y="36"/>
                  <a:pt x="65" y="36"/>
                  <a:pt x="65" y="36"/>
                </a:cubicBezTo>
                <a:cubicBezTo>
                  <a:pt x="65" y="0"/>
                  <a:pt x="65" y="0"/>
                  <a:pt x="65" y="0"/>
                </a:cubicBezTo>
                <a:cubicBezTo>
                  <a:pt x="75" y="2"/>
                  <a:pt x="82" y="9"/>
                  <a:pt x="84" y="18"/>
                </a:cubicBezTo>
                <a:cubicBezTo>
                  <a:pt x="86" y="18"/>
                  <a:pt x="88" y="17"/>
                  <a:pt x="91" y="17"/>
                </a:cubicBezTo>
                <a:cubicBezTo>
                  <a:pt x="102" y="17"/>
                  <a:pt x="112" y="27"/>
                  <a:pt x="112" y="38"/>
                </a:cubicBezTo>
                <a:cubicBezTo>
                  <a:pt x="112" y="39"/>
                  <a:pt x="112" y="40"/>
                  <a:pt x="112" y="42"/>
                </a:cubicBezTo>
                <a:cubicBezTo>
                  <a:pt x="116" y="44"/>
                  <a:pt x="119" y="48"/>
                  <a:pt x="119" y="53"/>
                </a:cubicBezTo>
                <a:cubicBezTo>
                  <a:pt x="119" y="60"/>
                  <a:pt x="114" y="66"/>
                  <a:pt x="107" y="66"/>
                </a:cubicBezTo>
                <a:cubicBezTo>
                  <a:pt x="12" y="66"/>
                  <a:pt x="12" y="66"/>
                  <a:pt x="12" y="66"/>
                </a:cubicBezTo>
                <a:cubicBezTo>
                  <a:pt x="5" y="66"/>
                  <a:pt x="0" y="60"/>
                  <a:pt x="0" y="53"/>
                </a:cubicBezTo>
                <a:cubicBezTo>
                  <a:pt x="0" y="48"/>
                  <a:pt x="3" y="44"/>
                  <a:pt x="7" y="42"/>
                </a:cubicBezTo>
                <a:cubicBezTo>
                  <a:pt x="7" y="40"/>
                  <a:pt x="7" y="39"/>
                  <a:pt x="7" y="38"/>
                </a:cubicBezTo>
                <a:cubicBezTo>
                  <a:pt x="7" y="27"/>
                  <a:pt x="17" y="17"/>
                  <a:pt x="28" y="17"/>
                </a:cubicBezTo>
                <a:close/>
              </a:path>
            </a:pathLst>
          </a:custGeom>
          <a:solidFill>
            <a:srgbClr val="F5EDE8"/>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14" name="Freeform 56"/>
          <p:cNvSpPr>
            <a:spLocks noChangeAspect="1"/>
          </p:cNvSpPr>
          <p:nvPr/>
        </p:nvSpPr>
        <p:spPr bwMode="auto">
          <a:xfrm>
            <a:off x="2188487" y="1891346"/>
            <a:ext cx="310477" cy="173525"/>
          </a:xfrm>
          <a:custGeom>
            <a:avLst/>
            <a:gdLst>
              <a:gd name="T0" fmla="*/ 29 w 120"/>
              <a:gd name="T1" fmla="*/ 18 h 67"/>
              <a:gd name="T2" fmla="*/ 36 w 120"/>
              <a:gd name="T3" fmla="*/ 19 h 67"/>
              <a:gd name="T4" fmla="*/ 60 w 120"/>
              <a:gd name="T5" fmla="*/ 0 h 67"/>
              <a:gd name="T6" fmla="*/ 85 w 120"/>
              <a:gd name="T7" fmla="*/ 19 h 67"/>
              <a:gd name="T8" fmla="*/ 92 w 120"/>
              <a:gd name="T9" fmla="*/ 18 h 67"/>
              <a:gd name="T10" fmla="*/ 113 w 120"/>
              <a:gd name="T11" fmla="*/ 39 h 67"/>
              <a:gd name="T12" fmla="*/ 113 w 120"/>
              <a:gd name="T13" fmla="*/ 43 h 67"/>
              <a:gd name="T14" fmla="*/ 120 w 120"/>
              <a:gd name="T15" fmla="*/ 54 h 67"/>
              <a:gd name="T16" fmla="*/ 108 w 120"/>
              <a:gd name="T17" fmla="*/ 67 h 67"/>
              <a:gd name="T18" fmla="*/ 66 w 120"/>
              <a:gd name="T19" fmla="*/ 67 h 67"/>
              <a:gd name="T20" fmla="*/ 66 w 120"/>
              <a:gd name="T21" fmla="*/ 38 h 67"/>
              <a:gd name="T22" fmla="*/ 74 w 120"/>
              <a:gd name="T23" fmla="*/ 45 h 67"/>
              <a:gd name="T24" fmla="*/ 83 w 120"/>
              <a:gd name="T25" fmla="*/ 45 h 67"/>
              <a:gd name="T26" fmla="*/ 83 w 120"/>
              <a:gd name="T27" fmla="*/ 45 h 67"/>
              <a:gd name="T28" fmla="*/ 83 w 120"/>
              <a:gd name="T29" fmla="*/ 37 h 67"/>
              <a:gd name="T30" fmla="*/ 65 w 120"/>
              <a:gd name="T31" fmla="*/ 19 h 67"/>
              <a:gd name="T32" fmla="*/ 61 w 120"/>
              <a:gd name="T33" fmla="*/ 17 h 67"/>
              <a:gd name="T34" fmla="*/ 60 w 120"/>
              <a:gd name="T35" fmla="*/ 17 h 67"/>
              <a:gd name="T36" fmla="*/ 60 w 120"/>
              <a:gd name="T37" fmla="*/ 17 h 67"/>
              <a:gd name="T38" fmla="*/ 56 w 120"/>
              <a:gd name="T39" fmla="*/ 19 h 67"/>
              <a:gd name="T40" fmla="*/ 38 w 120"/>
              <a:gd name="T41" fmla="*/ 37 h 67"/>
              <a:gd name="T42" fmla="*/ 38 w 120"/>
              <a:gd name="T43" fmla="*/ 45 h 67"/>
              <a:gd name="T44" fmla="*/ 38 w 120"/>
              <a:gd name="T45" fmla="*/ 45 h 67"/>
              <a:gd name="T46" fmla="*/ 47 w 120"/>
              <a:gd name="T47" fmla="*/ 45 h 67"/>
              <a:gd name="T48" fmla="*/ 54 w 120"/>
              <a:gd name="T49" fmla="*/ 38 h 67"/>
              <a:gd name="T50" fmla="*/ 54 w 120"/>
              <a:gd name="T51" fmla="*/ 67 h 67"/>
              <a:gd name="T52" fmla="*/ 13 w 120"/>
              <a:gd name="T53" fmla="*/ 67 h 67"/>
              <a:gd name="T54" fmla="*/ 0 w 120"/>
              <a:gd name="T55" fmla="*/ 54 h 67"/>
              <a:gd name="T56" fmla="*/ 8 w 120"/>
              <a:gd name="T57" fmla="*/ 43 h 67"/>
              <a:gd name="T58" fmla="*/ 8 w 120"/>
              <a:gd name="T59" fmla="*/ 39 h 67"/>
              <a:gd name="T60" fmla="*/ 29 w 120"/>
              <a:gd name="T61" fmla="*/ 1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0" h="67">
                <a:moveTo>
                  <a:pt x="29" y="18"/>
                </a:moveTo>
                <a:cubicBezTo>
                  <a:pt x="31" y="18"/>
                  <a:pt x="34" y="19"/>
                  <a:pt x="36" y="19"/>
                </a:cubicBezTo>
                <a:cubicBezTo>
                  <a:pt x="38" y="8"/>
                  <a:pt x="48" y="0"/>
                  <a:pt x="60" y="0"/>
                </a:cubicBezTo>
                <a:cubicBezTo>
                  <a:pt x="72" y="0"/>
                  <a:pt x="82" y="8"/>
                  <a:pt x="85" y="19"/>
                </a:cubicBezTo>
                <a:cubicBezTo>
                  <a:pt x="87" y="19"/>
                  <a:pt x="89" y="18"/>
                  <a:pt x="92" y="18"/>
                </a:cubicBezTo>
                <a:cubicBezTo>
                  <a:pt x="103" y="18"/>
                  <a:pt x="113" y="28"/>
                  <a:pt x="113" y="39"/>
                </a:cubicBezTo>
                <a:cubicBezTo>
                  <a:pt x="113" y="40"/>
                  <a:pt x="113" y="41"/>
                  <a:pt x="113" y="43"/>
                </a:cubicBezTo>
                <a:cubicBezTo>
                  <a:pt x="117" y="45"/>
                  <a:pt x="120" y="49"/>
                  <a:pt x="120" y="54"/>
                </a:cubicBezTo>
                <a:cubicBezTo>
                  <a:pt x="120" y="61"/>
                  <a:pt x="115" y="67"/>
                  <a:pt x="108" y="67"/>
                </a:cubicBezTo>
                <a:cubicBezTo>
                  <a:pt x="66" y="67"/>
                  <a:pt x="66" y="67"/>
                  <a:pt x="66" y="67"/>
                </a:cubicBezTo>
                <a:cubicBezTo>
                  <a:pt x="66" y="38"/>
                  <a:pt x="66" y="38"/>
                  <a:pt x="66" y="38"/>
                </a:cubicBezTo>
                <a:cubicBezTo>
                  <a:pt x="74" y="45"/>
                  <a:pt x="74" y="45"/>
                  <a:pt x="74" y="45"/>
                </a:cubicBezTo>
                <a:cubicBezTo>
                  <a:pt x="76" y="48"/>
                  <a:pt x="80" y="48"/>
                  <a:pt x="83" y="45"/>
                </a:cubicBezTo>
                <a:cubicBezTo>
                  <a:pt x="83" y="45"/>
                  <a:pt x="83" y="45"/>
                  <a:pt x="83" y="45"/>
                </a:cubicBezTo>
                <a:cubicBezTo>
                  <a:pt x="85" y="43"/>
                  <a:pt x="85" y="39"/>
                  <a:pt x="83" y="37"/>
                </a:cubicBezTo>
                <a:cubicBezTo>
                  <a:pt x="65" y="19"/>
                  <a:pt x="65" y="19"/>
                  <a:pt x="65" y="19"/>
                </a:cubicBezTo>
                <a:cubicBezTo>
                  <a:pt x="64" y="18"/>
                  <a:pt x="62" y="17"/>
                  <a:pt x="61" y="17"/>
                </a:cubicBezTo>
                <a:cubicBezTo>
                  <a:pt x="60" y="17"/>
                  <a:pt x="60" y="17"/>
                  <a:pt x="60" y="17"/>
                </a:cubicBezTo>
                <a:cubicBezTo>
                  <a:pt x="60" y="17"/>
                  <a:pt x="60" y="17"/>
                  <a:pt x="60" y="17"/>
                </a:cubicBezTo>
                <a:cubicBezTo>
                  <a:pt x="59" y="17"/>
                  <a:pt x="57" y="18"/>
                  <a:pt x="56" y="19"/>
                </a:cubicBezTo>
                <a:cubicBezTo>
                  <a:pt x="38" y="37"/>
                  <a:pt x="38" y="37"/>
                  <a:pt x="38" y="37"/>
                </a:cubicBezTo>
                <a:cubicBezTo>
                  <a:pt x="36" y="39"/>
                  <a:pt x="36" y="43"/>
                  <a:pt x="38" y="45"/>
                </a:cubicBezTo>
                <a:cubicBezTo>
                  <a:pt x="38" y="45"/>
                  <a:pt x="38" y="45"/>
                  <a:pt x="38" y="45"/>
                </a:cubicBezTo>
                <a:cubicBezTo>
                  <a:pt x="40" y="48"/>
                  <a:pt x="44" y="48"/>
                  <a:pt x="47" y="45"/>
                </a:cubicBezTo>
                <a:cubicBezTo>
                  <a:pt x="54" y="38"/>
                  <a:pt x="54" y="38"/>
                  <a:pt x="54" y="38"/>
                </a:cubicBezTo>
                <a:cubicBezTo>
                  <a:pt x="54" y="67"/>
                  <a:pt x="54" y="67"/>
                  <a:pt x="54" y="67"/>
                </a:cubicBezTo>
                <a:cubicBezTo>
                  <a:pt x="13" y="67"/>
                  <a:pt x="13" y="67"/>
                  <a:pt x="13" y="67"/>
                </a:cubicBezTo>
                <a:cubicBezTo>
                  <a:pt x="6" y="67"/>
                  <a:pt x="0" y="61"/>
                  <a:pt x="0" y="54"/>
                </a:cubicBezTo>
                <a:cubicBezTo>
                  <a:pt x="0" y="49"/>
                  <a:pt x="4" y="45"/>
                  <a:pt x="8" y="43"/>
                </a:cubicBezTo>
                <a:cubicBezTo>
                  <a:pt x="8" y="41"/>
                  <a:pt x="8" y="40"/>
                  <a:pt x="8" y="39"/>
                </a:cubicBezTo>
                <a:cubicBezTo>
                  <a:pt x="8" y="28"/>
                  <a:pt x="17" y="18"/>
                  <a:pt x="29" y="18"/>
                </a:cubicBezTo>
                <a:close/>
              </a:path>
            </a:pathLst>
          </a:custGeom>
          <a:solidFill>
            <a:srgbClr val="F5EDE8"/>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15" name="文本框 14"/>
          <p:cNvSpPr txBox="1"/>
          <p:nvPr/>
        </p:nvSpPr>
        <p:spPr>
          <a:xfrm>
            <a:off x="1983643" y="2757184"/>
            <a:ext cx="718103" cy="400110"/>
          </a:xfrm>
          <a:prstGeom prst="rect">
            <a:avLst/>
          </a:prstGeom>
          <a:noFill/>
        </p:spPr>
        <p:txBody>
          <a:bodyPr wrap="square" rtlCol="0">
            <a:spAutoFit/>
          </a:bodyPr>
          <a:lstStyle/>
          <a:p>
            <a:pPr algn="r" defTabSz="914377"/>
            <a:r>
              <a:rPr lang="en-US" altLang="zh-CN" sz="2000" dirty="0">
                <a:solidFill>
                  <a:srgbClr val="F5EDE8"/>
                </a:solidFill>
                <a:latin typeface="方正综艺简体" panose="03000509000000000000" pitchFamily="65" charset="-122"/>
                <a:ea typeface="方正综艺简体" panose="03000509000000000000" pitchFamily="65" charset="-122"/>
              </a:rPr>
              <a:t>01</a:t>
            </a:r>
            <a:endParaRPr lang="zh-CN" altLang="en-US" sz="2000" dirty="0">
              <a:solidFill>
                <a:srgbClr val="F5EDE8"/>
              </a:solidFill>
              <a:latin typeface="方正综艺简体" panose="03000509000000000000" pitchFamily="65" charset="-122"/>
              <a:ea typeface="方正综艺简体" panose="03000509000000000000" pitchFamily="65" charset="-122"/>
            </a:endParaRPr>
          </a:p>
        </p:txBody>
      </p:sp>
      <p:sp>
        <p:nvSpPr>
          <p:cNvPr id="16" name="文本框 15"/>
          <p:cNvSpPr txBox="1"/>
          <p:nvPr/>
        </p:nvSpPr>
        <p:spPr>
          <a:xfrm>
            <a:off x="2737487" y="2757184"/>
            <a:ext cx="718103" cy="400110"/>
          </a:xfrm>
          <a:prstGeom prst="rect">
            <a:avLst/>
          </a:prstGeom>
          <a:noFill/>
        </p:spPr>
        <p:txBody>
          <a:bodyPr wrap="square" rtlCol="0">
            <a:spAutoFit/>
          </a:bodyPr>
          <a:lstStyle/>
          <a:p>
            <a:pPr defTabSz="914377"/>
            <a:r>
              <a:rPr lang="en-US" altLang="zh-CN" sz="2000" dirty="0">
                <a:solidFill>
                  <a:srgbClr val="F5EDE8"/>
                </a:solidFill>
                <a:latin typeface="方正综艺简体" panose="03000509000000000000" pitchFamily="65" charset="-122"/>
                <a:ea typeface="方正综艺简体" panose="03000509000000000000" pitchFamily="65" charset="-122"/>
              </a:rPr>
              <a:t>02</a:t>
            </a:r>
            <a:endParaRPr lang="zh-CN" altLang="en-US" sz="2000" dirty="0">
              <a:solidFill>
                <a:srgbClr val="F5EDE8"/>
              </a:solidFill>
              <a:latin typeface="方正综艺简体" panose="03000509000000000000" pitchFamily="65" charset="-122"/>
              <a:ea typeface="方正综艺简体" panose="03000509000000000000" pitchFamily="65" charset="-122"/>
            </a:endParaRPr>
          </a:p>
        </p:txBody>
      </p:sp>
      <p:sp>
        <p:nvSpPr>
          <p:cNvPr id="17" name="文本框 16"/>
          <p:cNvSpPr txBox="1"/>
          <p:nvPr/>
        </p:nvSpPr>
        <p:spPr>
          <a:xfrm>
            <a:off x="2737487" y="3153985"/>
            <a:ext cx="718103" cy="400110"/>
          </a:xfrm>
          <a:prstGeom prst="rect">
            <a:avLst/>
          </a:prstGeom>
          <a:noFill/>
        </p:spPr>
        <p:txBody>
          <a:bodyPr wrap="square" rtlCol="0">
            <a:spAutoFit/>
          </a:bodyPr>
          <a:lstStyle/>
          <a:p>
            <a:pPr defTabSz="914377"/>
            <a:r>
              <a:rPr lang="en-US" altLang="zh-CN" sz="2000" dirty="0">
                <a:solidFill>
                  <a:srgbClr val="F5EDE8"/>
                </a:solidFill>
                <a:latin typeface="方正综艺简体" panose="03000509000000000000" pitchFamily="65" charset="-122"/>
                <a:ea typeface="方正综艺简体" panose="03000509000000000000" pitchFamily="65" charset="-122"/>
              </a:rPr>
              <a:t>03</a:t>
            </a:r>
            <a:endParaRPr lang="zh-CN" altLang="en-US" sz="2000" dirty="0">
              <a:solidFill>
                <a:srgbClr val="F5EDE8"/>
              </a:solidFill>
              <a:latin typeface="方正综艺简体" panose="03000509000000000000" pitchFamily="65" charset="-122"/>
              <a:ea typeface="方正综艺简体" panose="03000509000000000000" pitchFamily="65" charset="-122"/>
            </a:endParaRPr>
          </a:p>
        </p:txBody>
      </p:sp>
      <p:sp>
        <p:nvSpPr>
          <p:cNvPr id="18" name="文本框 17"/>
          <p:cNvSpPr txBox="1"/>
          <p:nvPr/>
        </p:nvSpPr>
        <p:spPr>
          <a:xfrm>
            <a:off x="1982017" y="3153985"/>
            <a:ext cx="718103" cy="400110"/>
          </a:xfrm>
          <a:prstGeom prst="rect">
            <a:avLst/>
          </a:prstGeom>
          <a:noFill/>
        </p:spPr>
        <p:txBody>
          <a:bodyPr wrap="square" rtlCol="0">
            <a:spAutoFit/>
          </a:bodyPr>
          <a:lstStyle/>
          <a:p>
            <a:pPr algn="r" defTabSz="914377"/>
            <a:r>
              <a:rPr lang="en-US" altLang="zh-CN" sz="2000" dirty="0">
                <a:solidFill>
                  <a:srgbClr val="F5EDE8"/>
                </a:solidFill>
                <a:latin typeface="方正综艺简体" panose="03000509000000000000" pitchFamily="65" charset="-122"/>
                <a:ea typeface="方正综艺简体" panose="03000509000000000000" pitchFamily="65" charset="-122"/>
              </a:rPr>
              <a:t>04</a:t>
            </a:r>
            <a:endParaRPr lang="zh-CN" altLang="en-US" sz="2000" dirty="0">
              <a:solidFill>
                <a:srgbClr val="F5EDE8"/>
              </a:solidFill>
              <a:latin typeface="方正综艺简体" panose="03000509000000000000" pitchFamily="65" charset="-122"/>
              <a:ea typeface="方正综艺简体" panose="03000509000000000000" pitchFamily="65" charset="-122"/>
            </a:endParaRPr>
          </a:p>
        </p:txBody>
      </p:sp>
      <p:grpSp>
        <p:nvGrpSpPr>
          <p:cNvPr id="19" name="组合 18"/>
          <p:cNvGrpSpPr/>
          <p:nvPr/>
        </p:nvGrpSpPr>
        <p:grpSpPr>
          <a:xfrm>
            <a:off x="4933726" y="1831822"/>
            <a:ext cx="6319537" cy="728655"/>
            <a:chOff x="980608" y="1870075"/>
            <a:chExt cx="6319537" cy="728656"/>
          </a:xfrm>
        </p:grpSpPr>
        <p:sp>
          <p:nvSpPr>
            <p:cNvPr id="20" name="文本框 19"/>
            <p:cNvSpPr txBox="1"/>
            <p:nvPr/>
          </p:nvSpPr>
          <p:spPr>
            <a:xfrm>
              <a:off x="1255543" y="2183233"/>
              <a:ext cx="6044602" cy="415498"/>
            </a:xfrm>
            <a:prstGeom prst="rect">
              <a:avLst/>
            </a:prstGeom>
            <a:noFill/>
          </p:spPr>
          <p:txBody>
            <a:bodyPr wrap="square" rtlCol="0">
              <a:spAutoFit/>
            </a:bodyPr>
            <a:lstStyle/>
            <a:p>
              <a:pPr algn="just" defTabSz="914377">
                <a:lnSpc>
                  <a:spcPct val="150000"/>
                </a:lnSpc>
              </a:pPr>
              <a:r>
                <a:rPr lang="zh-CN" altLang="en-US" sz="1400" dirty="0">
                  <a:solidFill>
                    <a:srgbClr val="1D495D"/>
                  </a:solidFill>
                  <a:latin typeface="微软雅黑" panose="020B0503020204020204" pitchFamily="34" charset="-122"/>
                  <a:ea typeface="微软雅黑" panose="020B0503020204020204" pitchFamily="34" charset="-122"/>
                </a:rPr>
                <a:t>文字是简单的视觉图案再现 口语的声音，因而更加清晰，于</a:t>
              </a:r>
              <a:r>
                <a:rPr lang="en-US" altLang="zh-CN" sz="1400" dirty="0">
                  <a:solidFill>
                    <a:srgbClr val="1D495D"/>
                  </a:solidFill>
                  <a:latin typeface="微软雅黑" panose="020B0503020204020204" pitchFamily="34" charset="-122"/>
                  <a:ea typeface="微软雅黑" panose="020B0503020204020204" pitchFamily="34" charset="-122"/>
                </a:rPr>
                <a:t>2013</a:t>
              </a:r>
              <a:endParaRPr lang="zh-CN" altLang="en-US" sz="1400" dirty="0">
                <a:solidFill>
                  <a:srgbClr val="1D495D"/>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980608" y="1948657"/>
              <a:ext cx="216000" cy="216443"/>
              <a:chOff x="980608" y="2248535"/>
              <a:chExt cx="216000" cy="216443"/>
            </a:xfrm>
          </p:grpSpPr>
          <p:sp>
            <p:nvSpPr>
              <p:cNvPr id="23"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sp>
            <p:nvSpPr>
              <p:cNvPr id="24"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grpSp>
        <p:sp>
          <p:nvSpPr>
            <p:cNvPr id="22" name="文本框 21"/>
            <p:cNvSpPr txBox="1"/>
            <p:nvPr/>
          </p:nvSpPr>
          <p:spPr>
            <a:xfrm>
              <a:off x="1255541" y="1870075"/>
              <a:ext cx="3099956" cy="369333"/>
            </a:xfrm>
            <a:prstGeom prst="rect">
              <a:avLst/>
            </a:prstGeom>
            <a:noFill/>
          </p:spPr>
          <p:txBody>
            <a:bodyPr wrap="square" rtlCol="0">
              <a:spAutoFit/>
            </a:bodyPr>
            <a:lstStyle/>
            <a:p>
              <a:pPr defTabSz="914377"/>
              <a:r>
                <a:rPr lang="zh-CN" altLang="en-US" b="1" dirty="0">
                  <a:solidFill>
                    <a:srgbClr val="1D495D"/>
                  </a:solidFill>
                  <a:latin typeface="微软雅黑" panose="020B0503020204020204" pitchFamily="34" charset="-122"/>
                  <a:ea typeface="微软雅黑" panose="020B0503020204020204" pitchFamily="34" charset="-122"/>
                </a:rPr>
                <a:t>点击添加标题</a:t>
              </a:r>
            </a:p>
          </p:txBody>
        </p:sp>
      </p:grpSp>
      <p:grpSp>
        <p:nvGrpSpPr>
          <p:cNvPr id="25" name="组合 24"/>
          <p:cNvGrpSpPr/>
          <p:nvPr/>
        </p:nvGrpSpPr>
        <p:grpSpPr>
          <a:xfrm>
            <a:off x="4933726" y="2862899"/>
            <a:ext cx="6319537" cy="728655"/>
            <a:chOff x="980608" y="1870075"/>
            <a:chExt cx="6319537" cy="728656"/>
          </a:xfrm>
        </p:grpSpPr>
        <p:sp>
          <p:nvSpPr>
            <p:cNvPr id="26" name="文本框 25"/>
            <p:cNvSpPr txBox="1"/>
            <p:nvPr/>
          </p:nvSpPr>
          <p:spPr>
            <a:xfrm>
              <a:off x="1255543" y="2183233"/>
              <a:ext cx="6044602" cy="415498"/>
            </a:xfrm>
            <a:prstGeom prst="rect">
              <a:avLst/>
            </a:prstGeom>
            <a:noFill/>
          </p:spPr>
          <p:txBody>
            <a:bodyPr wrap="square" rtlCol="0">
              <a:spAutoFit/>
            </a:bodyPr>
            <a:lstStyle/>
            <a:p>
              <a:pPr algn="just" defTabSz="914377">
                <a:lnSpc>
                  <a:spcPct val="150000"/>
                </a:lnSpc>
              </a:pPr>
              <a:r>
                <a:rPr lang="zh-CN" altLang="en-US" sz="1400" dirty="0">
                  <a:solidFill>
                    <a:srgbClr val="1D495D"/>
                  </a:solidFill>
                  <a:latin typeface="微软雅黑" panose="020B0503020204020204" pitchFamily="34" charset="-122"/>
                  <a:ea typeface="微软雅黑" panose="020B0503020204020204" pitchFamily="34" charset="-122"/>
                </a:rPr>
                <a:t>文字是简单的视觉图案再现 口语的声音，因而更加清晰，于</a:t>
              </a:r>
              <a:r>
                <a:rPr lang="en-US" altLang="zh-CN" sz="1400" dirty="0">
                  <a:solidFill>
                    <a:srgbClr val="1D495D"/>
                  </a:solidFill>
                  <a:latin typeface="微软雅黑" panose="020B0503020204020204" pitchFamily="34" charset="-122"/>
                  <a:ea typeface="微软雅黑" panose="020B0503020204020204" pitchFamily="34" charset="-122"/>
                </a:rPr>
                <a:t>2013</a:t>
              </a:r>
              <a:endParaRPr lang="zh-CN" altLang="en-US" sz="1400" dirty="0">
                <a:solidFill>
                  <a:srgbClr val="1D495D"/>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980608" y="1948657"/>
              <a:ext cx="216000" cy="216443"/>
              <a:chOff x="980608" y="2248535"/>
              <a:chExt cx="216000" cy="216443"/>
            </a:xfrm>
          </p:grpSpPr>
          <p:sp>
            <p:nvSpPr>
              <p:cNvPr id="29"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sp>
            <p:nvSpPr>
              <p:cNvPr id="30"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grpSp>
        <p:sp>
          <p:nvSpPr>
            <p:cNvPr id="28" name="文本框 27"/>
            <p:cNvSpPr txBox="1"/>
            <p:nvPr/>
          </p:nvSpPr>
          <p:spPr>
            <a:xfrm>
              <a:off x="1255541" y="1870075"/>
              <a:ext cx="3099956" cy="369333"/>
            </a:xfrm>
            <a:prstGeom prst="rect">
              <a:avLst/>
            </a:prstGeom>
            <a:noFill/>
          </p:spPr>
          <p:txBody>
            <a:bodyPr wrap="square" rtlCol="0">
              <a:spAutoFit/>
            </a:bodyPr>
            <a:lstStyle/>
            <a:p>
              <a:pPr defTabSz="914377"/>
              <a:r>
                <a:rPr lang="zh-CN" altLang="en-US" b="1" dirty="0">
                  <a:solidFill>
                    <a:srgbClr val="1D495D"/>
                  </a:solidFill>
                  <a:latin typeface="微软雅黑" panose="020B0503020204020204" pitchFamily="34" charset="-122"/>
                  <a:ea typeface="微软雅黑" panose="020B0503020204020204" pitchFamily="34" charset="-122"/>
                </a:rPr>
                <a:t>点击添加标题</a:t>
              </a:r>
            </a:p>
          </p:txBody>
        </p:sp>
      </p:grpSp>
      <p:grpSp>
        <p:nvGrpSpPr>
          <p:cNvPr id="31" name="组合 30"/>
          <p:cNvGrpSpPr/>
          <p:nvPr/>
        </p:nvGrpSpPr>
        <p:grpSpPr>
          <a:xfrm>
            <a:off x="4933726" y="3893976"/>
            <a:ext cx="6319537" cy="728655"/>
            <a:chOff x="980608" y="1870075"/>
            <a:chExt cx="6319537" cy="728656"/>
          </a:xfrm>
        </p:grpSpPr>
        <p:sp>
          <p:nvSpPr>
            <p:cNvPr id="32" name="文本框 31"/>
            <p:cNvSpPr txBox="1"/>
            <p:nvPr/>
          </p:nvSpPr>
          <p:spPr>
            <a:xfrm>
              <a:off x="1255543" y="2183233"/>
              <a:ext cx="6044602" cy="415498"/>
            </a:xfrm>
            <a:prstGeom prst="rect">
              <a:avLst/>
            </a:prstGeom>
            <a:noFill/>
          </p:spPr>
          <p:txBody>
            <a:bodyPr wrap="square" rtlCol="0">
              <a:spAutoFit/>
            </a:bodyPr>
            <a:lstStyle/>
            <a:p>
              <a:pPr algn="just" defTabSz="914377">
                <a:lnSpc>
                  <a:spcPct val="150000"/>
                </a:lnSpc>
              </a:pPr>
              <a:r>
                <a:rPr lang="zh-CN" altLang="en-US" sz="1400" dirty="0">
                  <a:solidFill>
                    <a:srgbClr val="1D495D"/>
                  </a:solidFill>
                  <a:latin typeface="微软雅黑" panose="020B0503020204020204" pitchFamily="34" charset="-122"/>
                  <a:ea typeface="微软雅黑" panose="020B0503020204020204" pitchFamily="34" charset="-122"/>
                </a:rPr>
                <a:t>文字是简单的视觉图案再现 口语的声音，因而更加清晰，于</a:t>
              </a:r>
              <a:r>
                <a:rPr lang="en-US" altLang="zh-CN" sz="1400" dirty="0">
                  <a:solidFill>
                    <a:srgbClr val="1D495D"/>
                  </a:solidFill>
                  <a:latin typeface="微软雅黑" panose="020B0503020204020204" pitchFamily="34" charset="-122"/>
                  <a:ea typeface="微软雅黑" panose="020B0503020204020204" pitchFamily="34" charset="-122"/>
                </a:rPr>
                <a:t>2013</a:t>
              </a:r>
              <a:endParaRPr lang="zh-CN" altLang="en-US" sz="1400" dirty="0">
                <a:solidFill>
                  <a:srgbClr val="1D495D"/>
                </a:solidFill>
                <a:latin typeface="微软雅黑" panose="020B0503020204020204" pitchFamily="34" charset="-122"/>
                <a:ea typeface="微软雅黑" panose="020B0503020204020204" pitchFamily="34" charset="-122"/>
              </a:endParaRPr>
            </a:p>
          </p:txBody>
        </p:sp>
        <p:grpSp>
          <p:nvGrpSpPr>
            <p:cNvPr id="33" name="组合 32"/>
            <p:cNvGrpSpPr/>
            <p:nvPr/>
          </p:nvGrpSpPr>
          <p:grpSpPr>
            <a:xfrm>
              <a:off x="980608" y="1948657"/>
              <a:ext cx="216000" cy="216443"/>
              <a:chOff x="980608" y="2248535"/>
              <a:chExt cx="216000" cy="216443"/>
            </a:xfrm>
          </p:grpSpPr>
          <p:sp>
            <p:nvSpPr>
              <p:cNvPr id="35"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sp>
            <p:nvSpPr>
              <p:cNvPr id="36"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grpSp>
        <p:sp>
          <p:nvSpPr>
            <p:cNvPr id="34" name="文本框 33"/>
            <p:cNvSpPr txBox="1"/>
            <p:nvPr/>
          </p:nvSpPr>
          <p:spPr>
            <a:xfrm>
              <a:off x="1255541" y="1870075"/>
              <a:ext cx="3099956" cy="369333"/>
            </a:xfrm>
            <a:prstGeom prst="rect">
              <a:avLst/>
            </a:prstGeom>
            <a:noFill/>
          </p:spPr>
          <p:txBody>
            <a:bodyPr wrap="square" rtlCol="0">
              <a:spAutoFit/>
            </a:bodyPr>
            <a:lstStyle/>
            <a:p>
              <a:pPr defTabSz="914377"/>
              <a:r>
                <a:rPr lang="zh-CN" altLang="en-US" b="1" dirty="0">
                  <a:solidFill>
                    <a:srgbClr val="1D495D"/>
                  </a:solidFill>
                  <a:latin typeface="微软雅黑" panose="020B0503020204020204" pitchFamily="34" charset="-122"/>
                  <a:ea typeface="微软雅黑" panose="020B0503020204020204" pitchFamily="34" charset="-122"/>
                </a:rPr>
                <a:t>点击添加标题</a:t>
              </a:r>
            </a:p>
          </p:txBody>
        </p:sp>
      </p:grpSp>
      <p:grpSp>
        <p:nvGrpSpPr>
          <p:cNvPr id="37" name="组合 36"/>
          <p:cNvGrpSpPr/>
          <p:nvPr/>
        </p:nvGrpSpPr>
        <p:grpSpPr>
          <a:xfrm>
            <a:off x="4933726" y="4925054"/>
            <a:ext cx="6319537" cy="728655"/>
            <a:chOff x="980608" y="1870075"/>
            <a:chExt cx="6319537" cy="728656"/>
          </a:xfrm>
        </p:grpSpPr>
        <p:sp>
          <p:nvSpPr>
            <p:cNvPr id="38" name="文本框 37"/>
            <p:cNvSpPr txBox="1"/>
            <p:nvPr/>
          </p:nvSpPr>
          <p:spPr>
            <a:xfrm>
              <a:off x="1255543" y="2183233"/>
              <a:ext cx="6044602" cy="415498"/>
            </a:xfrm>
            <a:prstGeom prst="rect">
              <a:avLst/>
            </a:prstGeom>
            <a:noFill/>
          </p:spPr>
          <p:txBody>
            <a:bodyPr wrap="square" rtlCol="0">
              <a:spAutoFit/>
            </a:bodyPr>
            <a:lstStyle/>
            <a:p>
              <a:pPr algn="just" defTabSz="914377">
                <a:lnSpc>
                  <a:spcPct val="150000"/>
                </a:lnSpc>
              </a:pPr>
              <a:r>
                <a:rPr lang="zh-CN" altLang="en-US" sz="1400" dirty="0">
                  <a:solidFill>
                    <a:srgbClr val="1D495D"/>
                  </a:solidFill>
                  <a:latin typeface="微软雅黑" panose="020B0503020204020204" pitchFamily="34" charset="-122"/>
                  <a:ea typeface="微软雅黑" panose="020B0503020204020204" pitchFamily="34" charset="-122"/>
                </a:rPr>
                <a:t>文字是简单的视觉图案再现 口语的声音，因而更加清晰，于</a:t>
              </a:r>
              <a:r>
                <a:rPr lang="en-US" altLang="zh-CN" sz="1400" dirty="0">
                  <a:solidFill>
                    <a:srgbClr val="1D495D"/>
                  </a:solidFill>
                  <a:latin typeface="微软雅黑" panose="020B0503020204020204" pitchFamily="34" charset="-122"/>
                  <a:ea typeface="微软雅黑" panose="020B0503020204020204" pitchFamily="34" charset="-122"/>
                </a:rPr>
                <a:t>2013</a:t>
              </a:r>
              <a:endParaRPr lang="zh-CN" altLang="en-US" sz="1400" dirty="0">
                <a:solidFill>
                  <a:srgbClr val="1D495D"/>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980608" y="1948657"/>
              <a:ext cx="216000" cy="216443"/>
              <a:chOff x="980608" y="2248535"/>
              <a:chExt cx="216000" cy="216443"/>
            </a:xfrm>
          </p:grpSpPr>
          <p:sp>
            <p:nvSpPr>
              <p:cNvPr id="41"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sp>
            <p:nvSpPr>
              <p:cNvPr id="42"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grpSp>
        <p:sp>
          <p:nvSpPr>
            <p:cNvPr id="40" name="文本框 39"/>
            <p:cNvSpPr txBox="1"/>
            <p:nvPr/>
          </p:nvSpPr>
          <p:spPr>
            <a:xfrm>
              <a:off x="1255541" y="1870075"/>
              <a:ext cx="3099956" cy="369333"/>
            </a:xfrm>
            <a:prstGeom prst="rect">
              <a:avLst/>
            </a:prstGeom>
            <a:noFill/>
          </p:spPr>
          <p:txBody>
            <a:bodyPr wrap="square" rtlCol="0">
              <a:spAutoFit/>
            </a:bodyPr>
            <a:lstStyle/>
            <a:p>
              <a:pPr defTabSz="914377"/>
              <a:r>
                <a:rPr lang="zh-CN" altLang="en-US" b="1" dirty="0">
                  <a:solidFill>
                    <a:srgbClr val="1D495D"/>
                  </a:solidFill>
                  <a:latin typeface="微软雅黑" panose="020B0503020204020204" pitchFamily="34" charset="-122"/>
                  <a:ea typeface="微软雅黑" panose="020B0503020204020204" pitchFamily="34" charset="-122"/>
                </a:rPr>
                <a:t>点击添加标题</a:t>
              </a:r>
            </a:p>
          </p:txBody>
        </p:sp>
      </p:grpSp>
      <p:sp>
        <p:nvSpPr>
          <p:cNvPr id="47" name="文本框 46"/>
          <p:cNvSpPr txBox="1"/>
          <p:nvPr/>
        </p:nvSpPr>
        <p:spPr>
          <a:xfrm>
            <a:off x="1033780" y="491067"/>
            <a:ext cx="2377574" cy="420564"/>
          </a:xfrm>
          <a:prstGeom prst="rect">
            <a:avLst/>
          </a:prstGeom>
          <a:noFill/>
        </p:spPr>
        <p:txBody>
          <a:bodyPr wrap="none" rtlCol="0" anchor="t">
            <a:spAutoFit/>
          </a:bodyPr>
          <a:lstStyle/>
          <a:p>
            <a:pPr defTabSz="914377"/>
            <a:r>
              <a:rPr lang="zh-CN" altLang="en-US" sz="2133" b="1" dirty="0">
                <a:solidFill>
                  <a:srgbClr val="E74C2E"/>
                </a:solidFill>
                <a:latin typeface="Impact" panose="020B0806030902050204" pitchFamily="34" charset="0"/>
                <a:ea typeface="微软雅黑" panose="020B0503020204020204" pitchFamily="34" charset="-122"/>
                <a:cs typeface="+mn-ea"/>
                <a:sym typeface="+mn-ea"/>
              </a:rPr>
              <a:t>单击此处添加标题</a:t>
            </a:r>
            <a:endParaRPr lang="zh-CN" altLang="en-US">
              <a:solidFill>
                <a:prstClr val="black"/>
              </a:solidFill>
            </a:endParaRPr>
          </a:p>
        </p:txBody>
      </p:sp>
    </p:spTree>
    <p:extLst>
      <p:ext uri="{BB962C8B-B14F-4D97-AF65-F5344CB8AC3E}">
        <p14:creationId xmlns:p14="http://schemas.microsoft.com/office/powerpoint/2010/main" val="1936437739"/>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1000"/>
                                        <p:tgtEl>
                                          <p:spTgt spid="1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1000"/>
                                        <p:tgtEl>
                                          <p:spTgt spid="1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000"/>
                                        <p:tgtEl>
                                          <p:spTgt spid="1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1000"/>
                                        <p:tgtEl>
                                          <p:spTgt spid="1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1000"/>
                                        <p:tgtEl>
                                          <p:spTgt spid="18"/>
                                        </p:tgtEl>
                                      </p:cBhvr>
                                    </p:animEffect>
                                  </p:childTnLst>
                                </p:cTn>
                              </p:par>
                            </p:childTnLst>
                          </p:cTn>
                        </p:par>
                        <p:par>
                          <p:cTn id="56" fill="hold">
                            <p:stCondLst>
                              <p:cond delay="1000"/>
                            </p:stCondLst>
                            <p:childTnLst>
                              <p:par>
                                <p:cTn id="57" presetID="16" presetClass="entr" presetSubtype="21" fill="hold"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barn(inVertical)">
                                      <p:cBhvr>
                                        <p:cTn id="59" dur="500"/>
                                        <p:tgtEl>
                                          <p:spTgt spid="19"/>
                                        </p:tgtEl>
                                      </p:cBhvr>
                                    </p:animEffect>
                                  </p:childTnLst>
                                </p:cTn>
                              </p:par>
                            </p:childTnLst>
                          </p:cTn>
                        </p:par>
                        <p:par>
                          <p:cTn id="60" fill="hold">
                            <p:stCondLst>
                              <p:cond delay="1500"/>
                            </p:stCondLst>
                            <p:childTnLst>
                              <p:par>
                                <p:cTn id="61" presetID="16" presetClass="entr" presetSubtype="21" fill="hold" nodeType="after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barn(inVertical)">
                                      <p:cBhvr>
                                        <p:cTn id="63" dur="500"/>
                                        <p:tgtEl>
                                          <p:spTgt spid="25"/>
                                        </p:tgtEl>
                                      </p:cBhvr>
                                    </p:animEffect>
                                  </p:childTnLst>
                                </p:cTn>
                              </p:par>
                            </p:childTnLst>
                          </p:cTn>
                        </p:par>
                        <p:par>
                          <p:cTn id="64" fill="hold">
                            <p:stCondLst>
                              <p:cond delay="2000"/>
                            </p:stCondLst>
                            <p:childTnLst>
                              <p:par>
                                <p:cTn id="65" presetID="16" presetClass="entr" presetSubtype="21" fill="hold" nodeType="after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barn(inVertical)">
                                      <p:cBhvr>
                                        <p:cTn id="67" dur="500"/>
                                        <p:tgtEl>
                                          <p:spTgt spid="31"/>
                                        </p:tgtEl>
                                      </p:cBhvr>
                                    </p:animEffect>
                                  </p:childTnLst>
                                </p:cTn>
                              </p:par>
                            </p:childTnLst>
                          </p:cTn>
                        </p:par>
                        <p:par>
                          <p:cTn id="68" fill="hold">
                            <p:stCondLst>
                              <p:cond delay="2500"/>
                            </p:stCondLst>
                            <p:childTnLst>
                              <p:par>
                                <p:cTn id="69" presetID="16" presetClass="entr" presetSubtype="21" fill="hold" nodeType="after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barn(inVertical)">
                                      <p:cBhvr>
                                        <p:cTn id="7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p:bldP spid="16" grpId="0"/>
      <p:bldP spid="17"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625320" y="4684248"/>
            <a:ext cx="3374889" cy="1051824"/>
            <a:chOff x="980608" y="1870075"/>
            <a:chExt cx="3374889" cy="1051823"/>
          </a:xfrm>
        </p:grpSpPr>
        <p:sp>
          <p:nvSpPr>
            <p:cNvPr id="3" name="文本框 2"/>
            <p:cNvSpPr txBox="1"/>
            <p:nvPr/>
          </p:nvSpPr>
          <p:spPr>
            <a:xfrm>
              <a:off x="1255541" y="2183234"/>
              <a:ext cx="2209562" cy="738664"/>
            </a:xfrm>
            <a:prstGeom prst="rect">
              <a:avLst/>
            </a:prstGeom>
            <a:noFill/>
          </p:spPr>
          <p:txBody>
            <a:bodyPr wrap="square" rtlCol="0">
              <a:spAutoFit/>
            </a:bodyPr>
            <a:lstStyle/>
            <a:p>
              <a:pPr algn="just" defTabSz="914377">
                <a:lnSpc>
                  <a:spcPct val="150000"/>
                </a:lnSpc>
              </a:pPr>
              <a:r>
                <a:rPr lang="zh-CN" altLang="en-US" sz="1400" dirty="0">
                  <a:solidFill>
                    <a:srgbClr val="1D495D"/>
                  </a:solidFill>
                  <a:latin typeface="微软雅黑" panose="020B0503020204020204" pitchFamily="34" charset="-122"/>
                  <a:ea typeface="微软雅黑" panose="020B0503020204020204" pitchFamily="34" charset="-122"/>
                </a:rPr>
                <a:t>文字是简单的视觉图案再现 口语的声音，</a:t>
              </a:r>
            </a:p>
          </p:txBody>
        </p:sp>
        <p:grpSp>
          <p:nvGrpSpPr>
            <p:cNvPr id="4" name="组合 3"/>
            <p:cNvGrpSpPr/>
            <p:nvPr/>
          </p:nvGrpSpPr>
          <p:grpSpPr>
            <a:xfrm>
              <a:off x="980608" y="1948657"/>
              <a:ext cx="216000" cy="216443"/>
              <a:chOff x="980608" y="2248535"/>
              <a:chExt cx="216000" cy="216443"/>
            </a:xfrm>
          </p:grpSpPr>
          <p:sp>
            <p:nvSpPr>
              <p:cNvPr id="6"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sp>
            <p:nvSpPr>
              <p:cNvPr id="7"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grpSp>
        <p:sp>
          <p:nvSpPr>
            <p:cNvPr id="5" name="文本框 4"/>
            <p:cNvSpPr txBox="1"/>
            <p:nvPr/>
          </p:nvSpPr>
          <p:spPr>
            <a:xfrm>
              <a:off x="1255541" y="1870075"/>
              <a:ext cx="3099956" cy="369332"/>
            </a:xfrm>
            <a:prstGeom prst="rect">
              <a:avLst/>
            </a:prstGeom>
            <a:noFill/>
          </p:spPr>
          <p:txBody>
            <a:bodyPr wrap="square" rtlCol="0">
              <a:spAutoFit/>
            </a:bodyPr>
            <a:lstStyle/>
            <a:p>
              <a:pPr defTabSz="914377"/>
              <a:r>
                <a:rPr lang="zh-CN" altLang="en-US" b="1" dirty="0">
                  <a:solidFill>
                    <a:srgbClr val="1D495D"/>
                  </a:solidFill>
                  <a:latin typeface="微软雅黑" panose="020B0503020204020204" pitchFamily="34" charset="-122"/>
                  <a:ea typeface="微软雅黑" panose="020B0503020204020204" pitchFamily="34" charset="-122"/>
                </a:rPr>
                <a:t>点击添加标题</a:t>
              </a:r>
            </a:p>
          </p:txBody>
        </p:sp>
      </p:grpSp>
      <p:grpSp>
        <p:nvGrpSpPr>
          <p:cNvPr id="8" name="组合 7"/>
          <p:cNvGrpSpPr/>
          <p:nvPr/>
        </p:nvGrpSpPr>
        <p:grpSpPr>
          <a:xfrm>
            <a:off x="8625320" y="3258287"/>
            <a:ext cx="3374889" cy="1051824"/>
            <a:chOff x="980608" y="1870075"/>
            <a:chExt cx="3374889" cy="1051823"/>
          </a:xfrm>
        </p:grpSpPr>
        <p:sp>
          <p:nvSpPr>
            <p:cNvPr id="9" name="文本框 8"/>
            <p:cNvSpPr txBox="1"/>
            <p:nvPr/>
          </p:nvSpPr>
          <p:spPr>
            <a:xfrm>
              <a:off x="1255541" y="2183234"/>
              <a:ext cx="2209562" cy="738664"/>
            </a:xfrm>
            <a:prstGeom prst="rect">
              <a:avLst/>
            </a:prstGeom>
            <a:noFill/>
          </p:spPr>
          <p:txBody>
            <a:bodyPr wrap="square" rtlCol="0">
              <a:spAutoFit/>
            </a:bodyPr>
            <a:lstStyle/>
            <a:p>
              <a:pPr algn="just" defTabSz="914377">
                <a:lnSpc>
                  <a:spcPct val="150000"/>
                </a:lnSpc>
              </a:pPr>
              <a:r>
                <a:rPr lang="zh-CN" altLang="en-US" sz="1400" dirty="0">
                  <a:solidFill>
                    <a:srgbClr val="1D495D"/>
                  </a:solidFill>
                  <a:latin typeface="微软雅黑" panose="020B0503020204020204" pitchFamily="34" charset="-122"/>
                  <a:ea typeface="微软雅黑" panose="020B0503020204020204" pitchFamily="34" charset="-122"/>
                </a:rPr>
                <a:t>文字是简单的视觉图案再现 口语的声音，</a:t>
              </a:r>
            </a:p>
          </p:txBody>
        </p:sp>
        <p:grpSp>
          <p:nvGrpSpPr>
            <p:cNvPr id="10" name="组合 9"/>
            <p:cNvGrpSpPr/>
            <p:nvPr/>
          </p:nvGrpSpPr>
          <p:grpSpPr>
            <a:xfrm>
              <a:off x="980608" y="1948657"/>
              <a:ext cx="216000" cy="216443"/>
              <a:chOff x="980608" y="2248535"/>
              <a:chExt cx="216000" cy="216443"/>
            </a:xfrm>
          </p:grpSpPr>
          <p:sp>
            <p:nvSpPr>
              <p:cNvPr id="12"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sp>
            <p:nvSpPr>
              <p:cNvPr id="13"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grpSp>
        <p:sp>
          <p:nvSpPr>
            <p:cNvPr id="11" name="文本框 10"/>
            <p:cNvSpPr txBox="1"/>
            <p:nvPr/>
          </p:nvSpPr>
          <p:spPr>
            <a:xfrm>
              <a:off x="1255541" y="1870075"/>
              <a:ext cx="3099956" cy="369332"/>
            </a:xfrm>
            <a:prstGeom prst="rect">
              <a:avLst/>
            </a:prstGeom>
            <a:noFill/>
          </p:spPr>
          <p:txBody>
            <a:bodyPr wrap="square" rtlCol="0">
              <a:spAutoFit/>
            </a:bodyPr>
            <a:lstStyle/>
            <a:p>
              <a:pPr defTabSz="914377"/>
              <a:r>
                <a:rPr lang="zh-CN" altLang="en-US" b="1" dirty="0">
                  <a:solidFill>
                    <a:srgbClr val="1D495D"/>
                  </a:solidFill>
                  <a:latin typeface="微软雅黑" panose="020B0503020204020204" pitchFamily="34" charset="-122"/>
                  <a:ea typeface="微软雅黑" panose="020B0503020204020204" pitchFamily="34" charset="-122"/>
                </a:rPr>
                <a:t>点击添加标题</a:t>
              </a:r>
            </a:p>
          </p:txBody>
        </p:sp>
      </p:grpSp>
      <p:grpSp>
        <p:nvGrpSpPr>
          <p:cNvPr id="14" name="组合 13"/>
          <p:cNvGrpSpPr/>
          <p:nvPr/>
        </p:nvGrpSpPr>
        <p:grpSpPr>
          <a:xfrm>
            <a:off x="8625320" y="1832327"/>
            <a:ext cx="3374889" cy="1051824"/>
            <a:chOff x="980608" y="1870075"/>
            <a:chExt cx="3374889" cy="1051823"/>
          </a:xfrm>
        </p:grpSpPr>
        <p:sp>
          <p:nvSpPr>
            <p:cNvPr id="15" name="文本框 14"/>
            <p:cNvSpPr txBox="1"/>
            <p:nvPr/>
          </p:nvSpPr>
          <p:spPr>
            <a:xfrm>
              <a:off x="1255541" y="2183234"/>
              <a:ext cx="2209562" cy="738664"/>
            </a:xfrm>
            <a:prstGeom prst="rect">
              <a:avLst/>
            </a:prstGeom>
            <a:noFill/>
          </p:spPr>
          <p:txBody>
            <a:bodyPr wrap="square" rtlCol="0">
              <a:spAutoFit/>
            </a:bodyPr>
            <a:lstStyle/>
            <a:p>
              <a:pPr algn="just" defTabSz="914377">
                <a:lnSpc>
                  <a:spcPct val="150000"/>
                </a:lnSpc>
              </a:pPr>
              <a:r>
                <a:rPr lang="zh-CN" altLang="en-US" sz="1400" dirty="0">
                  <a:solidFill>
                    <a:srgbClr val="1D495D"/>
                  </a:solidFill>
                  <a:latin typeface="微软雅黑" panose="020B0503020204020204" pitchFamily="34" charset="-122"/>
                  <a:ea typeface="微软雅黑" panose="020B0503020204020204" pitchFamily="34" charset="-122"/>
                </a:rPr>
                <a:t>文字是简单的视觉图案再现 口语的声音，</a:t>
              </a:r>
            </a:p>
          </p:txBody>
        </p:sp>
        <p:grpSp>
          <p:nvGrpSpPr>
            <p:cNvPr id="16" name="组合 15"/>
            <p:cNvGrpSpPr/>
            <p:nvPr/>
          </p:nvGrpSpPr>
          <p:grpSpPr>
            <a:xfrm>
              <a:off x="980608" y="1948657"/>
              <a:ext cx="216000" cy="216443"/>
              <a:chOff x="980608" y="2248535"/>
              <a:chExt cx="216000" cy="216443"/>
            </a:xfrm>
          </p:grpSpPr>
          <p:sp>
            <p:nvSpPr>
              <p:cNvPr id="18"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sp>
            <p:nvSpPr>
              <p:cNvPr id="19"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grpSp>
        <p:sp>
          <p:nvSpPr>
            <p:cNvPr id="17" name="文本框 16"/>
            <p:cNvSpPr txBox="1"/>
            <p:nvPr/>
          </p:nvSpPr>
          <p:spPr>
            <a:xfrm>
              <a:off x="1255541" y="1870075"/>
              <a:ext cx="3099956" cy="369332"/>
            </a:xfrm>
            <a:prstGeom prst="rect">
              <a:avLst/>
            </a:prstGeom>
            <a:noFill/>
          </p:spPr>
          <p:txBody>
            <a:bodyPr wrap="square" rtlCol="0">
              <a:spAutoFit/>
            </a:bodyPr>
            <a:lstStyle/>
            <a:p>
              <a:pPr defTabSz="914377"/>
              <a:r>
                <a:rPr lang="zh-CN" altLang="en-US" b="1" dirty="0">
                  <a:solidFill>
                    <a:srgbClr val="1D495D"/>
                  </a:solidFill>
                  <a:latin typeface="微软雅黑" panose="020B0503020204020204" pitchFamily="34" charset="-122"/>
                  <a:ea typeface="微软雅黑" panose="020B0503020204020204" pitchFamily="34" charset="-122"/>
                </a:rPr>
                <a:t>点击添加标题</a:t>
              </a:r>
            </a:p>
          </p:txBody>
        </p:sp>
      </p:grpSp>
      <p:grpSp>
        <p:nvGrpSpPr>
          <p:cNvPr id="20" name="组合 19"/>
          <p:cNvGrpSpPr/>
          <p:nvPr/>
        </p:nvGrpSpPr>
        <p:grpSpPr>
          <a:xfrm>
            <a:off x="1207760" y="4684248"/>
            <a:ext cx="3374889" cy="1051824"/>
            <a:chOff x="980608" y="1870075"/>
            <a:chExt cx="3374889" cy="1051823"/>
          </a:xfrm>
        </p:grpSpPr>
        <p:sp>
          <p:nvSpPr>
            <p:cNvPr id="21" name="文本框 20"/>
            <p:cNvSpPr txBox="1"/>
            <p:nvPr/>
          </p:nvSpPr>
          <p:spPr>
            <a:xfrm>
              <a:off x="1255541" y="2183234"/>
              <a:ext cx="2209562" cy="738664"/>
            </a:xfrm>
            <a:prstGeom prst="rect">
              <a:avLst/>
            </a:prstGeom>
            <a:noFill/>
          </p:spPr>
          <p:txBody>
            <a:bodyPr wrap="square" rtlCol="0">
              <a:spAutoFit/>
            </a:bodyPr>
            <a:lstStyle/>
            <a:p>
              <a:pPr algn="just" defTabSz="914377">
                <a:lnSpc>
                  <a:spcPct val="150000"/>
                </a:lnSpc>
              </a:pPr>
              <a:r>
                <a:rPr lang="zh-CN" altLang="en-US" sz="1400" dirty="0">
                  <a:solidFill>
                    <a:srgbClr val="1D495D"/>
                  </a:solidFill>
                  <a:latin typeface="微软雅黑" panose="020B0503020204020204" pitchFamily="34" charset="-122"/>
                  <a:ea typeface="微软雅黑" panose="020B0503020204020204" pitchFamily="34" charset="-122"/>
                </a:rPr>
                <a:t>文字是简单的视觉图案再现 口语的声音，</a:t>
              </a:r>
            </a:p>
          </p:txBody>
        </p:sp>
        <p:grpSp>
          <p:nvGrpSpPr>
            <p:cNvPr id="22" name="组合 21"/>
            <p:cNvGrpSpPr/>
            <p:nvPr/>
          </p:nvGrpSpPr>
          <p:grpSpPr>
            <a:xfrm>
              <a:off x="980608" y="1948657"/>
              <a:ext cx="216000" cy="216443"/>
              <a:chOff x="980608" y="2248535"/>
              <a:chExt cx="216000" cy="216443"/>
            </a:xfrm>
          </p:grpSpPr>
          <p:sp>
            <p:nvSpPr>
              <p:cNvPr id="24"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sp>
            <p:nvSpPr>
              <p:cNvPr id="25"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grpSp>
        <p:sp>
          <p:nvSpPr>
            <p:cNvPr id="23" name="文本框 22"/>
            <p:cNvSpPr txBox="1"/>
            <p:nvPr/>
          </p:nvSpPr>
          <p:spPr>
            <a:xfrm>
              <a:off x="1255541" y="1870075"/>
              <a:ext cx="3099956" cy="369332"/>
            </a:xfrm>
            <a:prstGeom prst="rect">
              <a:avLst/>
            </a:prstGeom>
            <a:noFill/>
          </p:spPr>
          <p:txBody>
            <a:bodyPr wrap="square" rtlCol="0">
              <a:spAutoFit/>
            </a:bodyPr>
            <a:lstStyle/>
            <a:p>
              <a:pPr defTabSz="914377"/>
              <a:r>
                <a:rPr lang="zh-CN" altLang="en-US" b="1" dirty="0">
                  <a:solidFill>
                    <a:srgbClr val="1D495D"/>
                  </a:solidFill>
                  <a:latin typeface="微软雅黑" panose="020B0503020204020204" pitchFamily="34" charset="-122"/>
                  <a:ea typeface="微软雅黑" panose="020B0503020204020204" pitchFamily="34" charset="-122"/>
                </a:rPr>
                <a:t>点击添加标题</a:t>
              </a:r>
            </a:p>
          </p:txBody>
        </p:sp>
      </p:grpSp>
      <p:grpSp>
        <p:nvGrpSpPr>
          <p:cNvPr id="26" name="组合 25"/>
          <p:cNvGrpSpPr/>
          <p:nvPr/>
        </p:nvGrpSpPr>
        <p:grpSpPr>
          <a:xfrm>
            <a:off x="1207760" y="3258287"/>
            <a:ext cx="3374889" cy="1051824"/>
            <a:chOff x="980608" y="1870075"/>
            <a:chExt cx="3374889" cy="1051823"/>
          </a:xfrm>
        </p:grpSpPr>
        <p:sp>
          <p:nvSpPr>
            <p:cNvPr id="27" name="文本框 26"/>
            <p:cNvSpPr txBox="1"/>
            <p:nvPr/>
          </p:nvSpPr>
          <p:spPr>
            <a:xfrm>
              <a:off x="1255541" y="2183234"/>
              <a:ext cx="2209562" cy="738664"/>
            </a:xfrm>
            <a:prstGeom prst="rect">
              <a:avLst/>
            </a:prstGeom>
            <a:noFill/>
          </p:spPr>
          <p:txBody>
            <a:bodyPr wrap="square" rtlCol="0">
              <a:spAutoFit/>
            </a:bodyPr>
            <a:lstStyle/>
            <a:p>
              <a:pPr algn="just" defTabSz="914377">
                <a:lnSpc>
                  <a:spcPct val="150000"/>
                </a:lnSpc>
              </a:pPr>
              <a:r>
                <a:rPr lang="zh-CN" altLang="en-US" sz="1400" dirty="0">
                  <a:solidFill>
                    <a:srgbClr val="1D495D"/>
                  </a:solidFill>
                  <a:latin typeface="微软雅黑" panose="020B0503020204020204" pitchFamily="34" charset="-122"/>
                  <a:ea typeface="微软雅黑" panose="020B0503020204020204" pitchFamily="34" charset="-122"/>
                </a:rPr>
                <a:t>文字是简单的视觉图案再现 口语的声音，</a:t>
              </a:r>
            </a:p>
          </p:txBody>
        </p:sp>
        <p:grpSp>
          <p:nvGrpSpPr>
            <p:cNvPr id="28" name="组合 27"/>
            <p:cNvGrpSpPr/>
            <p:nvPr/>
          </p:nvGrpSpPr>
          <p:grpSpPr>
            <a:xfrm>
              <a:off x="980608" y="1948657"/>
              <a:ext cx="216000" cy="216443"/>
              <a:chOff x="980608" y="2248535"/>
              <a:chExt cx="216000" cy="216443"/>
            </a:xfrm>
          </p:grpSpPr>
          <p:sp>
            <p:nvSpPr>
              <p:cNvPr id="30"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sp>
            <p:nvSpPr>
              <p:cNvPr id="31"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grpSp>
        <p:sp>
          <p:nvSpPr>
            <p:cNvPr id="29" name="文本框 28"/>
            <p:cNvSpPr txBox="1"/>
            <p:nvPr/>
          </p:nvSpPr>
          <p:spPr>
            <a:xfrm>
              <a:off x="1255541" y="1870075"/>
              <a:ext cx="3099956" cy="369332"/>
            </a:xfrm>
            <a:prstGeom prst="rect">
              <a:avLst/>
            </a:prstGeom>
            <a:noFill/>
          </p:spPr>
          <p:txBody>
            <a:bodyPr wrap="square" rtlCol="0">
              <a:spAutoFit/>
            </a:bodyPr>
            <a:lstStyle/>
            <a:p>
              <a:pPr defTabSz="914377"/>
              <a:r>
                <a:rPr lang="zh-CN" altLang="en-US" b="1" dirty="0">
                  <a:solidFill>
                    <a:srgbClr val="1D495D"/>
                  </a:solidFill>
                  <a:latin typeface="微软雅黑" panose="020B0503020204020204" pitchFamily="34" charset="-122"/>
                  <a:ea typeface="微软雅黑" panose="020B0503020204020204" pitchFamily="34" charset="-122"/>
                </a:rPr>
                <a:t>点击添加标题</a:t>
              </a:r>
            </a:p>
          </p:txBody>
        </p:sp>
      </p:grpSp>
      <p:grpSp>
        <p:nvGrpSpPr>
          <p:cNvPr id="32" name="组合 31"/>
          <p:cNvGrpSpPr/>
          <p:nvPr/>
        </p:nvGrpSpPr>
        <p:grpSpPr>
          <a:xfrm>
            <a:off x="1207760" y="1832327"/>
            <a:ext cx="3374889" cy="1051824"/>
            <a:chOff x="980608" y="1870075"/>
            <a:chExt cx="3374889" cy="1051823"/>
          </a:xfrm>
        </p:grpSpPr>
        <p:sp>
          <p:nvSpPr>
            <p:cNvPr id="33" name="文本框 32"/>
            <p:cNvSpPr txBox="1"/>
            <p:nvPr/>
          </p:nvSpPr>
          <p:spPr>
            <a:xfrm>
              <a:off x="1255541" y="2183234"/>
              <a:ext cx="2209562" cy="738664"/>
            </a:xfrm>
            <a:prstGeom prst="rect">
              <a:avLst/>
            </a:prstGeom>
            <a:noFill/>
          </p:spPr>
          <p:txBody>
            <a:bodyPr wrap="square" rtlCol="0">
              <a:spAutoFit/>
            </a:bodyPr>
            <a:lstStyle/>
            <a:p>
              <a:pPr algn="just" defTabSz="914377">
                <a:lnSpc>
                  <a:spcPct val="150000"/>
                </a:lnSpc>
              </a:pPr>
              <a:r>
                <a:rPr lang="zh-CN" altLang="en-US" sz="1400" dirty="0">
                  <a:solidFill>
                    <a:srgbClr val="1D495D"/>
                  </a:solidFill>
                  <a:latin typeface="微软雅黑" panose="020B0503020204020204" pitchFamily="34" charset="-122"/>
                  <a:ea typeface="微软雅黑" panose="020B0503020204020204" pitchFamily="34" charset="-122"/>
                </a:rPr>
                <a:t>文字是简单的视觉图案再现 口语的声音，</a:t>
              </a:r>
            </a:p>
          </p:txBody>
        </p:sp>
        <p:grpSp>
          <p:nvGrpSpPr>
            <p:cNvPr id="34" name="组合 33"/>
            <p:cNvGrpSpPr/>
            <p:nvPr/>
          </p:nvGrpSpPr>
          <p:grpSpPr>
            <a:xfrm>
              <a:off x="980608" y="1948657"/>
              <a:ext cx="216000" cy="216443"/>
              <a:chOff x="980608" y="2248535"/>
              <a:chExt cx="216000" cy="216443"/>
            </a:xfrm>
          </p:grpSpPr>
          <p:sp>
            <p:nvSpPr>
              <p:cNvPr id="36"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sp>
            <p:nvSpPr>
              <p:cNvPr id="37"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grpSp>
        <p:sp>
          <p:nvSpPr>
            <p:cNvPr id="35" name="文本框 34"/>
            <p:cNvSpPr txBox="1"/>
            <p:nvPr/>
          </p:nvSpPr>
          <p:spPr>
            <a:xfrm>
              <a:off x="1255541" y="1870075"/>
              <a:ext cx="3099956" cy="369332"/>
            </a:xfrm>
            <a:prstGeom prst="rect">
              <a:avLst/>
            </a:prstGeom>
            <a:noFill/>
          </p:spPr>
          <p:txBody>
            <a:bodyPr wrap="square" rtlCol="0">
              <a:spAutoFit/>
            </a:bodyPr>
            <a:lstStyle/>
            <a:p>
              <a:pPr defTabSz="914377"/>
              <a:r>
                <a:rPr lang="zh-CN" altLang="en-US" b="1" dirty="0">
                  <a:solidFill>
                    <a:srgbClr val="1D495D"/>
                  </a:solidFill>
                  <a:latin typeface="微软雅黑" panose="020B0503020204020204" pitchFamily="34" charset="-122"/>
                  <a:ea typeface="微软雅黑" panose="020B0503020204020204" pitchFamily="34" charset="-122"/>
                </a:rPr>
                <a:t>点击添加标题</a:t>
              </a:r>
            </a:p>
          </p:txBody>
        </p:sp>
      </p:grpSp>
      <p:grpSp>
        <p:nvGrpSpPr>
          <p:cNvPr id="38" name="组合 37"/>
          <p:cNvGrpSpPr/>
          <p:nvPr/>
        </p:nvGrpSpPr>
        <p:grpSpPr>
          <a:xfrm>
            <a:off x="4056855" y="1938719"/>
            <a:ext cx="4172744" cy="3614467"/>
            <a:chOff x="4056855" y="1938719"/>
            <a:chExt cx="4172744" cy="3614466"/>
          </a:xfrm>
        </p:grpSpPr>
        <p:sp>
          <p:nvSpPr>
            <p:cNvPr id="39" name="Freeform 6"/>
            <p:cNvSpPr/>
            <p:nvPr/>
          </p:nvSpPr>
          <p:spPr bwMode="auto">
            <a:xfrm rot="5400000">
              <a:off x="4353441" y="1681130"/>
              <a:ext cx="3579573" cy="4131694"/>
            </a:xfrm>
            <a:custGeom>
              <a:avLst/>
              <a:gdLst>
                <a:gd name="T0" fmla="*/ 1744 w 1744"/>
                <a:gd name="T1" fmla="*/ 1510 h 2013"/>
                <a:gd name="T2" fmla="*/ 872 w 1744"/>
                <a:gd name="T3" fmla="*/ 2013 h 2013"/>
                <a:gd name="T4" fmla="*/ 0 w 1744"/>
                <a:gd name="T5" fmla="*/ 1510 h 2013"/>
                <a:gd name="T6" fmla="*/ 0 w 1744"/>
                <a:gd name="T7" fmla="*/ 503 h 2013"/>
                <a:gd name="T8" fmla="*/ 872 w 1744"/>
                <a:gd name="T9" fmla="*/ 0 h 2013"/>
                <a:gd name="T10" fmla="*/ 1744 w 1744"/>
                <a:gd name="T11" fmla="*/ 503 h 2013"/>
                <a:gd name="T12" fmla="*/ 1744 w 1744"/>
                <a:gd name="T13" fmla="*/ 1510 h 2013"/>
              </a:gdLst>
              <a:ahLst/>
              <a:cxnLst>
                <a:cxn ang="0">
                  <a:pos x="T0" y="T1"/>
                </a:cxn>
                <a:cxn ang="0">
                  <a:pos x="T2" y="T3"/>
                </a:cxn>
                <a:cxn ang="0">
                  <a:pos x="T4" y="T5"/>
                </a:cxn>
                <a:cxn ang="0">
                  <a:pos x="T6" y="T7"/>
                </a:cxn>
                <a:cxn ang="0">
                  <a:pos x="T8" y="T9"/>
                </a:cxn>
                <a:cxn ang="0">
                  <a:pos x="T10" y="T11"/>
                </a:cxn>
                <a:cxn ang="0">
                  <a:pos x="T12" y="T13"/>
                </a:cxn>
              </a:cxnLst>
              <a:rect l="0" t="0" r="r" b="b"/>
              <a:pathLst>
                <a:path w="1744" h="2013">
                  <a:moveTo>
                    <a:pt x="1744" y="1510"/>
                  </a:moveTo>
                  <a:lnTo>
                    <a:pt x="872" y="2013"/>
                  </a:lnTo>
                  <a:lnTo>
                    <a:pt x="0" y="1510"/>
                  </a:lnTo>
                  <a:lnTo>
                    <a:pt x="0" y="503"/>
                  </a:lnTo>
                  <a:lnTo>
                    <a:pt x="872" y="0"/>
                  </a:lnTo>
                  <a:lnTo>
                    <a:pt x="1744" y="503"/>
                  </a:lnTo>
                  <a:lnTo>
                    <a:pt x="1744" y="15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40" name="Freeform 7"/>
            <p:cNvSpPr/>
            <p:nvPr/>
          </p:nvSpPr>
          <p:spPr bwMode="auto">
            <a:xfrm rot="5400000">
              <a:off x="4335994" y="1659580"/>
              <a:ext cx="3614466" cy="4172744"/>
            </a:xfrm>
            <a:custGeom>
              <a:avLst/>
              <a:gdLst>
                <a:gd name="T0" fmla="*/ 1753 w 1761"/>
                <a:gd name="T1" fmla="*/ 1520 h 2033"/>
                <a:gd name="T2" fmla="*/ 1748 w 1761"/>
                <a:gd name="T3" fmla="*/ 1513 h 2033"/>
                <a:gd name="T4" fmla="*/ 881 w 1761"/>
                <a:gd name="T5" fmla="*/ 2013 h 2033"/>
                <a:gd name="T6" fmla="*/ 18 w 1761"/>
                <a:gd name="T7" fmla="*/ 1515 h 2033"/>
                <a:gd name="T8" fmla="*/ 18 w 1761"/>
                <a:gd name="T9" fmla="*/ 518 h 2033"/>
                <a:gd name="T10" fmla="*/ 881 w 1761"/>
                <a:gd name="T11" fmla="*/ 20 h 2033"/>
                <a:gd name="T12" fmla="*/ 1744 w 1761"/>
                <a:gd name="T13" fmla="*/ 518 h 2033"/>
                <a:gd name="T14" fmla="*/ 1744 w 1761"/>
                <a:gd name="T15" fmla="*/ 1520 h 2033"/>
                <a:gd name="T16" fmla="*/ 1753 w 1761"/>
                <a:gd name="T17" fmla="*/ 1520 h 2033"/>
                <a:gd name="T18" fmla="*/ 1748 w 1761"/>
                <a:gd name="T19" fmla="*/ 1513 h 2033"/>
                <a:gd name="T20" fmla="*/ 1753 w 1761"/>
                <a:gd name="T21" fmla="*/ 1520 h 2033"/>
                <a:gd name="T22" fmla="*/ 1761 w 1761"/>
                <a:gd name="T23" fmla="*/ 1520 h 2033"/>
                <a:gd name="T24" fmla="*/ 1761 w 1761"/>
                <a:gd name="T25" fmla="*/ 508 h 2033"/>
                <a:gd name="T26" fmla="*/ 881 w 1761"/>
                <a:gd name="T27" fmla="*/ 0 h 2033"/>
                <a:gd name="T28" fmla="*/ 0 w 1761"/>
                <a:gd name="T29" fmla="*/ 508 h 2033"/>
                <a:gd name="T30" fmla="*/ 0 w 1761"/>
                <a:gd name="T31" fmla="*/ 1525 h 2033"/>
                <a:gd name="T32" fmla="*/ 881 w 1761"/>
                <a:gd name="T33" fmla="*/ 2033 h 2033"/>
                <a:gd name="T34" fmla="*/ 1761 w 1761"/>
                <a:gd name="T35" fmla="*/ 1525 h 2033"/>
                <a:gd name="T36" fmla="*/ 1761 w 1761"/>
                <a:gd name="T37" fmla="*/ 1520 h 2033"/>
                <a:gd name="T38" fmla="*/ 1753 w 1761"/>
                <a:gd name="T39" fmla="*/ 1520 h 2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61" h="2033">
                  <a:moveTo>
                    <a:pt x="1753" y="1520"/>
                  </a:moveTo>
                  <a:lnTo>
                    <a:pt x="1748" y="1513"/>
                  </a:lnTo>
                  <a:lnTo>
                    <a:pt x="881" y="2013"/>
                  </a:lnTo>
                  <a:lnTo>
                    <a:pt x="18" y="1515"/>
                  </a:lnTo>
                  <a:lnTo>
                    <a:pt x="18" y="518"/>
                  </a:lnTo>
                  <a:lnTo>
                    <a:pt x="881" y="20"/>
                  </a:lnTo>
                  <a:lnTo>
                    <a:pt x="1744" y="518"/>
                  </a:lnTo>
                  <a:lnTo>
                    <a:pt x="1744" y="1520"/>
                  </a:lnTo>
                  <a:lnTo>
                    <a:pt x="1753" y="1520"/>
                  </a:lnTo>
                  <a:lnTo>
                    <a:pt x="1748" y="1513"/>
                  </a:lnTo>
                  <a:lnTo>
                    <a:pt x="1753" y="1520"/>
                  </a:lnTo>
                  <a:lnTo>
                    <a:pt x="1761" y="1520"/>
                  </a:lnTo>
                  <a:lnTo>
                    <a:pt x="1761" y="508"/>
                  </a:lnTo>
                  <a:lnTo>
                    <a:pt x="881" y="0"/>
                  </a:lnTo>
                  <a:lnTo>
                    <a:pt x="0" y="508"/>
                  </a:lnTo>
                  <a:lnTo>
                    <a:pt x="0" y="1525"/>
                  </a:lnTo>
                  <a:lnTo>
                    <a:pt x="881" y="2033"/>
                  </a:lnTo>
                  <a:lnTo>
                    <a:pt x="1761" y="1525"/>
                  </a:lnTo>
                  <a:lnTo>
                    <a:pt x="1761" y="1520"/>
                  </a:lnTo>
                  <a:lnTo>
                    <a:pt x="1753" y="1520"/>
                  </a:lnTo>
                  <a:close/>
                </a:path>
              </a:pathLst>
            </a:custGeom>
            <a:solidFill>
              <a:srgbClr val="9BCAC8"/>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41" name="Freeform 8"/>
            <p:cNvSpPr/>
            <p:nvPr/>
          </p:nvSpPr>
          <p:spPr bwMode="auto">
            <a:xfrm rot="5400000">
              <a:off x="4335994" y="1659580"/>
              <a:ext cx="3614466" cy="4172744"/>
            </a:xfrm>
            <a:custGeom>
              <a:avLst/>
              <a:gdLst>
                <a:gd name="T0" fmla="*/ 1753 w 1761"/>
                <a:gd name="T1" fmla="*/ 1520 h 2033"/>
                <a:gd name="T2" fmla="*/ 1748 w 1761"/>
                <a:gd name="T3" fmla="*/ 1513 h 2033"/>
                <a:gd name="T4" fmla="*/ 881 w 1761"/>
                <a:gd name="T5" fmla="*/ 2013 h 2033"/>
                <a:gd name="T6" fmla="*/ 18 w 1761"/>
                <a:gd name="T7" fmla="*/ 1515 h 2033"/>
                <a:gd name="T8" fmla="*/ 18 w 1761"/>
                <a:gd name="T9" fmla="*/ 518 h 2033"/>
                <a:gd name="T10" fmla="*/ 881 w 1761"/>
                <a:gd name="T11" fmla="*/ 20 h 2033"/>
                <a:gd name="T12" fmla="*/ 1744 w 1761"/>
                <a:gd name="T13" fmla="*/ 518 h 2033"/>
                <a:gd name="T14" fmla="*/ 1744 w 1761"/>
                <a:gd name="T15" fmla="*/ 1520 h 2033"/>
                <a:gd name="T16" fmla="*/ 1753 w 1761"/>
                <a:gd name="T17" fmla="*/ 1520 h 2033"/>
                <a:gd name="T18" fmla="*/ 1748 w 1761"/>
                <a:gd name="T19" fmla="*/ 1513 h 2033"/>
                <a:gd name="T20" fmla="*/ 1753 w 1761"/>
                <a:gd name="T21" fmla="*/ 1520 h 2033"/>
                <a:gd name="T22" fmla="*/ 1761 w 1761"/>
                <a:gd name="T23" fmla="*/ 1520 h 2033"/>
                <a:gd name="T24" fmla="*/ 1761 w 1761"/>
                <a:gd name="T25" fmla="*/ 508 h 2033"/>
                <a:gd name="T26" fmla="*/ 881 w 1761"/>
                <a:gd name="T27" fmla="*/ 0 h 2033"/>
                <a:gd name="T28" fmla="*/ 0 w 1761"/>
                <a:gd name="T29" fmla="*/ 508 h 2033"/>
                <a:gd name="T30" fmla="*/ 0 w 1761"/>
                <a:gd name="T31" fmla="*/ 1525 h 2033"/>
                <a:gd name="T32" fmla="*/ 881 w 1761"/>
                <a:gd name="T33" fmla="*/ 2033 h 2033"/>
                <a:gd name="T34" fmla="*/ 1761 w 1761"/>
                <a:gd name="T35" fmla="*/ 1525 h 2033"/>
                <a:gd name="T36" fmla="*/ 1761 w 1761"/>
                <a:gd name="T37" fmla="*/ 1520 h 2033"/>
                <a:gd name="T38" fmla="*/ 1753 w 1761"/>
                <a:gd name="T39" fmla="*/ 1520 h 2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61" h="2033">
                  <a:moveTo>
                    <a:pt x="1753" y="1520"/>
                  </a:moveTo>
                  <a:lnTo>
                    <a:pt x="1748" y="1513"/>
                  </a:lnTo>
                  <a:lnTo>
                    <a:pt x="881" y="2013"/>
                  </a:lnTo>
                  <a:lnTo>
                    <a:pt x="18" y="1515"/>
                  </a:lnTo>
                  <a:lnTo>
                    <a:pt x="18" y="518"/>
                  </a:lnTo>
                  <a:lnTo>
                    <a:pt x="881" y="20"/>
                  </a:lnTo>
                  <a:lnTo>
                    <a:pt x="1744" y="518"/>
                  </a:lnTo>
                  <a:lnTo>
                    <a:pt x="1744" y="1520"/>
                  </a:lnTo>
                  <a:lnTo>
                    <a:pt x="1753" y="1520"/>
                  </a:lnTo>
                  <a:lnTo>
                    <a:pt x="1748" y="1513"/>
                  </a:lnTo>
                  <a:lnTo>
                    <a:pt x="1753" y="1520"/>
                  </a:lnTo>
                  <a:lnTo>
                    <a:pt x="1761" y="1520"/>
                  </a:lnTo>
                  <a:lnTo>
                    <a:pt x="1761" y="508"/>
                  </a:lnTo>
                  <a:lnTo>
                    <a:pt x="881" y="0"/>
                  </a:lnTo>
                  <a:lnTo>
                    <a:pt x="0" y="508"/>
                  </a:lnTo>
                  <a:lnTo>
                    <a:pt x="0" y="1525"/>
                  </a:lnTo>
                  <a:lnTo>
                    <a:pt x="881" y="2033"/>
                  </a:lnTo>
                  <a:lnTo>
                    <a:pt x="1761" y="1525"/>
                  </a:lnTo>
                  <a:lnTo>
                    <a:pt x="1761" y="1520"/>
                  </a:lnTo>
                  <a:lnTo>
                    <a:pt x="1753" y="15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42" name="Freeform 9"/>
            <p:cNvSpPr/>
            <p:nvPr/>
          </p:nvSpPr>
          <p:spPr bwMode="auto">
            <a:xfrm rot="5400000">
              <a:off x="5853822" y="2972156"/>
              <a:ext cx="2309071" cy="336611"/>
            </a:xfrm>
            <a:custGeom>
              <a:avLst/>
              <a:gdLst>
                <a:gd name="T0" fmla="*/ 1059 w 1125"/>
                <a:gd name="T1" fmla="*/ 0 h 164"/>
                <a:gd name="T2" fmla="*/ 4 w 1125"/>
                <a:gd name="T3" fmla="*/ 0 h 164"/>
                <a:gd name="T4" fmla="*/ 0 w 1125"/>
                <a:gd name="T5" fmla="*/ 2 h 164"/>
                <a:gd name="T6" fmla="*/ 523 w 1125"/>
                <a:gd name="T7" fmla="*/ 78 h 164"/>
                <a:gd name="T8" fmla="*/ 567 w 1125"/>
                <a:gd name="T9" fmla="*/ 0 h 164"/>
                <a:gd name="T10" fmla="*/ 779 w 1125"/>
                <a:gd name="T11" fmla="*/ 0 h 164"/>
                <a:gd name="T12" fmla="*/ 698 w 1125"/>
                <a:gd name="T13" fmla="*/ 103 h 164"/>
                <a:gd name="T14" fmla="*/ 1125 w 1125"/>
                <a:gd name="T15" fmla="*/ 164 h 164"/>
                <a:gd name="T16" fmla="*/ 1059 w 1125"/>
                <a:gd name="T17"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5" h="164">
                  <a:moveTo>
                    <a:pt x="1059" y="0"/>
                  </a:moveTo>
                  <a:lnTo>
                    <a:pt x="4" y="0"/>
                  </a:lnTo>
                  <a:lnTo>
                    <a:pt x="0" y="2"/>
                  </a:lnTo>
                  <a:lnTo>
                    <a:pt x="523" y="78"/>
                  </a:lnTo>
                  <a:lnTo>
                    <a:pt x="567" y="0"/>
                  </a:lnTo>
                  <a:lnTo>
                    <a:pt x="779" y="0"/>
                  </a:lnTo>
                  <a:lnTo>
                    <a:pt x="698" y="103"/>
                  </a:lnTo>
                  <a:lnTo>
                    <a:pt x="1125" y="164"/>
                  </a:lnTo>
                  <a:lnTo>
                    <a:pt x="1059" y="0"/>
                  </a:lnTo>
                  <a:close/>
                </a:path>
              </a:pathLst>
            </a:custGeom>
            <a:solidFill>
              <a:srgbClr val="DFDC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43" name="Freeform 10"/>
            <p:cNvSpPr/>
            <p:nvPr/>
          </p:nvSpPr>
          <p:spPr bwMode="auto">
            <a:xfrm rot="5400000">
              <a:off x="5853822" y="2972156"/>
              <a:ext cx="2309071" cy="336611"/>
            </a:xfrm>
            <a:custGeom>
              <a:avLst/>
              <a:gdLst>
                <a:gd name="T0" fmla="*/ 1059 w 1125"/>
                <a:gd name="T1" fmla="*/ 0 h 164"/>
                <a:gd name="T2" fmla="*/ 4 w 1125"/>
                <a:gd name="T3" fmla="*/ 0 h 164"/>
                <a:gd name="T4" fmla="*/ 0 w 1125"/>
                <a:gd name="T5" fmla="*/ 2 h 164"/>
                <a:gd name="T6" fmla="*/ 523 w 1125"/>
                <a:gd name="T7" fmla="*/ 78 h 164"/>
                <a:gd name="T8" fmla="*/ 567 w 1125"/>
                <a:gd name="T9" fmla="*/ 0 h 164"/>
                <a:gd name="T10" fmla="*/ 779 w 1125"/>
                <a:gd name="T11" fmla="*/ 0 h 164"/>
                <a:gd name="T12" fmla="*/ 698 w 1125"/>
                <a:gd name="T13" fmla="*/ 103 h 164"/>
                <a:gd name="T14" fmla="*/ 1125 w 1125"/>
                <a:gd name="T15" fmla="*/ 164 h 164"/>
                <a:gd name="T16" fmla="*/ 1059 w 1125"/>
                <a:gd name="T17"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5" h="164">
                  <a:moveTo>
                    <a:pt x="1059" y="0"/>
                  </a:moveTo>
                  <a:lnTo>
                    <a:pt x="4" y="0"/>
                  </a:lnTo>
                  <a:lnTo>
                    <a:pt x="0" y="2"/>
                  </a:lnTo>
                  <a:lnTo>
                    <a:pt x="523" y="78"/>
                  </a:lnTo>
                  <a:lnTo>
                    <a:pt x="567" y="0"/>
                  </a:lnTo>
                  <a:lnTo>
                    <a:pt x="779" y="0"/>
                  </a:lnTo>
                  <a:lnTo>
                    <a:pt x="698" y="103"/>
                  </a:lnTo>
                  <a:lnTo>
                    <a:pt x="1125" y="164"/>
                  </a:lnTo>
                  <a:lnTo>
                    <a:pt x="10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44" name="Freeform 11"/>
            <p:cNvSpPr/>
            <p:nvPr/>
          </p:nvSpPr>
          <p:spPr bwMode="auto">
            <a:xfrm rot="5400000">
              <a:off x="7156138" y="1973611"/>
              <a:ext cx="36945" cy="4105"/>
            </a:xfrm>
            <a:custGeom>
              <a:avLst/>
              <a:gdLst>
                <a:gd name="T0" fmla="*/ 18 w 18"/>
                <a:gd name="T1" fmla="*/ 0 h 2"/>
                <a:gd name="T2" fmla="*/ 0 w 18"/>
                <a:gd name="T3" fmla="*/ 0 h 2"/>
                <a:gd name="T4" fmla="*/ 14 w 18"/>
                <a:gd name="T5" fmla="*/ 2 h 2"/>
                <a:gd name="T6" fmla="*/ 18 w 18"/>
                <a:gd name="T7" fmla="*/ 0 h 2"/>
              </a:gdLst>
              <a:ahLst/>
              <a:cxnLst>
                <a:cxn ang="0">
                  <a:pos x="T0" y="T1"/>
                </a:cxn>
                <a:cxn ang="0">
                  <a:pos x="T2" y="T3"/>
                </a:cxn>
                <a:cxn ang="0">
                  <a:pos x="T4" y="T5"/>
                </a:cxn>
                <a:cxn ang="0">
                  <a:pos x="T6" y="T7"/>
                </a:cxn>
              </a:cxnLst>
              <a:rect l="0" t="0" r="r" b="b"/>
              <a:pathLst>
                <a:path w="18" h="2">
                  <a:moveTo>
                    <a:pt x="18" y="0"/>
                  </a:moveTo>
                  <a:lnTo>
                    <a:pt x="0" y="0"/>
                  </a:lnTo>
                  <a:lnTo>
                    <a:pt x="14" y="2"/>
                  </a:lnTo>
                  <a:lnTo>
                    <a:pt x="18" y="0"/>
                  </a:lnTo>
                  <a:close/>
                </a:path>
              </a:pathLst>
            </a:custGeom>
            <a:solidFill>
              <a:srgbClr val="A6C5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45" name="Freeform 12"/>
            <p:cNvSpPr/>
            <p:nvPr/>
          </p:nvSpPr>
          <p:spPr bwMode="auto">
            <a:xfrm rot="5400000">
              <a:off x="7156138" y="1973611"/>
              <a:ext cx="36945" cy="4105"/>
            </a:xfrm>
            <a:custGeom>
              <a:avLst/>
              <a:gdLst>
                <a:gd name="T0" fmla="*/ 18 w 18"/>
                <a:gd name="T1" fmla="*/ 0 h 2"/>
                <a:gd name="T2" fmla="*/ 0 w 18"/>
                <a:gd name="T3" fmla="*/ 0 h 2"/>
                <a:gd name="T4" fmla="*/ 14 w 18"/>
                <a:gd name="T5" fmla="*/ 2 h 2"/>
                <a:gd name="T6" fmla="*/ 18 w 18"/>
                <a:gd name="T7" fmla="*/ 0 h 2"/>
              </a:gdLst>
              <a:ahLst/>
              <a:cxnLst>
                <a:cxn ang="0">
                  <a:pos x="T0" y="T1"/>
                </a:cxn>
                <a:cxn ang="0">
                  <a:pos x="T2" y="T3"/>
                </a:cxn>
                <a:cxn ang="0">
                  <a:pos x="T4" y="T5"/>
                </a:cxn>
                <a:cxn ang="0">
                  <a:pos x="T6" y="T7"/>
                </a:cxn>
              </a:cxnLst>
              <a:rect l="0" t="0" r="r" b="b"/>
              <a:pathLst>
                <a:path w="18" h="2">
                  <a:moveTo>
                    <a:pt x="18" y="0"/>
                  </a:moveTo>
                  <a:lnTo>
                    <a:pt x="0" y="0"/>
                  </a:lnTo>
                  <a:lnTo>
                    <a:pt x="14" y="2"/>
                  </a:lnTo>
                  <a:lnTo>
                    <a:pt x="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46" name="Freeform 13"/>
            <p:cNvSpPr/>
            <p:nvPr/>
          </p:nvSpPr>
          <p:spPr bwMode="auto">
            <a:xfrm rot="5400000">
              <a:off x="5354037" y="1756047"/>
              <a:ext cx="1442913" cy="1882148"/>
            </a:xfrm>
            <a:custGeom>
              <a:avLst/>
              <a:gdLst>
                <a:gd name="T0" fmla="*/ 528 w 703"/>
                <a:gd name="T1" fmla="*/ 0 h 917"/>
                <a:gd name="T2" fmla="*/ 0 w 703"/>
                <a:gd name="T3" fmla="*/ 913 h 917"/>
                <a:gd name="T4" fmla="*/ 0 w 703"/>
                <a:gd name="T5" fmla="*/ 917 h 917"/>
                <a:gd name="T6" fmla="*/ 326 w 703"/>
                <a:gd name="T7" fmla="*/ 503 h 917"/>
                <a:gd name="T8" fmla="*/ 281 w 703"/>
                <a:gd name="T9" fmla="*/ 426 h 917"/>
                <a:gd name="T10" fmla="*/ 387 w 703"/>
                <a:gd name="T11" fmla="*/ 242 h 917"/>
                <a:gd name="T12" fmla="*/ 436 w 703"/>
                <a:gd name="T13" fmla="*/ 364 h 917"/>
                <a:gd name="T14" fmla="*/ 703 w 703"/>
                <a:gd name="T15" fmla="*/ 25 h 917"/>
                <a:gd name="T16" fmla="*/ 528 w 703"/>
                <a:gd name="T17"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3" h="917">
                  <a:moveTo>
                    <a:pt x="528" y="0"/>
                  </a:moveTo>
                  <a:lnTo>
                    <a:pt x="0" y="913"/>
                  </a:lnTo>
                  <a:lnTo>
                    <a:pt x="0" y="917"/>
                  </a:lnTo>
                  <a:lnTo>
                    <a:pt x="326" y="503"/>
                  </a:lnTo>
                  <a:lnTo>
                    <a:pt x="281" y="426"/>
                  </a:lnTo>
                  <a:lnTo>
                    <a:pt x="387" y="242"/>
                  </a:lnTo>
                  <a:lnTo>
                    <a:pt x="436" y="364"/>
                  </a:lnTo>
                  <a:lnTo>
                    <a:pt x="703" y="25"/>
                  </a:lnTo>
                  <a:lnTo>
                    <a:pt x="528" y="0"/>
                  </a:lnTo>
                  <a:close/>
                </a:path>
              </a:pathLst>
            </a:custGeom>
            <a:solidFill>
              <a:srgbClr val="DFDC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47" name="Freeform 14"/>
            <p:cNvSpPr/>
            <p:nvPr/>
          </p:nvSpPr>
          <p:spPr bwMode="auto">
            <a:xfrm rot="5400000">
              <a:off x="5354037" y="1756047"/>
              <a:ext cx="1442913" cy="1882148"/>
            </a:xfrm>
            <a:custGeom>
              <a:avLst/>
              <a:gdLst>
                <a:gd name="T0" fmla="*/ 528 w 703"/>
                <a:gd name="T1" fmla="*/ 0 h 917"/>
                <a:gd name="T2" fmla="*/ 0 w 703"/>
                <a:gd name="T3" fmla="*/ 913 h 917"/>
                <a:gd name="T4" fmla="*/ 0 w 703"/>
                <a:gd name="T5" fmla="*/ 917 h 917"/>
                <a:gd name="T6" fmla="*/ 326 w 703"/>
                <a:gd name="T7" fmla="*/ 503 h 917"/>
                <a:gd name="T8" fmla="*/ 281 w 703"/>
                <a:gd name="T9" fmla="*/ 426 h 917"/>
                <a:gd name="T10" fmla="*/ 387 w 703"/>
                <a:gd name="T11" fmla="*/ 242 h 917"/>
                <a:gd name="T12" fmla="*/ 436 w 703"/>
                <a:gd name="T13" fmla="*/ 364 h 917"/>
                <a:gd name="T14" fmla="*/ 703 w 703"/>
                <a:gd name="T15" fmla="*/ 25 h 917"/>
                <a:gd name="T16" fmla="*/ 528 w 703"/>
                <a:gd name="T17"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3" h="917">
                  <a:moveTo>
                    <a:pt x="528" y="0"/>
                  </a:moveTo>
                  <a:lnTo>
                    <a:pt x="0" y="913"/>
                  </a:lnTo>
                  <a:lnTo>
                    <a:pt x="0" y="917"/>
                  </a:lnTo>
                  <a:lnTo>
                    <a:pt x="326" y="503"/>
                  </a:lnTo>
                  <a:lnTo>
                    <a:pt x="281" y="426"/>
                  </a:lnTo>
                  <a:lnTo>
                    <a:pt x="387" y="242"/>
                  </a:lnTo>
                  <a:lnTo>
                    <a:pt x="436" y="364"/>
                  </a:lnTo>
                  <a:lnTo>
                    <a:pt x="703" y="25"/>
                  </a:lnTo>
                  <a:lnTo>
                    <a:pt x="5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48" name="Freeform 15"/>
            <p:cNvSpPr/>
            <p:nvPr/>
          </p:nvSpPr>
          <p:spPr bwMode="auto">
            <a:xfrm rot="5400000">
              <a:off x="5116974" y="1950007"/>
              <a:ext cx="18473" cy="32840"/>
            </a:xfrm>
            <a:custGeom>
              <a:avLst/>
              <a:gdLst>
                <a:gd name="T0" fmla="*/ 9 w 9"/>
                <a:gd name="T1" fmla="*/ 0 h 16"/>
                <a:gd name="T2" fmla="*/ 0 w 9"/>
                <a:gd name="T3" fmla="*/ 16 h 16"/>
                <a:gd name="T4" fmla="*/ 9 w 9"/>
                <a:gd name="T5" fmla="*/ 4 h 16"/>
                <a:gd name="T6" fmla="*/ 9 w 9"/>
                <a:gd name="T7" fmla="*/ 0 h 16"/>
              </a:gdLst>
              <a:ahLst/>
              <a:cxnLst>
                <a:cxn ang="0">
                  <a:pos x="T0" y="T1"/>
                </a:cxn>
                <a:cxn ang="0">
                  <a:pos x="T2" y="T3"/>
                </a:cxn>
                <a:cxn ang="0">
                  <a:pos x="T4" y="T5"/>
                </a:cxn>
                <a:cxn ang="0">
                  <a:pos x="T6" y="T7"/>
                </a:cxn>
              </a:cxnLst>
              <a:rect l="0" t="0" r="r" b="b"/>
              <a:pathLst>
                <a:path w="9" h="16">
                  <a:moveTo>
                    <a:pt x="9" y="0"/>
                  </a:moveTo>
                  <a:lnTo>
                    <a:pt x="0" y="16"/>
                  </a:lnTo>
                  <a:lnTo>
                    <a:pt x="9" y="4"/>
                  </a:lnTo>
                  <a:lnTo>
                    <a:pt x="9" y="0"/>
                  </a:lnTo>
                  <a:close/>
                </a:path>
              </a:pathLst>
            </a:custGeom>
            <a:solidFill>
              <a:srgbClr val="A6C5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49" name="Freeform 16"/>
            <p:cNvSpPr/>
            <p:nvPr/>
          </p:nvSpPr>
          <p:spPr bwMode="auto">
            <a:xfrm rot="5400000">
              <a:off x="5116974" y="1950007"/>
              <a:ext cx="18473" cy="32840"/>
            </a:xfrm>
            <a:custGeom>
              <a:avLst/>
              <a:gdLst>
                <a:gd name="T0" fmla="*/ 9 w 9"/>
                <a:gd name="T1" fmla="*/ 0 h 16"/>
                <a:gd name="T2" fmla="*/ 0 w 9"/>
                <a:gd name="T3" fmla="*/ 16 h 16"/>
                <a:gd name="T4" fmla="*/ 9 w 9"/>
                <a:gd name="T5" fmla="*/ 4 h 16"/>
                <a:gd name="T6" fmla="*/ 9 w 9"/>
                <a:gd name="T7" fmla="*/ 0 h 16"/>
              </a:gdLst>
              <a:ahLst/>
              <a:cxnLst>
                <a:cxn ang="0">
                  <a:pos x="T0" y="T1"/>
                </a:cxn>
                <a:cxn ang="0">
                  <a:pos x="T2" y="T3"/>
                </a:cxn>
                <a:cxn ang="0">
                  <a:pos x="T4" y="T5"/>
                </a:cxn>
                <a:cxn ang="0">
                  <a:pos x="T6" y="T7"/>
                </a:cxn>
              </a:cxnLst>
              <a:rect l="0" t="0" r="r" b="b"/>
              <a:pathLst>
                <a:path w="9" h="16">
                  <a:moveTo>
                    <a:pt x="9" y="0"/>
                  </a:moveTo>
                  <a:lnTo>
                    <a:pt x="0" y="16"/>
                  </a:lnTo>
                  <a:lnTo>
                    <a:pt x="9" y="4"/>
                  </a:lnTo>
                  <a:lnTo>
                    <a:pt x="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50" name="Freeform 17"/>
            <p:cNvSpPr/>
            <p:nvPr/>
          </p:nvSpPr>
          <p:spPr bwMode="auto">
            <a:xfrm rot="5400000">
              <a:off x="6808238" y="3216405"/>
              <a:ext cx="525442" cy="211409"/>
            </a:xfrm>
            <a:custGeom>
              <a:avLst/>
              <a:gdLst>
                <a:gd name="T0" fmla="*/ 44 w 256"/>
                <a:gd name="T1" fmla="*/ 0 h 103"/>
                <a:gd name="T2" fmla="*/ 0 w 256"/>
                <a:gd name="T3" fmla="*/ 78 h 103"/>
                <a:gd name="T4" fmla="*/ 175 w 256"/>
                <a:gd name="T5" fmla="*/ 103 h 103"/>
                <a:gd name="T6" fmla="*/ 256 w 256"/>
                <a:gd name="T7" fmla="*/ 0 h 103"/>
                <a:gd name="T8" fmla="*/ 44 w 256"/>
                <a:gd name="T9" fmla="*/ 0 h 103"/>
              </a:gdLst>
              <a:ahLst/>
              <a:cxnLst>
                <a:cxn ang="0">
                  <a:pos x="T0" y="T1"/>
                </a:cxn>
                <a:cxn ang="0">
                  <a:pos x="T2" y="T3"/>
                </a:cxn>
                <a:cxn ang="0">
                  <a:pos x="T4" y="T5"/>
                </a:cxn>
                <a:cxn ang="0">
                  <a:pos x="T6" y="T7"/>
                </a:cxn>
                <a:cxn ang="0">
                  <a:pos x="T8" y="T9"/>
                </a:cxn>
              </a:cxnLst>
              <a:rect l="0" t="0" r="r" b="b"/>
              <a:pathLst>
                <a:path w="256" h="103">
                  <a:moveTo>
                    <a:pt x="44" y="0"/>
                  </a:moveTo>
                  <a:lnTo>
                    <a:pt x="0" y="78"/>
                  </a:lnTo>
                  <a:lnTo>
                    <a:pt x="175" y="103"/>
                  </a:lnTo>
                  <a:lnTo>
                    <a:pt x="256" y="0"/>
                  </a:lnTo>
                  <a:lnTo>
                    <a:pt x="44" y="0"/>
                  </a:lnTo>
                  <a:close/>
                </a:path>
              </a:pathLst>
            </a:custGeom>
            <a:solidFill>
              <a:srgbClr val="D4D0CE"/>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51" name="Freeform 18"/>
            <p:cNvSpPr/>
            <p:nvPr/>
          </p:nvSpPr>
          <p:spPr bwMode="auto">
            <a:xfrm rot="5400000">
              <a:off x="6808238" y="3216405"/>
              <a:ext cx="525442" cy="211409"/>
            </a:xfrm>
            <a:custGeom>
              <a:avLst/>
              <a:gdLst>
                <a:gd name="T0" fmla="*/ 44 w 256"/>
                <a:gd name="T1" fmla="*/ 0 h 103"/>
                <a:gd name="T2" fmla="*/ 0 w 256"/>
                <a:gd name="T3" fmla="*/ 78 h 103"/>
                <a:gd name="T4" fmla="*/ 175 w 256"/>
                <a:gd name="T5" fmla="*/ 103 h 103"/>
                <a:gd name="T6" fmla="*/ 256 w 256"/>
                <a:gd name="T7" fmla="*/ 0 h 103"/>
                <a:gd name="T8" fmla="*/ 44 w 256"/>
                <a:gd name="T9" fmla="*/ 0 h 103"/>
              </a:gdLst>
              <a:ahLst/>
              <a:cxnLst>
                <a:cxn ang="0">
                  <a:pos x="T0" y="T1"/>
                </a:cxn>
                <a:cxn ang="0">
                  <a:pos x="T2" y="T3"/>
                </a:cxn>
                <a:cxn ang="0">
                  <a:pos x="T4" y="T5"/>
                </a:cxn>
                <a:cxn ang="0">
                  <a:pos x="T6" y="T7"/>
                </a:cxn>
                <a:cxn ang="0">
                  <a:pos x="T8" y="T9"/>
                </a:cxn>
              </a:cxnLst>
              <a:rect l="0" t="0" r="r" b="b"/>
              <a:pathLst>
                <a:path w="256" h="103">
                  <a:moveTo>
                    <a:pt x="44" y="0"/>
                  </a:moveTo>
                  <a:lnTo>
                    <a:pt x="0" y="78"/>
                  </a:lnTo>
                  <a:lnTo>
                    <a:pt x="175" y="103"/>
                  </a:lnTo>
                  <a:lnTo>
                    <a:pt x="256" y="0"/>
                  </a:lnTo>
                  <a:lnTo>
                    <a:pt x="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52" name="Freeform 19"/>
            <p:cNvSpPr/>
            <p:nvPr/>
          </p:nvSpPr>
          <p:spPr bwMode="auto">
            <a:xfrm rot="5400000">
              <a:off x="4641818" y="2107026"/>
              <a:ext cx="1089882" cy="2165394"/>
            </a:xfrm>
            <a:custGeom>
              <a:avLst/>
              <a:gdLst>
                <a:gd name="T0" fmla="*/ 110 w 531"/>
                <a:gd name="T1" fmla="*/ 0 h 1055"/>
                <a:gd name="T2" fmla="*/ 0 w 531"/>
                <a:gd name="T3" fmla="*/ 139 h 1055"/>
                <a:gd name="T4" fmla="*/ 528 w 531"/>
                <a:gd name="T5" fmla="*/ 1053 h 1055"/>
                <a:gd name="T6" fmla="*/ 531 w 531"/>
                <a:gd name="T7" fmla="*/ 1055 h 1055"/>
                <a:gd name="T8" fmla="*/ 335 w 531"/>
                <a:gd name="T9" fmla="*/ 565 h 1055"/>
                <a:gd name="T10" fmla="*/ 246 w 531"/>
                <a:gd name="T11" fmla="*/ 565 h 1055"/>
                <a:gd name="T12" fmla="*/ 141 w 531"/>
                <a:gd name="T13" fmla="*/ 381 h 1055"/>
                <a:gd name="T14" fmla="*/ 270 w 531"/>
                <a:gd name="T15" fmla="*/ 401 h 1055"/>
                <a:gd name="T16" fmla="*/ 110 w 531"/>
                <a:gd name="T17" fmla="*/ 0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1" h="1055">
                  <a:moveTo>
                    <a:pt x="110" y="0"/>
                  </a:moveTo>
                  <a:lnTo>
                    <a:pt x="0" y="139"/>
                  </a:lnTo>
                  <a:lnTo>
                    <a:pt x="528" y="1053"/>
                  </a:lnTo>
                  <a:lnTo>
                    <a:pt x="531" y="1055"/>
                  </a:lnTo>
                  <a:lnTo>
                    <a:pt x="335" y="565"/>
                  </a:lnTo>
                  <a:lnTo>
                    <a:pt x="246" y="565"/>
                  </a:lnTo>
                  <a:lnTo>
                    <a:pt x="141" y="381"/>
                  </a:lnTo>
                  <a:lnTo>
                    <a:pt x="270" y="401"/>
                  </a:lnTo>
                  <a:lnTo>
                    <a:pt x="110" y="0"/>
                  </a:lnTo>
                  <a:close/>
                </a:path>
              </a:pathLst>
            </a:custGeom>
            <a:solidFill>
              <a:srgbClr val="DFDC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53" name="Freeform 20"/>
            <p:cNvSpPr/>
            <p:nvPr/>
          </p:nvSpPr>
          <p:spPr bwMode="auto">
            <a:xfrm rot="5400000">
              <a:off x="4641818" y="2107026"/>
              <a:ext cx="1089882" cy="2165394"/>
            </a:xfrm>
            <a:custGeom>
              <a:avLst/>
              <a:gdLst>
                <a:gd name="T0" fmla="*/ 110 w 531"/>
                <a:gd name="T1" fmla="*/ 0 h 1055"/>
                <a:gd name="T2" fmla="*/ 0 w 531"/>
                <a:gd name="T3" fmla="*/ 139 h 1055"/>
                <a:gd name="T4" fmla="*/ 528 w 531"/>
                <a:gd name="T5" fmla="*/ 1053 h 1055"/>
                <a:gd name="T6" fmla="*/ 531 w 531"/>
                <a:gd name="T7" fmla="*/ 1055 h 1055"/>
                <a:gd name="T8" fmla="*/ 335 w 531"/>
                <a:gd name="T9" fmla="*/ 565 h 1055"/>
                <a:gd name="T10" fmla="*/ 246 w 531"/>
                <a:gd name="T11" fmla="*/ 565 h 1055"/>
                <a:gd name="T12" fmla="*/ 141 w 531"/>
                <a:gd name="T13" fmla="*/ 381 h 1055"/>
                <a:gd name="T14" fmla="*/ 270 w 531"/>
                <a:gd name="T15" fmla="*/ 401 h 1055"/>
                <a:gd name="T16" fmla="*/ 110 w 531"/>
                <a:gd name="T17" fmla="*/ 0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1" h="1055">
                  <a:moveTo>
                    <a:pt x="110" y="0"/>
                  </a:moveTo>
                  <a:lnTo>
                    <a:pt x="0" y="139"/>
                  </a:lnTo>
                  <a:lnTo>
                    <a:pt x="528" y="1053"/>
                  </a:lnTo>
                  <a:lnTo>
                    <a:pt x="531" y="1055"/>
                  </a:lnTo>
                  <a:lnTo>
                    <a:pt x="335" y="565"/>
                  </a:lnTo>
                  <a:lnTo>
                    <a:pt x="246" y="565"/>
                  </a:lnTo>
                  <a:lnTo>
                    <a:pt x="141" y="381"/>
                  </a:lnTo>
                  <a:lnTo>
                    <a:pt x="270" y="401"/>
                  </a:lnTo>
                  <a:lnTo>
                    <a:pt x="1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54" name="Freeform 21"/>
            <p:cNvSpPr/>
            <p:nvPr/>
          </p:nvSpPr>
          <p:spPr bwMode="auto">
            <a:xfrm rot="5400000">
              <a:off x="4083538" y="3722348"/>
              <a:ext cx="18473" cy="30788"/>
            </a:xfrm>
            <a:custGeom>
              <a:avLst/>
              <a:gdLst>
                <a:gd name="T0" fmla="*/ 0 w 9"/>
                <a:gd name="T1" fmla="*/ 0 h 15"/>
                <a:gd name="T2" fmla="*/ 9 w 9"/>
                <a:gd name="T3" fmla="*/ 15 h 15"/>
                <a:gd name="T4" fmla="*/ 3 w 9"/>
                <a:gd name="T5" fmla="*/ 2 h 15"/>
                <a:gd name="T6" fmla="*/ 0 w 9"/>
                <a:gd name="T7" fmla="*/ 0 h 15"/>
              </a:gdLst>
              <a:ahLst/>
              <a:cxnLst>
                <a:cxn ang="0">
                  <a:pos x="T0" y="T1"/>
                </a:cxn>
                <a:cxn ang="0">
                  <a:pos x="T2" y="T3"/>
                </a:cxn>
                <a:cxn ang="0">
                  <a:pos x="T4" y="T5"/>
                </a:cxn>
                <a:cxn ang="0">
                  <a:pos x="T6" y="T7"/>
                </a:cxn>
              </a:cxnLst>
              <a:rect l="0" t="0" r="r" b="b"/>
              <a:pathLst>
                <a:path w="9" h="15">
                  <a:moveTo>
                    <a:pt x="0" y="0"/>
                  </a:moveTo>
                  <a:lnTo>
                    <a:pt x="9" y="15"/>
                  </a:lnTo>
                  <a:lnTo>
                    <a:pt x="3" y="2"/>
                  </a:lnTo>
                  <a:lnTo>
                    <a:pt x="0" y="0"/>
                  </a:lnTo>
                  <a:close/>
                </a:path>
              </a:pathLst>
            </a:custGeom>
            <a:solidFill>
              <a:srgbClr val="A6C5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55" name="Freeform 22"/>
            <p:cNvSpPr/>
            <p:nvPr/>
          </p:nvSpPr>
          <p:spPr bwMode="auto">
            <a:xfrm rot="5400000">
              <a:off x="4083538" y="3722348"/>
              <a:ext cx="18473" cy="30788"/>
            </a:xfrm>
            <a:custGeom>
              <a:avLst/>
              <a:gdLst>
                <a:gd name="T0" fmla="*/ 0 w 9"/>
                <a:gd name="T1" fmla="*/ 0 h 15"/>
                <a:gd name="T2" fmla="*/ 9 w 9"/>
                <a:gd name="T3" fmla="*/ 15 h 15"/>
                <a:gd name="T4" fmla="*/ 3 w 9"/>
                <a:gd name="T5" fmla="*/ 2 h 15"/>
                <a:gd name="T6" fmla="*/ 0 w 9"/>
                <a:gd name="T7" fmla="*/ 0 h 15"/>
              </a:gdLst>
              <a:ahLst/>
              <a:cxnLst>
                <a:cxn ang="0">
                  <a:pos x="T0" y="T1"/>
                </a:cxn>
                <a:cxn ang="0">
                  <a:pos x="T2" y="T3"/>
                </a:cxn>
                <a:cxn ang="0">
                  <a:pos x="T4" y="T5"/>
                </a:cxn>
                <a:cxn ang="0">
                  <a:pos x="T6" y="T7"/>
                </a:cxn>
              </a:cxnLst>
              <a:rect l="0" t="0" r="r" b="b"/>
              <a:pathLst>
                <a:path w="9" h="15">
                  <a:moveTo>
                    <a:pt x="0" y="0"/>
                  </a:moveTo>
                  <a:lnTo>
                    <a:pt x="9" y="15"/>
                  </a:lnTo>
                  <a:lnTo>
                    <a:pt x="3"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56" name="Freeform 23"/>
            <p:cNvSpPr/>
            <p:nvPr/>
          </p:nvSpPr>
          <p:spPr bwMode="auto">
            <a:xfrm rot="5400000">
              <a:off x="6092939" y="2443635"/>
              <a:ext cx="318139" cy="535705"/>
            </a:xfrm>
            <a:custGeom>
              <a:avLst/>
              <a:gdLst>
                <a:gd name="T0" fmla="*/ 106 w 155"/>
                <a:gd name="T1" fmla="*/ 0 h 261"/>
                <a:gd name="T2" fmla="*/ 0 w 155"/>
                <a:gd name="T3" fmla="*/ 184 h 261"/>
                <a:gd name="T4" fmla="*/ 45 w 155"/>
                <a:gd name="T5" fmla="*/ 261 h 261"/>
                <a:gd name="T6" fmla="*/ 155 w 155"/>
                <a:gd name="T7" fmla="*/ 122 h 261"/>
                <a:gd name="T8" fmla="*/ 106 w 155"/>
                <a:gd name="T9" fmla="*/ 0 h 261"/>
              </a:gdLst>
              <a:ahLst/>
              <a:cxnLst>
                <a:cxn ang="0">
                  <a:pos x="T0" y="T1"/>
                </a:cxn>
                <a:cxn ang="0">
                  <a:pos x="T2" y="T3"/>
                </a:cxn>
                <a:cxn ang="0">
                  <a:pos x="T4" y="T5"/>
                </a:cxn>
                <a:cxn ang="0">
                  <a:pos x="T6" y="T7"/>
                </a:cxn>
                <a:cxn ang="0">
                  <a:pos x="T8" y="T9"/>
                </a:cxn>
              </a:cxnLst>
              <a:rect l="0" t="0" r="r" b="b"/>
              <a:pathLst>
                <a:path w="155" h="261">
                  <a:moveTo>
                    <a:pt x="106" y="0"/>
                  </a:moveTo>
                  <a:lnTo>
                    <a:pt x="0" y="184"/>
                  </a:lnTo>
                  <a:lnTo>
                    <a:pt x="45" y="261"/>
                  </a:lnTo>
                  <a:lnTo>
                    <a:pt x="155" y="122"/>
                  </a:lnTo>
                  <a:lnTo>
                    <a:pt x="106" y="0"/>
                  </a:lnTo>
                  <a:close/>
                </a:path>
              </a:pathLst>
            </a:custGeom>
            <a:solidFill>
              <a:srgbClr val="D4D0CE"/>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57" name="Freeform 24"/>
            <p:cNvSpPr/>
            <p:nvPr/>
          </p:nvSpPr>
          <p:spPr bwMode="auto">
            <a:xfrm rot="5400000">
              <a:off x="6092939" y="2443635"/>
              <a:ext cx="318139" cy="535705"/>
            </a:xfrm>
            <a:custGeom>
              <a:avLst/>
              <a:gdLst>
                <a:gd name="T0" fmla="*/ 106 w 155"/>
                <a:gd name="T1" fmla="*/ 0 h 261"/>
                <a:gd name="T2" fmla="*/ 0 w 155"/>
                <a:gd name="T3" fmla="*/ 184 h 261"/>
                <a:gd name="T4" fmla="*/ 45 w 155"/>
                <a:gd name="T5" fmla="*/ 261 h 261"/>
                <a:gd name="T6" fmla="*/ 155 w 155"/>
                <a:gd name="T7" fmla="*/ 122 h 261"/>
                <a:gd name="T8" fmla="*/ 106 w 155"/>
                <a:gd name="T9" fmla="*/ 0 h 261"/>
              </a:gdLst>
              <a:ahLst/>
              <a:cxnLst>
                <a:cxn ang="0">
                  <a:pos x="T0" y="T1"/>
                </a:cxn>
                <a:cxn ang="0">
                  <a:pos x="T2" y="T3"/>
                </a:cxn>
                <a:cxn ang="0">
                  <a:pos x="T4" y="T5"/>
                </a:cxn>
                <a:cxn ang="0">
                  <a:pos x="T6" y="T7"/>
                </a:cxn>
                <a:cxn ang="0">
                  <a:pos x="T8" y="T9"/>
                </a:cxn>
              </a:cxnLst>
              <a:rect l="0" t="0" r="r" b="b"/>
              <a:pathLst>
                <a:path w="155" h="261">
                  <a:moveTo>
                    <a:pt x="106" y="0"/>
                  </a:moveTo>
                  <a:lnTo>
                    <a:pt x="0" y="184"/>
                  </a:lnTo>
                  <a:lnTo>
                    <a:pt x="45" y="261"/>
                  </a:lnTo>
                  <a:lnTo>
                    <a:pt x="155" y="122"/>
                  </a:lnTo>
                  <a:lnTo>
                    <a:pt x="1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58" name="Freeform 25"/>
            <p:cNvSpPr/>
            <p:nvPr/>
          </p:nvSpPr>
          <p:spPr bwMode="auto">
            <a:xfrm rot="5400000">
              <a:off x="4123561" y="4185189"/>
              <a:ext cx="2309071" cy="336611"/>
            </a:xfrm>
            <a:custGeom>
              <a:avLst/>
              <a:gdLst>
                <a:gd name="T0" fmla="*/ 0 w 1125"/>
                <a:gd name="T1" fmla="*/ 0 h 164"/>
                <a:gd name="T2" fmla="*/ 65 w 1125"/>
                <a:gd name="T3" fmla="*/ 164 h 164"/>
                <a:gd name="T4" fmla="*/ 1121 w 1125"/>
                <a:gd name="T5" fmla="*/ 164 h 164"/>
                <a:gd name="T6" fmla="*/ 1125 w 1125"/>
                <a:gd name="T7" fmla="*/ 162 h 164"/>
                <a:gd name="T8" fmla="*/ 602 w 1125"/>
                <a:gd name="T9" fmla="*/ 86 h 164"/>
                <a:gd name="T10" fmla="*/ 557 w 1125"/>
                <a:gd name="T11" fmla="*/ 164 h 164"/>
                <a:gd name="T12" fmla="*/ 346 w 1125"/>
                <a:gd name="T13" fmla="*/ 164 h 164"/>
                <a:gd name="T14" fmla="*/ 427 w 1125"/>
                <a:gd name="T15" fmla="*/ 61 h 164"/>
                <a:gd name="T16" fmla="*/ 0 w 1125"/>
                <a:gd name="T17"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5" h="164">
                  <a:moveTo>
                    <a:pt x="0" y="0"/>
                  </a:moveTo>
                  <a:lnTo>
                    <a:pt x="65" y="164"/>
                  </a:lnTo>
                  <a:lnTo>
                    <a:pt x="1121" y="164"/>
                  </a:lnTo>
                  <a:lnTo>
                    <a:pt x="1125" y="162"/>
                  </a:lnTo>
                  <a:lnTo>
                    <a:pt x="602" y="86"/>
                  </a:lnTo>
                  <a:lnTo>
                    <a:pt x="557" y="164"/>
                  </a:lnTo>
                  <a:lnTo>
                    <a:pt x="346" y="164"/>
                  </a:lnTo>
                  <a:lnTo>
                    <a:pt x="427" y="61"/>
                  </a:lnTo>
                  <a:lnTo>
                    <a:pt x="0" y="0"/>
                  </a:lnTo>
                  <a:close/>
                </a:path>
              </a:pathLst>
            </a:custGeom>
            <a:solidFill>
              <a:srgbClr val="DFDC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59" name="Freeform 26"/>
            <p:cNvSpPr/>
            <p:nvPr/>
          </p:nvSpPr>
          <p:spPr bwMode="auto">
            <a:xfrm rot="5400000">
              <a:off x="4123561" y="4185189"/>
              <a:ext cx="2309071" cy="336611"/>
            </a:xfrm>
            <a:custGeom>
              <a:avLst/>
              <a:gdLst>
                <a:gd name="T0" fmla="*/ 0 w 1125"/>
                <a:gd name="T1" fmla="*/ 0 h 164"/>
                <a:gd name="T2" fmla="*/ 65 w 1125"/>
                <a:gd name="T3" fmla="*/ 164 h 164"/>
                <a:gd name="T4" fmla="*/ 1121 w 1125"/>
                <a:gd name="T5" fmla="*/ 164 h 164"/>
                <a:gd name="T6" fmla="*/ 1125 w 1125"/>
                <a:gd name="T7" fmla="*/ 162 h 164"/>
                <a:gd name="T8" fmla="*/ 602 w 1125"/>
                <a:gd name="T9" fmla="*/ 86 h 164"/>
                <a:gd name="T10" fmla="*/ 557 w 1125"/>
                <a:gd name="T11" fmla="*/ 164 h 164"/>
                <a:gd name="T12" fmla="*/ 346 w 1125"/>
                <a:gd name="T13" fmla="*/ 164 h 164"/>
                <a:gd name="T14" fmla="*/ 427 w 1125"/>
                <a:gd name="T15" fmla="*/ 61 h 164"/>
                <a:gd name="T16" fmla="*/ 0 w 1125"/>
                <a:gd name="T17"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5" h="164">
                  <a:moveTo>
                    <a:pt x="0" y="0"/>
                  </a:moveTo>
                  <a:lnTo>
                    <a:pt x="65" y="164"/>
                  </a:lnTo>
                  <a:lnTo>
                    <a:pt x="1121" y="164"/>
                  </a:lnTo>
                  <a:lnTo>
                    <a:pt x="1125" y="162"/>
                  </a:lnTo>
                  <a:lnTo>
                    <a:pt x="602" y="86"/>
                  </a:lnTo>
                  <a:lnTo>
                    <a:pt x="557" y="164"/>
                  </a:lnTo>
                  <a:lnTo>
                    <a:pt x="346" y="164"/>
                  </a:lnTo>
                  <a:lnTo>
                    <a:pt x="427" y="6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60" name="Freeform 27"/>
            <p:cNvSpPr/>
            <p:nvPr/>
          </p:nvSpPr>
          <p:spPr bwMode="auto">
            <a:xfrm rot="5400000">
              <a:off x="5093371" y="5516239"/>
              <a:ext cx="36945" cy="4105"/>
            </a:xfrm>
            <a:custGeom>
              <a:avLst/>
              <a:gdLst>
                <a:gd name="T0" fmla="*/ 4 w 18"/>
                <a:gd name="T1" fmla="*/ 0 h 2"/>
                <a:gd name="T2" fmla="*/ 0 w 18"/>
                <a:gd name="T3" fmla="*/ 2 h 2"/>
                <a:gd name="T4" fmla="*/ 18 w 18"/>
                <a:gd name="T5" fmla="*/ 2 h 2"/>
                <a:gd name="T6" fmla="*/ 4 w 18"/>
                <a:gd name="T7" fmla="*/ 0 h 2"/>
              </a:gdLst>
              <a:ahLst/>
              <a:cxnLst>
                <a:cxn ang="0">
                  <a:pos x="T0" y="T1"/>
                </a:cxn>
                <a:cxn ang="0">
                  <a:pos x="T2" y="T3"/>
                </a:cxn>
                <a:cxn ang="0">
                  <a:pos x="T4" y="T5"/>
                </a:cxn>
                <a:cxn ang="0">
                  <a:pos x="T6" y="T7"/>
                </a:cxn>
              </a:cxnLst>
              <a:rect l="0" t="0" r="r" b="b"/>
              <a:pathLst>
                <a:path w="18" h="2">
                  <a:moveTo>
                    <a:pt x="4" y="0"/>
                  </a:moveTo>
                  <a:lnTo>
                    <a:pt x="0" y="2"/>
                  </a:lnTo>
                  <a:lnTo>
                    <a:pt x="18" y="2"/>
                  </a:lnTo>
                  <a:lnTo>
                    <a:pt x="4" y="0"/>
                  </a:lnTo>
                  <a:close/>
                </a:path>
              </a:pathLst>
            </a:custGeom>
            <a:solidFill>
              <a:srgbClr val="A6C5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61" name="Freeform 28"/>
            <p:cNvSpPr/>
            <p:nvPr/>
          </p:nvSpPr>
          <p:spPr bwMode="auto">
            <a:xfrm rot="5400000">
              <a:off x="5093371" y="5516239"/>
              <a:ext cx="36945" cy="4105"/>
            </a:xfrm>
            <a:custGeom>
              <a:avLst/>
              <a:gdLst>
                <a:gd name="T0" fmla="*/ 4 w 18"/>
                <a:gd name="T1" fmla="*/ 0 h 2"/>
                <a:gd name="T2" fmla="*/ 0 w 18"/>
                <a:gd name="T3" fmla="*/ 2 h 2"/>
                <a:gd name="T4" fmla="*/ 18 w 18"/>
                <a:gd name="T5" fmla="*/ 2 h 2"/>
                <a:gd name="T6" fmla="*/ 4 w 18"/>
                <a:gd name="T7" fmla="*/ 0 h 2"/>
              </a:gdLst>
              <a:ahLst/>
              <a:cxnLst>
                <a:cxn ang="0">
                  <a:pos x="T0" y="T1"/>
                </a:cxn>
                <a:cxn ang="0">
                  <a:pos x="T2" y="T3"/>
                </a:cxn>
                <a:cxn ang="0">
                  <a:pos x="T4" y="T5"/>
                </a:cxn>
                <a:cxn ang="0">
                  <a:pos x="T6" y="T7"/>
                </a:cxn>
              </a:cxnLst>
              <a:rect l="0" t="0" r="r" b="b"/>
              <a:pathLst>
                <a:path w="18" h="2">
                  <a:moveTo>
                    <a:pt x="4" y="0"/>
                  </a:moveTo>
                  <a:lnTo>
                    <a:pt x="0" y="2"/>
                  </a:lnTo>
                  <a:lnTo>
                    <a:pt x="18" y="2"/>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62" name="Freeform 29"/>
            <p:cNvSpPr/>
            <p:nvPr/>
          </p:nvSpPr>
          <p:spPr bwMode="auto">
            <a:xfrm rot="5400000">
              <a:off x="5099528" y="2944447"/>
              <a:ext cx="398186" cy="377661"/>
            </a:xfrm>
            <a:custGeom>
              <a:avLst/>
              <a:gdLst>
                <a:gd name="T0" fmla="*/ 0 w 194"/>
                <a:gd name="T1" fmla="*/ 0 h 184"/>
                <a:gd name="T2" fmla="*/ 105 w 194"/>
                <a:gd name="T3" fmla="*/ 184 h 184"/>
                <a:gd name="T4" fmla="*/ 194 w 194"/>
                <a:gd name="T5" fmla="*/ 184 h 184"/>
                <a:gd name="T6" fmla="*/ 129 w 194"/>
                <a:gd name="T7" fmla="*/ 20 h 184"/>
                <a:gd name="T8" fmla="*/ 0 w 194"/>
                <a:gd name="T9" fmla="*/ 0 h 184"/>
              </a:gdLst>
              <a:ahLst/>
              <a:cxnLst>
                <a:cxn ang="0">
                  <a:pos x="T0" y="T1"/>
                </a:cxn>
                <a:cxn ang="0">
                  <a:pos x="T2" y="T3"/>
                </a:cxn>
                <a:cxn ang="0">
                  <a:pos x="T4" y="T5"/>
                </a:cxn>
                <a:cxn ang="0">
                  <a:pos x="T6" y="T7"/>
                </a:cxn>
                <a:cxn ang="0">
                  <a:pos x="T8" y="T9"/>
                </a:cxn>
              </a:cxnLst>
              <a:rect l="0" t="0" r="r" b="b"/>
              <a:pathLst>
                <a:path w="194" h="184">
                  <a:moveTo>
                    <a:pt x="0" y="0"/>
                  </a:moveTo>
                  <a:lnTo>
                    <a:pt x="105" y="184"/>
                  </a:lnTo>
                  <a:lnTo>
                    <a:pt x="194" y="184"/>
                  </a:lnTo>
                  <a:lnTo>
                    <a:pt x="129" y="20"/>
                  </a:lnTo>
                  <a:lnTo>
                    <a:pt x="0" y="0"/>
                  </a:lnTo>
                  <a:close/>
                </a:path>
              </a:pathLst>
            </a:custGeom>
            <a:solidFill>
              <a:srgbClr val="D4D0CE"/>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63" name="Freeform 30"/>
            <p:cNvSpPr/>
            <p:nvPr/>
          </p:nvSpPr>
          <p:spPr bwMode="auto">
            <a:xfrm rot="5400000">
              <a:off x="5099528" y="2944447"/>
              <a:ext cx="398186" cy="377661"/>
            </a:xfrm>
            <a:custGeom>
              <a:avLst/>
              <a:gdLst>
                <a:gd name="T0" fmla="*/ 0 w 194"/>
                <a:gd name="T1" fmla="*/ 0 h 184"/>
                <a:gd name="T2" fmla="*/ 105 w 194"/>
                <a:gd name="T3" fmla="*/ 184 h 184"/>
                <a:gd name="T4" fmla="*/ 194 w 194"/>
                <a:gd name="T5" fmla="*/ 184 h 184"/>
                <a:gd name="T6" fmla="*/ 129 w 194"/>
                <a:gd name="T7" fmla="*/ 20 h 184"/>
                <a:gd name="T8" fmla="*/ 0 w 194"/>
                <a:gd name="T9" fmla="*/ 0 h 184"/>
              </a:gdLst>
              <a:ahLst/>
              <a:cxnLst>
                <a:cxn ang="0">
                  <a:pos x="T0" y="T1"/>
                </a:cxn>
                <a:cxn ang="0">
                  <a:pos x="T2" y="T3"/>
                </a:cxn>
                <a:cxn ang="0">
                  <a:pos x="T4" y="T5"/>
                </a:cxn>
                <a:cxn ang="0">
                  <a:pos x="T6" y="T7"/>
                </a:cxn>
                <a:cxn ang="0">
                  <a:pos x="T8" y="T9"/>
                </a:cxn>
              </a:cxnLst>
              <a:rect l="0" t="0" r="r" b="b"/>
              <a:pathLst>
                <a:path w="194" h="184">
                  <a:moveTo>
                    <a:pt x="0" y="0"/>
                  </a:moveTo>
                  <a:lnTo>
                    <a:pt x="105" y="184"/>
                  </a:lnTo>
                  <a:lnTo>
                    <a:pt x="194" y="184"/>
                  </a:lnTo>
                  <a:lnTo>
                    <a:pt x="129" y="2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64" name="Freeform 31"/>
            <p:cNvSpPr/>
            <p:nvPr/>
          </p:nvSpPr>
          <p:spPr bwMode="auto">
            <a:xfrm rot="5400000">
              <a:off x="5489502" y="3855761"/>
              <a:ext cx="1442913" cy="1882148"/>
            </a:xfrm>
            <a:custGeom>
              <a:avLst/>
              <a:gdLst>
                <a:gd name="T0" fmla="*/ 703 w 703"/>
                <a:gd name="T1" fmla="*/ 0 h 917"/>
                <a:gd name="T2" fmla="*/ 376 w 703"/>
                <a:gd name="T3" fmla="*/ 414 h 917"/>
                <a:gd name="T4" fmla="*/ 421 w 703"/>
                <a:gd name="T5" fmla="*/ 492 h 917"/>
                <a:gd name="T6" fmla="*/ 316 w 703"/>
                <a:gd name="T7" fmla="*/ 675 h 917"/>
                <a:gd name="T8" fmla="*/ 267 w 703"/>
                <a:gd name="T9" fmla="*/ 554 h 917"/>
                <a:gd name="T10" fmla="*/ 0 w 703"/>
                <a:gd name="T11" fmla="*/ 892 h 917"/>
                <a:gd name="T12" fmla="*/ 175 w 703"/>
                <a:gd name="T13" fmla="*/ 917 h 917"/>
                <a:gd name="T14" fmla="*/ 703 w 703"/>
                <a:gd name="T15" fmla="*/ 4 h 917"/>
                <a:gd name="T16" fmla="*/ 703 w 703"/>
                <a:gd name="T17"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3" h="917">
                  <a:moveTo>
                    <a:pt x="703" y="0"/>
                  </a:moveTo>
                  <a:lnTo>
                    <a:pt x="376" y="414"/>
                  </a:lnTo>
                  <a:lnTo>
                    <a:pt x="421" y="492"/>
                  </a:lnTo>
                  <a:lnTo>
                    <a:pt x="316" y="675"/>
                  </a:lnTo>
                  <a:lnTo>
                    <a:pt x="267" y="554"/>
                  </a:lnTo>
                  <a:lnTo>
                    <a:pt x="0" y="892"/>
                  </a:lnTo>
                  <a:lnTo>
                    <a:pt x="175" y="917"/>
                  </a:lnTo>
                  <a:lnTo>
                    <a:pt x="703" y="4"/>
                  </a:lnTo>
                  <a:lnTo>
                    <a:pt x="703" y="0"/>
                  </a:lnTo>
                  <a:close/>
                </a:path>
              </a:pathLst>
            </a:custGeom>
            <a:solidFill>
              <a:srgbClr val="DFDC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65" name="Freeform 32"/>
            <p:cNvSpPr/>
            <p:nvPr/>
          </p:nvSpPr>
          <p:spPr bwMode="auto">
            <a:xfrm rot="5400000">
              <a:off x="5489502" y="3855761"/>
              <a:ext cx="1442913" cy="1882148"/>
            </a:xfrm>
            <a:custGeom>
              <a:avLst/>
              <a:gdLst>
                <a:gd name="T0" fmla="*/ 703 w 703"/>
                <a:gd name="T1" fmla="*/ 0 h 917"/>
                <a:gd name="T2" fmla="*/ 376 w 703"/>
                <a:gd name="T3" fmla="*/ 414 h 917"/>
                <a:gd name="T4" fmla="*/ 421 w 703"/>
                <a:gd name="T5" fmla="*/ 492 h 917"/>
                <a:gd name="T6" fmla="*/ 316 w 703"/>
                <a:gd name="T7" fmla="*/ 675 h 917"/>
                <a:gd name="T8" fmla="*/ 267 w 703"/>
                <a:gd name="T9" fmla="*/ 554 h 917"/>
                <a:gd name="T10" fmla="*/ 0 w 703"/>
                <a:gd name="T11" fmla="*/ 892 h 917"/>
                <a:gd name="T12" fmla="*/ 175 w 703"/>
                <a:gd name="T13" fmla="*/ 917 h 917"/>
                <a:gd name="T14" fmla="*/ 703 w 703"/>
                <a:gd name="T15" fmla="*/ 4 h 917"/>
                <a:gd name="T16" fmla="*/ 703 w 703"/>
                <a:gd name="T17"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3" h="917">
                  <a:moveTo>
                    <a:pt x="703" y="0"/>
                  </a:moveTo>
                  <a:lnTo>
                    <a:pt x="376" y="414"/>
                  </a:lnTo>
                  <a:lnTo>
                    <a:pt x="421" y="492"/>
                  </a:lnTo>
                  <a:lnTo>
                    <a:pt x="316" y="675"/>
                  </a:lnTo>
                  <a:lnTo>
                    <a:pt x="267" y="554"/>
                  </a:lnTo>
                  <a:lnTo>
                    <a:pt x="0" y="892"/>
                  </a:lnTo>
                  <a:lnTo>
                    <a:pt x="175" y="917"/>
                  </a:lnTo>
                  <a:lnTo>
                    <a:pt x="703" y="4"/>
                  </a:lnTo>
                  <a:lnTo>
                    <a:pt x="70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66" name="Freeform 33"/>
            <p:cNvSpPr/>
            <p:nvPr/>
          </p:nvSpPr>
          <p:spPr bwMode="auto">
            <a:xfrm rot="5400000">
              <a:off x="7151006" y="5511108"/>
              <a:ext cx="18473" cy="32840"/>
            </a:xfrm>
            <a:custGeom>
              <a:avLst/>
              <a:gdLst>
                <a:gd name="T0" fmla="*/ 9 w 9"/>
                <a:gd name="T1" fmla="*/ 0 h 16"/>
                <a:gd name="T2" fmla="*/ 0 w 9"/>
                <a:gd name="T3" fmla="*/ 12 h 16"/>
                <a:gd name="T4" fmla="*/ 0 w 9"/>
                <a:gd name="T5" fmla="*/ 16 h 16"/>
                <a:gd name="T6" fmla="*/ 9 w 9"/>
                <a:gd name="T7" fmla="*/ 0 h 16"/>
              </a:gdLst>
              <a:ahLst/>
              <a:cxnLst>
                <a:cxn ang="0">
                  <a:pos x="T0" y="T1"/>
                </a:cxn>
                <a:cxn ang="0">
                  <a:pos x="T2" y="T3"/>
                </a:cxn>
                <a:cxn ang="0">
                  <a:pos x="T4" y="T5"/>
                </a:cxn>
                <a:cxn ang="0">
                  <a:pos x="T6" y="T7"/>
                </a:cxn>
              </a:cxnLst>
              <a:rect l="0" t="0" r="r" b="b"/>
              <a:pathLst>
                <a:path w="9" h="16">
                  <a:moveTo>
                    <a:pt x="9" y="0"/>
                  </a:moveTo>
                  <a:lnTo>
                    <a:pt x="0" y="12"/>
                  </a:lnTo>
                  <a:lnTo>
                    <a:pt x="0" y="16"/>
                  </a:lnTo>
                  <a:lnTo>
                    <a:pt x="9" y="0"/>
                  </a:lnTo>
                  <a:close/>
                </a:path>
              </a:pathLst>
            </a:custGeom>
            <a:solidFill>
              <a:srgbClr val="A6C5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67" name="Freeform 34"/>
            <p:cNvSpPr/>
            <p:nvPr/>
          </p:nvSpPr>
          <p:spPr bwMode="auto">
            <a:xfrm rot="5400000">
              <a:off x="7151006" y="5511108"/>
              <a:ext cx="18473" cy="32840"/>
            </a:xfrm>
            <a:custGeom>
              <a:avLst/>
              <a:gdLst>
                <a:gd name="T0" fmla="*/ 9 w 9"/>
                <a:gd name="T1" fmla="*/ 0 h 16"/>
                <a:gd name="T2" fmla="*/ 0 w 9"/>
                <a:gd name="T3" fmla="*/ 12 h 16"/>
                <a:gd name="T4" fmla="*/ 0 w 9"/>
                <a:gd name="T5" fmla="*/ 16 h 16"/>
                <a:gd name="T6" fmla="*/ 9 w 9"/>
                <a:gd name="T7" fmla="*/ 0 h 16"/>
              </a:gdLst>
              <a:ahLst/>
              <a:cxnLst>
                <a:cxn ang="0">
                  <a:pos x="T0" y="T1"/>
                </a:cxn>
                <a:cxn ang="0">
                  <a:pos x="T2" y="T3"/>
                </a:cxn>
                <a:cxn ang="0">
                  <a:pos x="T4" y="T5"/>
                </a:cxn>
                <a:cxn ang="0">
                  <a:pos x="T6" y="T7"/>
                </a:cxn>
              </a:cxnLst>
              <a:rect l="0" t="0" r="r" b="b"/>
              <a:pathLst>
                <a:path w="9" h="16">
                  <a:moveTo>
                    <a:pt x="9" y="0"/>
                  </a:moveTo>
                  <a:lnTo>
                    <a:pt x="0" y="12"/>
                  </a:lnTo>
                  <a:lnTo>
                    <a:pt x="0" y="16"/>
                  </a:lnTo>
                  <a:lnTo>
                    <a:pt x="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68" name="Freeform 35"/>
            <p:cNvSpPr/>
            <p:nvPr/>
          </p:nvSpPr>
          <p:spPr bwMode="auto">
            <a:xfrm rot="5400000">
              <a:off x="4952773" y="4066143"/>
              <a:ext cx="525442" cy="211409"/>
            </a:xfrm>
            <a:custGeom>
              <a:avLst/>
              <a:gdLst>
                <a:gd name="T0" fmla="*/ 81 w 256"/>
                <a:gd name="T1" fmla="*/ 0 h 103"/>
                <a:gd name="T2" fmla="*/ 0 w 256"/>
                <a:gd name="T3" fmla="*/ 103 h 103"/>
                <a:gd name="T4" fmla="*/ 211 w 256"/>
                <a:gd name="T5" fmla="*/ 103 h 103"/>
                <a:gd name="T6" fmla="*/ 256 w 256"/>
                <a:gd name="T7" fmla="*/ 25 h 103"/>
                <a:gd name="T8" fmla="*/ 81 w 256"/>
                <a:gd name="T9" fmla="*/ 0 h 103"/>
              </a:gdLst>
              <a:ahLst/>
              <a:cxnLst>
                <a:cxn ang="0">
                  <a:pos x="T0" y="T1"/>
                </a:cxn>
                <a:cxn ang="0">
                  <a:pos x="T2" y="T3"/>
                </a:cxn>
                <a:cxn ang="0">
                  <a:pos x="T4" y="T5"/>
                </a:cxn>
                <a:cxn ang="0">
                  <a:pos x="T6" y="T7"/>
                </a:cxn>
                <a:cxn ang="0">
                  <a:pos x="T8" y="T9"/>
                </a:cxn>
              </a:cxnLst>
              <a:rect l="0" t="0" r="r" b="b"/>
              <a:pathLst>
                <a:path w="256" h="103">
                  <a:moveTo>
                    <a:pt x="81" y="0"/>
                  </a:moveTo>
                  <a:lnTo>
                    <a:pt x="0" y="103"/>
                  </a:lnTo>
                  <a:lnTo>
                    <a:pt x="211" y="103"/>
                  </a:lnTo>
                  <a:lnTo>
                    <a:pt x="256" y="25"/>
                  </a:lnTo>
                  <a:lnTo>
                    <a:pt x="81" y="0"/>
                  </a:lnTo>
                  <a:close/>
                </a:path>
              </a:pathLst>
            </a:custGeom>
            <a:solidFill>
              <a:srgbClr val="D4D0CE"/>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69" name="Freeform 36"/>
            <p:cNvSpPr/>
            <p:nvPr/>
          </p:nvSpPr>
          <p:spPr bwMode="auto">
            <a:xfrm rot="5400000">
              <a:off x="4952773" y="4066143"/>
              <a:ext cx="525442" cy="211409"/>
            </a:xfrm>
            <a:custGeom>
              <a:avLst/>
              <a:gdLst>
                <a:gd name="T0" fmla="*/ 81 w 256"/>
                <a:gd name="T1" fmla="*/ 0 h 103"/>
                <a:gd name="T2" fmla="*/ 0 w 256"/>
                <a:gd name="T3" fmla="*/ 103 h 103"/>
                <a:gd name="T4" fmla="*/ 211 w 256"/>
                <a:gd name="T5" fmla="*/ 103 h 103"/>
                <a:gd name="T6" fmla="*/ 256 w 256"/>
                <a:gd name="T7" fmla="*/ 25 h 103"/>
                <a:gd name="T8" fmla="*/ 81 w 256"/>
                <a:gd name="T9" fmla="*/ 0 h 103"/>
              </a:gdLst>
              <a:ahLst/>
              <a:cxnLst>
                <a:cxn ang="0">
                  <a:pos x="T0" y="T1"/>
                </a:cxn>
                <a:cxn ang="0">
                  <a:pos x="T2" y="T3"/>
                </a:cxn>
                <a:cxn ang="0">
                  <a:pos x="T4" y="T5"/>
                </a:cxn>
                <a:cxn ang="0">
                  <a:pos x="T6" y="T7"/>
                </a:cxn>
                <a:cxn ang="0">
                  <a:pos x="T8" y="T9"/>
                </a:cxn>
              </a:cxnLst>
              <a:rect l="0" t="0" r="r" b="b"/>
              <a:pathLst>
                <a:path w="256" h="103">
                  <a:moveTo>
                    <a:pt x="81" y="0"/>
                  </a:moveTo>
                  <a:lnTo>
                    <a:pt x="0" y="103"/>
                  </a:lnTo>
                  <a:lnTo>
                    <a:pt x="211" y="103"/>
                  </a:lnTo>
                  <a:lnTo>
                    <a:pt x="256" y="25"/>
                  </a:lnTo>
                  <a:lnTo>
                    <a:pt x="8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70" name="Freeform 37"/>
            <p:cNvSpPr/>
            <p:nvPr/>
          </p:nvSpPr>
          <p:spPr bwMode="auto">
            <a:xfrm rot="5400000">
              <a:off x="6553727" y="3218459"/>
              <a:ext cx="1089882" cy="2167446"/>
            </a:xfrm>
            <a:custGeom>
              <a:avLst/>
              <a:gdLst>
                <a:gd name="T0" fmla="*/ 0 w 531"/>
                <a:gd name="T1" fmla="*/ 0 h 1056"/>
                <a:gd name="T2" fmla="*/ 196 w 531"/>
                <a:gd name="T3" fmla="*/ 490 h 1056"/>
                <a:gd name="T4" fmla="*/ 285 w 531"/>
                <a:gd name="T5" fmla="*/ 490 h 1056"/>
                <a:gd name="T6" fmla="*/ 391 w 531"/>
                <a:gd name="T7" fmla="*/ 674 h 1056"/>
                <a:gd name="T8" fmla="*/ 262 w 531"/>
                <a:gd name="T9" fmla="*/ 654 h 1056"/>
                <a:gd name="T10" fmla="*/ 422 w 531"/>
                <a:gd name="T11" fmla="*/ 1056 h 1056"/>
                <a:gd name="T12" fmla="*/ 531 w 531"/>
                <a:gd name="T13" fmla="*/ 916 h 1056"/>
                <a:gd name="T14" fmla="*/ 3 w 531"/>
                <a:gd name="T15" fmla="*/ 2 h 1056"/>
                <a:gd name="T16" fmla="*/ 0 w 531"/>
                <a:gd name="T17" fmla="*/ 0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1" h="1056">
                  <a:moveTo>
                    <a:pt x="0" y="0"/>
                  </a:moveTo>
                  <a:lnTo>
                    <a:pt x="196" y="490"/>
                  </a:lnTo>
                  <a:lnTo>
                    <a:pt x="285" y="490"/>
                  </a:lnTo>
                  <a:lnTo>
                    <a:pt x="391" y="674"/>
                  </a:lnTo>
                  <a:lnTo>
                    <a:pt x="262" y="654"/>
                  </a:lnTo>
                  <a:lnTo>
                    <a:pt x="422" y="1056"/>
                  </a:lnTo>
                  <a:lnTo>
                    <a:pt x="531" y="916"/>
                  </a:lnTo>
                  <a:lnTo>
                    <a:pt x="3" y="2"/>
                  </a:lnTo>
                  <a:lnTo>
                    <a:pt x="0" y="0"/>
                  </a:lnTo>
                  <a:close/>
                </a:path>
              </a:pathLst>
            </a:custGeom>
            <a:solidFill>
              <a:srgbClr val="DFDC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71" name="Freeform 38"/>
            <p:cNvSpPr/>
            <p:nvPr/>
          </p:nvSpPr>
          <p:spPr bwMode="auto">
            <a:xfrm rot="5400000">
              <a:off x="6553727" y="3218459"/>
              <a:ext cx="1089882" cy="2167446"/>
            </a:xfrm>
            <a:custGeom>
              <a:avLst/>
              <a:gdLst>
                <a:gd name="T0" fmla="*/ 0 w 531"/>
                <a:gd name="T1" fmla="*/ 0 h 1056"/>
                <a:gd name="T2" fmla="*/ 196 w 531"/>
                <a:gd name="T3" fmla="*/ 490 h 1056"/>
                <a:gd name="T4" fmla="*/ 285 w 531"/>
                <a:gd name="T5" fmla="*/ 490 h 1056"/>
                <a:gd name="T6" fmla="*/ 391 w 531"/>
                <a:gd name="T7" fmla="*/ 674 h 1056"/>
                <a:gd name="T8" fmla="*/ 262 w 531"/>
                <a:gd name="T9" fmla="*/ 654 h 1056"/>
                <a:gd name="T10" fmla="*/ 422 w 531"/>
                <a:gd name="T11" fmla="*/ 1056 h 1056"/>
                <a:gd name="T12" fmla="*/ 531 w 531"/>
                <a:gd name="T13" fmla="*/ 916 h 1056"/>
                <a:gd name="T14" fmla="*/ 3 w 531"/>
                <a:gd name="T15" fmla="*/ 2 h 1056"/>
                <a:gd name="T16" fmla="*/ 0 w 531"/>
                <a:gd name="T17" fmla="*/ 0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1" h="1056">
                  <a:moveTo>
                    <a:pt x="0" y="0"/>
                  </a:moveTo>
                  <a:lnTo>
                    <a:pt x="196" y="490"/>
                  </a:lnTo>
                  <a:lnTo>
                    <a:pt x="285" y="490"/>
                  </a:lnTo>
                  <a:lnTo>
                    <a:pt x="391" y="674"/>
                  </a:lnTo>
                  <a:lnTo>
                    <a:pt x="262" y="654"/>
                  </a:lnTo>
                  <a:lnTo>
                    <a:pt x="422" y="1056"/>
                  </a:lnTo>
                  <a:lnTo>
                    <a:pt x="531" y="916"/>
                  </a:lnTo>
                  <a:lnTo>
                    <a:pt x="3"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72" name="Freeform 39"/>
            <p:cNvSpPr/>
            <p:nvPr/>
          </p:nvSpPr>
          <p:spPr bwMode="auto">
            <a:xfrm rot="5400000">
              <a:off x="8185470" y="3739793"/>
              <a:ext cx="16420" cy="30788"/>
            </a:xfrm>
            <a:custGeom>
              <a:avLst/>
              <a:gdLst>
                <a:gd name="T0" fmla="*/ 0 w 8"/>
                <a:gd name="T1" fmla="*/ 0 h 15"/>
                <a:gd name="T2" fmla="*/ 5 w 8"/>
                <a:gd name="T3" fmla="*/ 13 h 15"/>
                <a:gd name="T4" fmla="*/ 8 w 8"/>
                <a:gd name="T5" fmla="*/ 15 h 15"/>
                <a:gd name="T6" fmla="*/ 0 w 8"/>
                <a:gd name="T7" fmla="*/ 0 h 15"/>
              </a:gdLst>
              <a:ahLst/>
              <a:cxnLst>
                <a:cxn ang="0">
                  <a:pos x="T0" y="T1"/>
                </a:cxn>
                <a:cxn ang="0">
                  <a:pos x="T2" y="T3"/>
                </a:cxn>
                <a:cxn ang="0">
                  <a:pos x="T4" y="T5"/>
                </a:cxn>
                <a:cxn ang="0">
                  <a:pos x="T6" y="T7"/>
                </a:cxn>
              </a:cxnLst>
              <a:rect l="0" t="0" r="r" b="b"/>
              <a:pathLst>
                <a:path w="8" h="15">
                  <a:moveTo>
                    <a:pt x="0" y="0"/>
                  </a:moveTo>
                  <a:lnTo>
                    <a:pt x="5" y="13"/>
                  </a:lnTo>
                  <a:lnTo>
                    <a:pt x="8" y="15"/>
                  </a:lnTo>
                  <a:lnTo>
                    <a:pt x="0" y="0"/>
                  </a:lnTo>
                  <a:close/>
                </a:path>
              </a:pathLst>
            </a:custGeom>
            <a:solidFill>
              <a:srgbClr val="A6C5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73" name="Freeform 40"/>
            <p:cNvSpPr/>
            <p:nvPr/>
          </p:nvSpPr>
          <p:spPr bwMode="auto">
            <a:xfrm rot="5400000">
              <a:off x="8185470" y="3739793"/>
              <a:ext cx="16420" cy="30788"/>
            </a:xfrm>
            <a:custGeom>
              <a:avLst/>
              <a:gdLst>
                <a:gd name="T0" fmla="*/ 0 w 8"/>
                <a:gd name="T1" fmla="*/ 0 h 15"/>
                <a:gd name="T2" fmla="*/ 5 w 8"/>
                <a:gd name="T3" fmla="*/ 13 h 15"/>
                <a:gd name="T4" fmla="*/ 8 w 8"/>
                <a:gd name="T5" fmla="*/ 15 h 15"/>
                <a:gd name="T6" fmla="*/ 0 w 8"/>
                <a:gd name="T7" fmla="*/ 0 h 15"/>
              </a:gdLst>
              <a:ahLst/>
              <a:cxnLst>
                <a:cxn ang="0">
                  <a:pos x="T0" y="T1"/>
                </a:cxn>
                <a:cxn ang="0">
                  <a:pos x="T2" y="T3"/>
                </a:cxn>
                <a:cxn ang="0">
                  <a:pos x="T4" y="T5"/>
                </a:cxn>
                <a:cxn ang="0">
                  <a:pos x="T6" y="T7"/>
                </a:cxn>
              </a:cxnLst>
              <a:rect l="0" t="0" r="r" b="b"/>
              <a:pathLst>
                <a:path w="8" h="15">
                  <a:moveTo>
                    <a:pt x="0" y="0"/>
                  </a:moveTo>
                  <a:lnTo>
                    <a:pt x="5" y="13"/>
                  </a:lnTo>
                  <a:lnTo>
                    <a:pt x="8" y="1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74" name="Freeform 41"/>
            <p:cNvSpPr/>
            <p:nvPr/>
          </p:nvSpPr>
          <p:spPr bwMode="auto">
            <a:xfrm rot="5400000">
              <a:off x="6787713" y="4170821"/>
              <a:ext cx="400240" cy="377661"/>
            </a:xfrm>
            <a:custGeom>
              <a:avLst/>
              <a:gdLst>
                <a:gd name="T0" fmla="*/ 89 w 195"/>
                <a:gd name="T1" fmla="*/ 0 h 184"/>
                <a:gd name="T2" fmla="*/ 0 w 195"/>
                <a:gd name="T3" fmla="*/ 0 h 184"/>
                <a:gd name="T4" fmla="*/ 66 w 195"/>
                <a:gd name="T5" fmla="*/ 164 h 184"/>
                <a:gd name="T6" fmla="*/ 195 w 195"/>
                <a:gd name="T7" fmla="*/ 184 h 184"/>
                <a:gd name="T8" fmla="*/ 89 w 195"/>
                <a:gd name="T9" fmla="*/ 0 h 184"/>
              </a:gdLst>
              <a:ahLst/>
              <a:cxnLst>
                <a:cxn ang="0">
                  <a:pos x="T0" y="T1"/>
                </a:cxn>
                <a:cxn ang="0">
                  <a:pos x="T2" y="T3"/>
                </a:cxn>
                <a:cxn ang="0">
                  <a:pos x="T4" y="T5"/>
                </a:cxn>
                <a:cxn ang="0">
                  <a:pos x="T6" y="T7"/>
                </a:cxn>
                <a:cxn ang="0">
                  <a:pos x="T8" y="T9"/>
                </a:cxn>
              </a:cxnLst>
              <a:rect l="0" t="0" r="r" b="b"/>
              <a:pathLst>
                <a:path w="195" h="184">
                  <a:moveTo>
                    <a:pt x="89" y="0"/>
                  </a:moveTo>
                  <a:lnTo>
                    <a:pt x="0" y="0"/>
                  </a:lnTo>
                  <a:lnTo>
                    <a:pt x="66" y="164"/>
                  </a:lnTo>
                  <a:lnTo>
                    <a:pt x="195" y="184"/>
                  </a:lnTo>
                  <a:lnTo>
                    <a:pt x="89" y="0"/>
                  </a:lnTo>
                  <a:close/>
                </a:path>
              </a:pathLst>
            </a:custGeom>
            <a:solidFill>
              <a:srgbClr val="D4D0CE"/>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75" name="Freeform 42"/>
            <p:cNvSpPr/>
            <p:nvPr/>
          </p:nvSpPr>
          <p:spPr bwMode="auto">
            <a:xfrm rot="5400000">
              <a:off x="6787713" y="4170821"/>
              <a:ext cx="400240" cy="377661"/>
            </a:xfrm>
            <a:custGeom>
              <a:avLst/>
              <a:gdLst>
                <a:gd name="T0" fmla="*/ 89 w 195"/>
                <a:gd name="T1" fmla="*/ 0 h 184"/>
                <a:gd name="T2" fmla="*/ 0 w 195"/>
                <a:gd name="T3" fmla="*/ 0 h 184"/>
                <a:gd name="T4" fmla="*/ 66 w 195"/>
                <a:gd name="T5" fmla="*/ 164 h 184"/>
                <a:gd name="T6" fmla="*/ 195 w 195"/>
                <a:gd name="T7" fmla="*/ 184 h 184"/>
                <a:gd name="T8" fmla="*/ 89 w 195"/>
                <a:gd name="T9" fmla="*/ 0 h 184"/>
              </a:gdLst>
              <a:ahLst/>
              <a:cxnLst>
                <a:cxn ang="0">
                  <a:pos x="T0" y="T1"/>
                </a:cxn>
                <a:cxn ang="0">
                  <a:pos x="T2" y="T3"/>
                </a:cxn>
                <a:cxn ang="0">
                  <a:pos x="T4" y="T5"/>
                </a:cxn>
                <a:cxn ang="0">
                  <a:pos x="T6" y="T7"/>
                </a:cxn>
                <a:cxn ang="0">
                  <a:pos x="T8" y="T9"/>
                </a:cxn>
              </a:cxnLst>
              <a:rect l="0" t="0" r="r" b="b"/>
              <a:pathLst>
                <a:path w="195" h="184">
                  <a:moveTo>
                    <a:pt x="89" y="0"/>
                  </a:moveTo>
                  <a:lnTo>
                    <a:pt x="0" y="0"/>
                  </a:lnTo>
                  <a:lnTo>
                    <a:pt x="66" y="164"/>
                  </a:lnTo>
                  <a:lnTo>
                    <a:pt x="195" y="184"/>
                  </a:lnTo>
                  <a:lnTo>
                    <a:pt x="8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76" name="Freeform 43"/>
            <p:cNvSpPr/>
            <p:nvPr/>
          </p:nvSpPr>
          <p:spPr bwMode="auto">
            <a:xfrm rot="5400000">
              <a:off x="5876401" y="4513589"/>
              <a:ext cx="316086" cy="535705"/>
            </a:xfrm>
            <a:custGeom>
              <a:avLst/>
              <a:gdLst>
                <a:gd name="T0" fmla="*/ 109 w 154"/>
                <a:gd name="T1" fmla="*/ 0 h 261"/>
                <a:gd name="T2" fmla="*/ 0 w 154"/>
                <a:gd name="T3" fmla="*/ 140 h 261"/>
                <a:gd name="T4" fmla="*/ 49 w 154"/>
                <a:gd name="T5" fmla="*/ 261 h 261"/>
                <a:gd name="T6" fmla="*/ 154 w 154"/>
                <a:gd name="T7" fmla="*/ 78 h 261"/>
                <a:gd name="T8" fmla="*/ 109 w 154"/>
                <a:gd name="T9" fmla="*/ 0 h 261"/>
              </a:gdLst>
              <a:ahLst/>
              <a:cxnLst>
                <a:cxn ang="0">
                  <a:pos x="T0" y="T1"/>
                </a:cxn>
                <a:cxn ang="0">
                  <a:pos x="T2" y="T3"/>
                </a:cxn>
                <a:cxn ang="0">
                  <a:pos x="T4" y="T5"/>
                </a:cxn>
                <a:cxn ang="0">
                  <a:pos x="T6" y="T7"/>
                </a:cxn>
                <a:cxn ang="0">
                  <a:pos x="T8" y="T9"/>
                </a:cxn>
              </a:cxnLst>
              <a:rect l="0" t="0" r="r" b="b"/>
              <a:pathLst>
                <a:path w="154" h="261">
                  <a:moveTo>
                    <a:pt x="109" y="0"/>
                  </a:moveTo>
                  <a:lnTo>
                    <a:pt x="0" y="140"/>
                  </a:lnTo>
                  <a:lnTo>
                    <a:pt x="49" y="261"/>
                  </a:lnTo>
                  <a:lnTo>
                    <a:pt x="154" y="78"/>
                  </a:lnTo>
                  <a:lnTo>
                    <a:pt x="109" y="0"/>
                  </a:lnTo>
                  <a:close/>
                </a:path>
              </a:pathLst>
            </a:custGeom>
            <a:solidFill>
              <a:srgbClr val="D4D0CE"/>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77" name="Freeform 44"/>
            <p:cNvSpPr/>
            <p:nvPr/>
          </p:nvSpPr>
          <p:spPr bwMode="auto">
            <a:xfrm rot="5400000">
              <a:off x="5876401" y="4513589"/>
              <a:ext cx="316086" cy="535705"/>
            </a:xfrm>
            <a:custGeom>
              <a:avLst/>
              <a:gdLst>
                <a:gd name="T0" fmla="*/ 109 w 154"/>
                <a:gd name="T1" fmla="*/ 0 h 261"/>
                <a:gd name="T2" fmla="*/ 0 w 154"/>
                <a:gd name="T3" fmla="*/ 140 h 261"/>
                <a:gd name="T4" fmla="*/ 49 w 154"/>
                <a:gd name="T5" fmla="*/ 261 h 261"/>
                <a:gd name="T6" fmla="*/ 154 w 154"/>
                <a:gd name="T7" fmla="*/ 78 h 261"/>
                <a:gd name="T8" fmla="*/ 109 w 154"/>
                <a:gd name="T9" fmla="*/ 0 h 261"/>
              </a:gdLst>
              <a:ahLst/>
              <a:cxnLst>
                <a:cxn ang="0">
                  <a:pos x="T0" y="T1"/>
                </a:cxn>
                <a:cxn ang="0">
                  <a:pos x="T2" y="T3"/>
                </a:cxn>
                <a:cxn ang="0">
                  <a:pos x="T4" y="T5"/>
                </a:cxn>
                <a:cxn ang="0">
                  <a:pos x="T6" y="T7"/>
                </a:cxn>
                <a:cxn ang="0">
                  <a:pos x="T8" y="T9"/>
                </a:cxn>
              </a:cxnLst>
              <a:rect l="0" t="0" r="r" b="b"/>
              <a:pathLst>
                <a:path w="154" h="261">
                  <a:moveTo>
                    <a:pt x="109" y="0"/>
                  </a:moveTo>
                  <a:lnTo>
                    <a:pt x="0" y="140"/>
                  </a:lnTo>
                  <a:lnTo>
                    <a:pt x="49" y="261"/>
                  </a:lnTo>
                  <a:lnTo>
                    <a:pt x="154" y="78"/>
                  </a:lnTo>
                  <a:lnTo>
                    <a:pt x="10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78" name="Freeform 45"/>
            <p:cNvSpPr/>
            <p:nvPr/>
          </p:nvSpPr>
          <p:spPr bwMode="auto">
            <a:xfrm rot="5400000">
              <a:off x="6280744" y="3608434"/>
              <a:ext cx="1789786" cy="2066874"/>
            </a:xfrm>
            <a:custGeom>
              <a:avLst/>
              <a:gdLst>
                <a:gd name="T0" fmla="*/ 0 w 872"/>
                <a:gd name="T1" fmla="*/ 0 h 1007"/>
                <a:gd name="T2" fmla="*/ 581 w 872"/>
                <a:gd name="T3" fmla="*/ 1007 h 1007"/>
                <a:gd name="T4" fmla="*/ 872 w 872"/>
                <a:gd name="T5" fmla="*/ 503 h 1007"/>
                <a:gd name="T6" fmla="*/ 0 w 872"/>
                <a:gd name="T7" fmla="*/ 0 h 1007"/>
              </a:gdLst>
              <a:ahLst/>
              <a:cxnLst>
                <a:cxn ang="0">
                  <a:pos x="T0" y="T1"/>
                </a:cxn>
                <a:cxn ang="0">
                  <a:pos x="T2" y="T3"/>
                </a:cxn>
                <a:cxn ang="0">
                  <a:pos x="T4" y="T5"/>
                </a:cxn>
                <a:cxn ang="0">
                  <a:pos x="T6" y="T7"/>
                </a:cxn>
              </a:cxnLst>
              <a:rect l="0" t="0" r="r" b="b"/>
              <a:pathLst>
                <a:path w="872" h="1007">
                  <a:moveTo>
                    <a:pt x="0" y="0"/>
                  </a:moveTo>
                  <a:lnTo>
                    <a:pt x="581" y="1007"/>
                  </a:lnTo>
                  <a:lnTo>
                    <a:pt x="872" y="503"/>
                  </a:lnTo>
                  <a:lnTo>
                    <a:pt x="0" y="0"/>
                  </a:ln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79" name="Freeform 46"/>
            <p:cNvSpPr/>
            <p:nvPr/>
          </p:nvSpPr>
          <p:spPr bwMode="auto">
            <a:xfrm rot="5400000">
              <a:off x="6500362" y="2633492"/>
              <a:ext cx="2385013" cy="1032411"/>
            </a:xfrm>
            <a:custGeom>
              <a:avLst/>
              <a:gdLst>
                <a:gd name="T0" fmla="*/ 0 w 1162"/>
                <a:gd name="T1" fmla="*/ 503 h 503"/>
                <a:gd name="T2" fmla="*/ 1162 w 1162"/>
                <a:gd name="T3" fmla="*/ 503 h 503"/>
                <a:gd name="T4" fmla="*/ 872 w 1162"/>
                <a:gd name="T5" fmla="*/ 0 h 503"/>
                <a:gd name="T6" fmla="*/ 0 w 1162"/>
                <a:gd name="T7" fmla="*/ 503 h 503"/>
              </a:gdLst>
              <a:ahLst/>
              <a:cxnLst>
                <a:cxn ang="0">
                  <a:pos x="T0" y="T1"/>
                </a:cxn>
                <a:cxn ang="0">
                  <a:pos x="T2" y="T3"/>
                </a:cxn>
                <a:cxn ang="0">
                  <a:pos x="T4" y="T5"/>
                </a:cxn>
                <a:cxn ang="0">
                  <a:pos x="T6" y="T7"/>
                </a:cxn>
              </a:cxnLst>
              <a:rect l="0" t="0" r="r" b="b"/>
              <a:pathLst>
                <a:path w="1162" h="503">
                  <a:moveTo>
                    <a:pt x="0" y="503"/>
                  </a:moveTo>
                  <a:lnTo>
                    <a:pt x="1162" y="503"/>
                  </a:lnTo>
                  <a:lnTo>
                    <a:pt x="872" y="0"/>
                  </a:lnTo>
                  <a:lnTo>
                    <a:pt x="0" y="503"/>
                  </a:lnTo>
                  <a:close/>
                </a:path>
              </a:pathLst>
            </a:custGeom>
            <a:solidFill>
              <a:srgbClr val="A6A6A6"/>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80" name="Freeform 47"/>
            <p:cNvSpPr/>
            <p:nvPr/>
          </p:nvSpPr>
          <p:spPr bwMode="auto">
            <a:xfrm rot="5400000">
              <a:off x="5546973" y="1520008"/>
              <a:ext cx="1192507" cy="2066874"/>
            </a:xfrm>
            <a:custGeom>
              <a:avLst/>
              <a:gdLst>
                <a:gd name="T0" fmla="*/ 0 w 581"/>
                <a:gd name="T1" fmla="*/ 1007 h 1007"/>
                <a:gd name="T2" fmla="*/ 581 w 581"/>
                <a:gd name="T3" fmla="*/ 0 h 1007"/>
                <a:gd name="T4" fmla="*/ 0 w 581"/>
                <a:gd name="T5" fmla="*/ 0 h 1007"/>
                <a:gd name="T6" fmla="*/ 0 w 581"/>
                <a:gd name="T7" fmla="*/ 1007 h 1007"/>
              </a:gdLst>
              <a:ahLst/>
              <a:cxnLst>
                <a:cxn ang="0">
                  <a:pos x="T0" y="T1"/>
                </a:cxn>
                <a:cxn ang="0">
                  <a:pos x="T2" y="T3"/>
                </a:cxn>
                <a:cxn ang="0">
                  <a:pos x="T4" y="T5"/>
                </a:cxn>
                <a:cxn ang="0">
                  <a:pos x="T6" y="T7"/>
                </a:cxn>
              </a:cxnLst>
              <a:rect l="0" t="0" r="r" b="b"/>
              <a:pathLst>
                <a:path w="581" h="1007">
                  <a:moveTo>
                    <a:pt x="0" y="1007"/>
                  </a:moveTo>
                  <a:lnTo>
                    <a:pt x="581" y="0"/>
                  </a:lnTo>
                  <a:lnTo>
                    <a:pt x="0" y="0"/>
                  </a:lnTo>
                  <a:lnTo>
                    <a:pt x="0" y="1007"/>
                  </a:ln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81" name="Freeform 48"/>
            <p:cNvSpPr/>
            <p:nvPr/>
          </p:nvSpPr>
          <p:spPr bwMode="auto">
            <a:xfrm rot="5400000">
              <a:off x="4214897" y="1819674"/>
              <a:ext cx="1789786" cy="2064820"/>
            </a:xfrm>
            <a:custGeom>
              <a:avLst/>
              <a:gdLst>
                <a:gd name="T0" fmla="*/ 872 w 872"/>
                <a:gd name="T1" fmla="*/ 1006 h 1006"/>
                <a:gd name="T2" fmla="*/ 290 w 872"/>
                <a:gd name="T3" fmla="*/ 0 h 1006"/>
                <a:gd name="T4" fmla="*/ 0 w 872"/>
                <a:gd name="T5" fmla="*/ 503 h 1006"/>
                <a:gd name="T6" fmla="*/ 872 w 872"/>
                <a:gd name="T7" fmla="*/ 1006 h 1006"/>
              </a:gdLst>
              <a:ahLst/>
              <a:cxnLst>
                <a:cxn ang="0">
                  <a:pos x="T0" y="T1"/>
                </a:cxn>
                <a:cxn ang="0">
                  <a:pos x="T2" y="T3"/>
                </a:cxn>
                <a:cxn ang="0">
                  <a:pos x="T4" y="T5"/>
                </a:cxn>
                <a:cxn ang="0">
                  <a:pos x="T6" y="T7"/>
                </a:cxn>
              </a:cxnLst>
              <a:rect l="0" t="0" r="r" b="b"/>
              <a:pathLst>
                <a:path w="872" h="1006">
                  <a:moveTo>
                    <a:pt x="872" y="1006"/>
                  </a:moveTo>
                  <a:lnTo>
                    <a:pt x="290" y="0"/>
                  </a:lnTo>
                  <a:lnTo>
                    <a:pt x="0" y="503"/>
                  </a:lnTo>
                  <a:lnTo>
                    <a:pt x="872" y="1006"/>
                  </a:lnTo>
                  <a:close/>
                </a:path>
              </a:pathLst>
            </a:custGeom>
            <a:solidFill>
              <a:srgbClr val="A6A6A6"/>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82" name="Freeform 49"/>
            <p:cNvSpPr/>
            <p:nvPr/>
          </p:nvSpPr>
          <p:spPr bwMode="auto">
            <a:xfrm rot="5400000">
              <a:off x="3400052" y="3827026"/>
              <a:ext cx="2387067" cy="1032411"/>
            </a:xfrm>
            <a:custGeom>
              <a:avLst/>
              <a:gdLst>
                <a:gd name="T0" fmla="*/ 1163 w 1163"/>
                <a:gd name="T1" fmla="*/ 0 h 503"/>
                <a:gd name="T2" fmla="*/ 0 w 1163"/>
                <a:gd name="T3" fmla="*/ 0 h 503"/>
                <a:gd name="T4" fmla="*/ 291 w 1163"/>
                <a:gd name="T5" fmla="*/ 503 h 503"/>
                <a:gd name="T6" fmla="*/ 1163 w 1163"/>
                <a:gd name="T7" fmla="*/ 0 h 503"/>
              </a:gdLst>
              <a:ahLst/>
              <a:cxnLst>
                <a:cxn ang="0">
                  <a:pos x="T0" y="T1"/>
                </a:cxn>
                <a:cxn ang="0">
                  <a:pos x="T2" y="T3"/>
                </a:cxn>
                <a:cxn ang="0">
                  <a:pos x="T4" y="T5"/>
                </a:cxn>
                <a:cxn ang="0">
                  <a:pos x="T6" y="T7"/>
                </a:cxn>
              </a:cxnLst>
              <a:rect l="0" t="0" r="r" b="b"/>
              <a:pathLst>
                <a:path w="1163" h="503">
                  <a:moveTo>
                    <a:pt x="1163" y="0"/>
                  </a:moveTo>
                  <a:lnTo>
                    <a:pt x="0" y="0"/>
                  </a:lnTo>
                  <a:lnTo>
                    <a:pt x="291" y="503"/>
                  </a:lnTo>
                  <a:lnTo>
                    <a:pt x="1163" y="0"/>
                  </a:ln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83" name="Freeform 50"/>
            <p:cNvSpPr/>
            <p:nvPr/>
          </p:nvSpPr>
          <p:spPr bwMode="auto">
            <a:xfrm rot="5400000">
              <a:off x="5545947" y="3906047"/>
              <a:ext cx="1194559" cy="2066874"/>
            </a:xfrm>
            <a:custGeom>
              <a:avLst/>
              <a:gdLst>
                <a:gd name="T0" fmla="*/ 582 w 582"/>
                <a:gd name="T1" fmla="*/ 0 h 1007"/>
                <a:gd name="T2" fmla="*/ 0 w 582"/>
                <a:gd name="T3" fmla="*/ 1007 h 1007"/>
                <a:gd name="T4" fmla="*/ 582 w 582"/>
                <a:gd name="T5" fmla="*/ 1007 h 1007"/>
                <a:gd name="T6" fmla="*/ 582 w 582"/>
                <a:gd name="T7" fmla="*/ 0 h 1007"/>
              </a:gdLst>
              <a:ahLst/>
              <a:cxnLst>
                <a:cxn ang="0">
                  <a:pos x="T0" y="T1"/>
                </a:cxn>
                <a:cxn ang="0">
                  <a:pos x="T2" y="T3"/>
                </a:cxn>
                <a:cxn ang="0">
                  <a:pos x="T4" y="T5"/>
                </a:cxn>
                <a:cxn ang="0">
                  <a:pos x="T6" y="T7"/>
                </a:cxn>
              </a:cxnLst>
              <a:rect l="0" t="0" r="r" b="b"/>
              <a:pathLst>
                <a:path w="582" h="1007">
                  <a:moveTo>
                    <a:pt x="582" y="0"/>
                  </a:moveTo>
                  <a:lnTo>
                    <a:pt x="0" y="1007"/>
                  </a:lnTo>
                  <a:lnTo>
                    <a:pt x="582" y="1007"/>
                  </a:lnTo>
                  <a:lnTo>
                    <a:pt x="582" y="0"/>
                  </a:lnTo>
                  <a:close/>
                </a:path>
              </a:pathLst>
            </a:custGeom>
            <a:solidFill>
              <a:srgbClr val="A6A6A6"/>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84" name="Freeform 15"/>
            <p:cNvSpPr>
              <a:spLocks noChangeAspect="1" noEditPoints="1"/>
            </p:cNvSpPr>
            <p:nvPr/>
          </p:nvSpPr>
          <p:spPr bwMode="auto">
            <a:xfrm>
              <a:off x="7435850" y="3349890"/>
              <a:ext cx="360000" cy="365400"/>
            </a:xfrm>
            <a:custGeom>
              <a:avLst/>
              <a:gdLst>
                <a:gd name="T0" fmla="*/ 164 w 224"/>
                <a:gd name="T1" fmla="*/ 216 h 227"/>
                <a:gd name="T2" fmla="*/ 103 w 224"/>
                <a:gd name="T3" fmla="*/ 227 h 227"/>
                <a:gd name="T4" fmla="*/ 0 w 224"/>
                <a:gd name="T5" fmla="*/ 124 h 227"/>
                <a:gd name="T6" fmla="*/ 124 w 224"/>
                <a:gd name="T7" fmla="*/ 0 h 227"/>
                <a:gd name="T8" fmla="*/ 224 w 224"/>
                <a:gd name="T9" fmla="*/ 94 h 227"/>
                <a:gd name="T10" fmla="*/ 160 w 224"/>
                <a:gd name="T11" fmla="*/ 172 h 227"/>
                <a:gd name="T12" fmla="*/ 130 w 224"/>
                <a:gd name="T13" fmla="*/ 148 h 227"/>
                <a:gd name="T14" fmla="*/ 130 w 224"/>
                <a:gd name="T15" fmla="*/ 148 h 227"/>
                <a:gd name="T16" fmla="*/ 90 w 224"/>
                <a:gd name="T17" fmla="*/ 172 h 227"/>
                <a:gd name="T18" fmla="*/ 52 w 224"/>
                <a:gd name="T19" fmla="*/ 129 h 227"/>
                <a:gd name="T20" fmla="*/ 128 w 224"/>
                <a:gd name="T21" fmla="*/ 54 h 227"/>
                <a:gd name="T22" fmla="*/ 169 w 224"/>
                <a:gd name="T23" fmla="*/ 62 h 227"/>
                <a:gd name="T24" fmla="*/ 159 w 224"/>
                <a:gd name="T25" fmla="*/ 123 h 227"/>
                <a:gd name="T26" fmla="*/ 167 w 224"/>
                <a:gd name="T27" fmla="*/ 148 h 227"/>
                <a:gd name="T28" fmla="*/ 197 w 224"/>
                <a:gd name="T29" fmla="*/ 95 h 227"/>
                <a:gd name="T30" fmla="*/ 120 w 224"/>
                <a:gd name="T31" fmla="*/ 22 h 227"/>
                <a:gd name="T32" fmla="*/ 28 w 224"/>
                <a:gd name="T33" fmla="*/ 120 h 227"/>
                <a:gd name="T34" fmla="*/ 111 w 224"/>
                <a:gd name="T35" fmla="*/ 204 h 227"/>
                <a:gd name="T36" fmla="*/ 158 w 224"/>
                <a:gd name="T37" fmla="*/ 195 h 227"/>
                <a:gd name="T38" fmla="*/ 164 w 224"/>
                <a:gd name="T39" fmla="*/ 216 h 227"/>
                <a:gd name="T40" fmla="*/ 130 w 224"/>
                <a:gd name="T41" fmla="*/ 84 h 227"/>
                <a:gd name="T42" fmla="*/ 123 w 224"/>
                <a:gd name="T43" fmla="*/ 83 h 227"/>
                <a:gd name="T44" fmla="*/ 90 w 224"/>
                <a:gd name="T45" fmla="*/ 124 h 227"/>
                <a:gd name="T46" fmla="*/ 104 w 224"/>
                <a:gd name="T47" fmla="*/ 142 h 227"/>
                <a:gd name="T48" fmla="*/ 126 w 224"/>
                <a:gd name="T49" fmla="*/ 112 h 227"/>
                <a:gd name="T50" fmla="*/ 130 w 224"/>
                <a:gd name="T51" fmla="*/ 8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4" h="227">
                  <a:moveTo>
                    <a:pt x="164" y="216"/>
                  </a:moveTo>
                  <a:cubicBezTo>
                    <a:pt x="143" y="224"/>
                    <a:pt x="127" y="227"/>
                    <a:pt x="103" y="227"/>
                  </a:cubicBezTo>
                  <a:cubicBezTo>
                    <a:pt x="49" y="227"/>
                    <a:pt x="0" y="188"/>
                    <a:pt x="0" y="124"/>
                  </a:cubicBezTo>
                  <a:cubicBezTo>
                    <a:pt x="0" y="58"/>
                    <a:pt x="50" y="0"/>
                    <a:pt x="124" y="0"/>
                  </a:cubicBezTo>
                  <a:cubicBezTo>
                    <a:pt x="181" y="0"/>
                    <a:pt x="224" y="39"/>
                    <a:pt x="224" y="94"/>
                  </a:cubicBezTo>
                  <a:cubicBezTo>
                    <a:pt x="224" y="141"/>
                    <a:pt x="197" y="172"/>
                    <a:pt x="160" y="172"/>
                  </a:cubicBezTo>
                  <a:cubicBezTo>
                    <a:pt x="144" y="172"/>
                    <a:pt x="133" y="164"/>
                    <a:pt x="130" y="148"/>
                  </a:cubicBezTo>
                  <a:cubicBezTo>
                    <a:pt x="130" y="148"/>
                    <a:pt x="130" y="148"/>
                    <a:pt x="130" y="148"/>
                  </a:cubicBezTo>
                  <a:cubicBezTo>
                    <a:pt x="120" y="164"/>
                    <a:pt x="106" y="172"/>
                    <a:pt x="90" y="172"/>
                  </a:cubicBezTo>
                  <a:cubicBezTo>
                    <a:pt x="68" y="172"/>
                    <a:pt x="52" y="156"/>
                    <a:pt x="52" y="129"/>
                  </a:cubicBezTo>
                  <a:cubicBezTo>
                    <a:pt x="52" y="89"/>
                    <a:pt x="81" y="54"/>
                    <a:pt x="128" y="54"/>
                  </a:cubicBezTo>
                  <a:cubicBezTo>
                    <a:pt x="143" y="54"/>
                    <a:pt x="161" y="58"/>
                    <a:pt x="169" y="62"/>
                  </a:cubicBezTo>
                  <a:cubicBezTo>
                    <a:pt x="159" y="123"/>
                    <a:pt x="159" y="123"/>
                    <a:pt x="159" y="123"/>
                  </a:cubicBezTo>
                  <a:cubicBezTo>
                    <a:pt x="157" y="139"/>
                    <a:pt x="159" y="147"/>
                    <a:pt x="167" y="148"/>
                  </a:cubicBezTo>
                  <a:cubicBezTo>
                    <a:pt x="180" y="148"/>
                    <a:pt x="197" y="132"/>
                    <a:pt x="197" y="95"/>
                  </a:cubicBezTo>
                  <a:cubicBezTo>
                    <a:pt x="197" y="54"/>
                    <a:pt x="170" y="22"/>
                    <a:pt x="120" y="22"/>
                  </a:cubicBezTo>
                  <a:cubicBezTo>
                    <a:pt x="71" y="22"/>
                    <a:pt x="28" y="59"/>
                    <a:pt x="28" y="120"/>
                  </a:cubicBezTo>
                  <a:cubicBezTo>
                    <a:pt x="28" y="175"/>
                    <a:pt x="63" y="204"/>
                    <a:pt x="111" y="204"/>
                  </a:cubicBezTo>
                  <a:cubicBezTo>
                    <a:pt x="127" y="204"/>
                    <a:pt x="145" y="201"/>
                    <a:pt x="158" y="195"/>
                  </a:cubicBezTo>
                  <a:lnTo>
                    <a:pt x="164" y="216"/>
                  </a:lnTo>
                  <a:close/>
                  <a:moveTo>
                    <a:pt x="130" y="84"/>
                  </a:moveTo>
                  <a:cubicBezTo>
                    <a:pt x="127" y="83"/>
                    <a:pt x="125" y="83"/>
                    <a:pt x="123" y="83"/>
                  </a:cubicBezTo>
                  <a:cubicBezTo>
                    <a:pt x="104" y="83"/>
                    <a:pt x="90" y="102"/>
                    <a:pt x="90" y="124"/>
                  </a:cubicBezTo>
                  <a:cubicBezTo>
                    <a:pt x="90" y="135"/>
                    <a:pt x="95" y="142"/>
                    <a:pt x="104" y="142"/>
                  </a:cubicBezTo>
                  <a:cubicBezTo>
                    <a:pt x="113" y="142"/>
                    <a:pt x="124" y="130"/>
                    <a:pt x="126" y="112"/>
                  </a:cubicBezTo>
                  <a:lnTo>
                    <a:pt x="130" y="84"/>
                  </a:lnTo>
                  <a:close/>
                </a:path>
              </a:pathLst>
            </a:custGeom>
            <a:solidFill>
              <a:srgbClr val="F5EDE8"/>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grpSp>
          <p:nvGrpSpPr>
            <p:cNvPr id="85" name="组合 84"/>
            <p:cNvGrpSpPr>
              <a:grpSpLocks noChangeAspect="1"/>
            </p:cNvGrpSpPr>
            <p:nvPr/>
          </p:nvGrpSpPr>
          <p:grpSpPr>
            <a:xfrm>
              <a:off x="4434204" y="3743271"/>
              <a:ext cx="540000" cy="558911"/>
              <a:chOff x="8116888" y="4364038"/>
              <a:chExt cx="1314450" cy="1360488"/>
            </a:xfrm>
            <a:solidFill>
              <a:srgbClr val="F5EDE8"/>
            </a:solidFill>
          </p:grpSpPr>
          <p:sp>
            <p:nvSpPr>
              <p:cNvPr id="93" name="Freeform 21"/>
              <p:cNvSpPr/>
              <p:nvPr/>
            </p:nvSpPr>
            <p:spPr bwMode="auto">
              <a:xfrm>
                <a:off x="8451851" y="4691063"/>
                <a:ext cx="652463" cy="728663"/>
              </a:xfrm>
              <a:custGeom>
                <a:avLst/>
                <a:gdLst>
                  <a:gd name="T0" fmla="*/ 174 w 174"/>
                  <a:gd name="T1" fmla="*/ 87 h 194"/>
                  <a:gd name="T2" fmla="*/ 87 w 174"/>
                  <a:gd name="T3" fmla="*/ 0 h 194"/>
                  <a:gd name="T4" fmla="*/ 0 w 174"/>
                  <a:gd name="T5" fmla="*/ 87 h 194"/>
                  <a:gd name="T6" fmla="*/ 47 w 174"/>
                  <a:gd name="T7" fmla="*/ 165 h 194"/>
                  <a:gd name="T8" fmla="*/ 47 w 174"/>
                  <a:gd name="T9" fmla="*/ 194 h 194"/>
                  <a:gd name="T10" fmla="*/ 127 w 174"/>
                  <a:gd name="T11" fmla="*/ 194 h 194"/>
                  <a:gd name="T12" fmla="*/ 127 w 174"/>
                  <a:gd name="T13" fmla="*/ 165 h 194"/>
                  <a:gd name="T14" fmla="*/ 174 w 174"/>
                  <a:gd name="T15" fmla="*/ 87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194">
                    <a:moveTo>
                      <a:pt x="174" y="87"/>
                    </a:moveTo>
                    <a:cubicBezTo>
                      <a:pt x="174" y="39"/>
                      <a:pt x="135" y="0"/>
                      <a:pt x="87" y="0"/>
                    </a:cubicBezTo>
                    <a:cubicBezTo>
                      <a:pt x="39" y="0"/>
                      <a:pt x="0" y="39"/>
                      <a:pt x="0" y="87"/>
                    </a:cubicBezTo>
                    <a:cubicBezTo>
                      <a:pt x="0" y="121"/>
                      <a:pt x="19" y="150"/>
                      <a:pt x="47" y="165"/>
                    </a:cubicBezTo>
                    <a:cubicBezTo>
                      <a:pt x="47" y="194"/>
                      <a:pt x="47" y="194"/>
                      <a:pt x="47" y="194"/>
                    </a:cubicBezTo>
                    <a:cubicBezTo>
                      <a:pt x="127" y="194"/>
                      <a:pt x="127" y="194"/>
                      <a:pt x="127" y="194"/>
                    </a:cubicBezTo>
                    <a:cubicBezTo>
                      <a:pt x="127" y="165"/>
                      <a:pt x="127" y="165"/>
                      <a:pt x="127" y="165"/>
                    </a:cubicBezTo>
                    <a:cubicBezTo>
                      <a:pt x="155" y="150"/>
                      <a:pt x="174" y="121"/>
                      <a:pt x="174"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94" name="Freeform 22"/>
              <p:cNvSpPr/>
              <p:nvPr/>
            </p:nvSpPr>
            <p:spPr bwMode="auto">
              <a:xfrm>
                <a:off x="8628063" y="5454650"/>
                <a:ext cx="300038" cy="52388"/>
              </a:xfrm>
              <a:custGeom>
                <a:avLst/>
                <a:gdLst>
                  <a:gd name="T0" fmla="*/ 80 w 80"/>
                  <a:gd name="T1" fmla="*/ 7 h 14"/>
                  <a:gd name="T2" fmla="*/ 73 w 80"/>
                  <a:gd name="T3" fmla="*/ 14 h 14"/>
                  <a:gd name="T4" fmla="*/ 7 w 80"/>
                  <a:gd name="T5" fmla="*/ 14 h 14"/>
                  <a:gd name="T6" fmla="*/ 0 w 80"/>
                  <a:gd name="T7" fmla="*/ 7 h 14"/>
                  <a:gd name="T8" fmla="*/ 0 w 80"/>
                  <a:gd name="T9" fmla="*/ 7 h 14"/>
                  <a:gd name="T10" fmla="*/ 7 w 80"/>
                  <a:gd name="T11" fmla="*/ 0 h 14"/>
                  <a:gd name="T12" fmla="*/ 73 w 80"/>
                  <a:gd name="T13" fmla="*/ 0 h 14"/>
                  <a:gd name="T14" fmla="*/ 80 w 80"/>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4">
                    <a:moveTo>
                      <a:pt x="80" y="7"/>
                    </a:moveTo>
                    <a:cubicBezTo>
                      <a:pt x="80" y="11"/>
                      <a:pt x="77" y="14"/>
                      <a:pt x="73" y="14"/>
                    </a:cubicBezTo>
                    <a:cubicBezTo>
                      <a:pt x="7" y="14"/>
                      <a:pt x="7" y="14"/>
                      <a:pt x="7" y="14"/>
                    </a:cubicBezTo>
                    <a:cubicBezTo>
                      <a:pt x="3" y="14"/>
                      <a:pt x="0" y="11"/>
                      <a:pt x="0" y="7"/>
                    </a:cubicBezTo>
                    <a:cubicBezTo>
                      <a:pt x="0" y="7"/>
                      <a:pt x="0" y="7"/>
                      <a:pt x="0" y="7"/>
                    </a:cubicBezTo>
                    <a:cubicBezTo>
                      <a:pt x="0" y="3"/>
                      <a:pt x="3" y="0"/>
                      <a:pt x="7" y="0"/>
                    </a:cubicBezTo>
                    <a:cubicBezTo>
                      <a:pt x="73" y="0"/>
                      <a:pt x="73" y="0"/>
                      <a:pt x="73" y="0"/>
                    </a:cubicBezTo>
                    <a:cubicBezTo>
                      <a:pt x="77" y="0"/>
                      <a:pt x="80" y="3"/>
                      <a:pt x="8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95" name="Freeform 23"/>
              <p:cNvSpPr/>
              <p:nvPr/>
            </p:nvSpPr>
            <p:spPr bwMode="auto">
              <a:xfrm>
                <a:off x="8628063" y="5524500"/>
                <a:ext cx="300038" cy="53975"/>
              </a:xfrm>
              <a:custGeom>
                <a:avLst/>
                <a:gdLst>
                  <a:gd name="T0" fmla="*/ 80 w 80"/>
                  <a:gd name="T1" fmla="*/ 7 h 14"/>
                  <a:gd name="T2" fmla="*/ 73 w 80"/>
                  <a:gd name="T3" fmla="*/ 14 h 14"/>
                  <a:gd name="T4" fmla="*/ 7 w 80"/>
                  <a:gd name="T5" fmla="*/ 14 h 14"/>
                  <a:gd name="T6" fmla="*/ 0 w 80"/>
                  <a:gd name="T7" fmla="*/ 7 h 14"/>
                  <a:gd name="T8" fmla="*/ 0 w 80"/>
                  <a:gd name="T9" fmla="*/ 7 h 14"/>
                  <a:gd name="T10" fmla="*/ 7 w 80"/>
                  <a:gd name="T11" fmla="*/ 0 h 14"/>
                  <a:gd name="T12" fmla="*/ 73 w 80"/>
                  <a:gd name="T13" fmla="*/ 0 h 14"/>
                  <a:gd name="T14" fmla="*/ 80 w 80"/>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4">
                    <a:moveTo>
                      <a:pt x="80" y="7"/>
                    </a:moveTo>
                    <a:cubicBezTo>
                      <a:pt x="80" y="11"/>
                      <a:pt x="77" y="14"/>
                      <a:pt x="73" y="14"/>
                    </a:cubicBezTo>
                    <a:cubicBezTo>
                      <a:pt x="7" y="14"/>
                      <a:pt x="7" y="14"/>
                      <a:pt x="7" y="14"/>
                    </a:cubicBezTo>
                    <a:cubicBezTo>
                      <a:pt x="3" y="14"/>
                      <a:pt x="0" y="11"/>
                      <a:pt x="0" y="7"/>
                    </a:cubicBezTo>
                    <a:cubicBezTo>
                      <a:pt x="0" y="7"/>
                      <a:pt x="0" y="7"/>
                      <a:pt x="0" y="7"/>
                    </a:cubicBezTo>
                    <a:cubicBezTo>
                      <a:pt x="0" y="3"/>
                      <a:pt x="3" y="0"/>
                      <a:pt x="7" y="0"/>
                    </a:cubicBezTo>
                    <a:cubicBezTo>
                      <a:pt x="73" y="0"/>
                      <a:pt x="73" y="0"/>
                      <a:pt x="73" y="0"/>
                    </a:cubicBezTo>
                    <a:cubicBezTo>
                      <a:pt x="77" y="0"/>
                      <a:pt x="80" y="3"/>
                      <a:pt x="8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96" name="Freeform 24"/>
              <p:cNvSpPr/>
              <p:nvPr/>
            </p:nvSpPr>
            <p:spPr bwMode="auto">
              <a:xfrm>
                <a:off x="8661401" y="5595938"/>
                <a:ext cx="228600" cy="53975"/>
              </a:xfrm>
              <a:custGeom>
                <a:avLst/>
                <a:gdLst>
                  <a:gd name="T0" fmla="*/ 61 w 61"/>
                  <a:gd name="T1" fmla="*/ 7 h 14"/>
                  <a:gd name="T2" fmla="*/ 56 w 61"/>
                  <a:gd name="T3" fmla="*/ 14 h 14"/>
                  <a:gd name="T4" fmla="*/ 5 w 61"/>
                  <a:gd name="T5" fmla="*/ 14 h 14"/>
                  <a:gd name="T6" fmla="*/ 0 w 61"/>
                  <a:gd name="T7" fmla="*/ 7 h 14"/>
                  <a:gd name="T8" fmla="*/ 0 w 61"/>
                  <a:gd name="T9" fmla="*/ 7 h 14"/>
                  <a:gd name="T10" fmla="*/ 5 w 61"/>
                  <a:gd name="T11" fmla="*/ 0 h 14"/>
                  <a:gd name="T12" fmla="*/ 56 w 61"/>
                  <a:gd name="T13" fmla="*/ 0 h 14"/>
                  <a:gd name="T14" fmla="*/ 61 w 61"/>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14">
                    <a:moveTo>
                      <a:pt x="61" y="7"/>
                    </a:moveTo>
                    <a:cubicBezTo>
                      <a:pt x="61" y="11"/>
                      <a:pt x="59" y="14"/>
                      <a:pt x="56" y="14"/>
                    </a:cubicBezTo>
                    <a:cubicBezTo>
                      <a:pt x="5" y="14"/>
                      <a:pt x="5" y="14"/>
                      <a:pt x="5" y="14"/>
                    </a:cubicBezTo>
                    <a:cubicBezTo>
                      <a:pt x="2" y="14"/>
                      <a:pt x="0" y="11"/>
                      <a:pt x="0" y="7"/>
                    </a:cubicBezTo>
                    <a:cubicBezTo>
                      <a:pt x="0" y="7"/>
                      <a:pt x="0" y="7"/>
                      <a:pt x="0" y="7"/>
                    </a:cubicBezTo>
                    <a:cubicBezTo>
                      <a:pt x="0" y="3"/>
                      <a:pt x="2" y="0"/>
                      <a:pt x="5" y="0"/>
                    </a:cubicBezTo>
                    <a:cubicBezTo>
                      <a:pt x="56" y="0"/>
                      <a:pt x="56" y="0"/>
                      <a:pt x="56" y="0"/>
                    </a:cubicBezTo>
                    <a:cubicBezTo>
                      <a:pt x="59" y="0"/>
                      <a:pt x="61" y="3"/>
                      <a:pt x="6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97" name="Freeform 25"/>
              <p:cNvSpPr/>
              <p:nvPr/>
            </p:nvSpPr>
            <p:spPr bwMode="auto">
              <a:xfrm>
                <a:off x="8713788" y="5672138"/>
                <a:ext cx="120650" cy="52388"/>
              </a:xfrm>
              <a:custGeom>
                <a:avLst/>
                <a:gdLst>
                  <a:gd name="T0" fmla="*/ 32 w 32"/>
                  <a:gd name="T1" fmla="*/ 7 h 14"/>
                  <a:gd name="T2" fmla="*/ 30 w 32"/>
                  <a:gd name="T3" fmla="*/ 14 h 14"/>
                  <a:gd name="T4" fmla="*/ 3 w 32"/>
                  <a:gd name="T5" fmla="*/ 14 h 14"/>
                  <a:gd name="T6" fmla="*/ 0 w 32"/>
                  <a:gd name="T7" fmla="*/ 7 h 14"/>
                  <a:gd name="T8" fmla="*/ 0 w 32"/>
                  <a:gd name="T9" fmla="*/ 7 h 14"/>
                  <a:gd name="T10" fmla="*/ 3 w 32"/>
                  <a:gd name="T11" fmla="*/ 0 h 14"/>
                  <a:gd name="T12" fmla="*/ 30 w 32"/>
                  <a:gd name="T13" fmla="*/ 0 h 14"/>
                  <a:gd name="T14" fmla="*/ 32 w 32"/>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4">
                    <a:moveTo>
                      <a:pt x="32" y="7"/>
                    </a:moveTo>
                    <a:cubicBezTo>
                      <a:pt x="32" y="10"/>
                      <a:pt x="31" y="14"/>
                      <a:pt x="30" y="14"/>
                    </a:cubicBezTo>
                    <a:cubicBezTo>
                      <a:pt x="3" y="14"/>
                      <a:pt x="3" y="14"/>
                      <a:pt x="3" y="14"/>
                    </a:cubicBezTo>
                    <a:cubicBezTo>
                      <a:pt x="2" y="14"/>
                      <a:pt x="0" y="10"/>
                      <a:pt x="0" y="7"/>
                    </a:cubicBezTo>
                    <a:cubicBezTo>
                      <a:pt x="0" y="7"/>
                      <a:pt x="0" y="7"/>
                      <a:pt x="0" y="7"/>
                    </a:cubicBezTo>
                    <a:cubicBezTo>
                      <a:pt x="0" y="3"/>
                      <a:pt x="2" y="0"/>
                      <a:pt x="3" y="0"/>
                    </a:cubicBezTo>
                    <a:cubicBezTo>
                      <a:pt x="30" y="0"/>
                      <a:pt x="30" y="0"/>
                      <a:pt x="30" y="0"/>
                    </a:cubicBezTo>
                    <a:cubicBezTo>
                      <a:pt x="31" y="0"/>
                      <a:pt x="32" y="3"/>
                      <a:pt x="3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98" name="Freeform 26"/>
              <p:cNvSpPr/>
              <p:nvPr/>
            </p:nvSpPr>
            <p:spPr bwMode="auto">
              <a:xfrm>
                <a:off x="8740776" y="4364038"/>
                <a:ext cx="71438" cy="266700"/>
              </a:xfrm>
              <a:custGeom>
                <a:avLst/>
                <a:gdLst>
                  <a:gd name="T0" fmla="*/ 19 w 19"/>
                  <a:gd name="T1" fmla="*/ 63 h 71"/>
                  <a:gd name="T2" fmla="*/ 9 w 19"/>
                  <a:gd name="T3" fmla="*/ 71 h 71"/>
                  <a:gd name="T4" fmla="*/ 9 w 19"/>
                  <a:gd name="T5" fmla="*/ 71 h 71"/>
                  <a:gd name="T6" fmla="*/ 0 w 19"/>
                  <a:gd name="T7" fmla="*/ 63 h 71"/>
                  <a:gd name="T8" fmla="*/ 0 w 19"/>
                  <a:gd name="T9" fmla="*/ 8 h 71"/>
                  <a:gd name="T10" fmla="*/ 9 w 19"/>
                  <a:gd name="T11" fmla="*/ 0 h 71"/>
                  <a:gd name="T12" fmla="*/ 9 w 19"/>
                  <a:gd name="T13" fmla="*/ 0 h 71"/>
                  <a:gd name="T14" fmla="*/ 19 w 19"/>
                  <a:gd name="T15" fmla="*/ 8 h 71"/>
                  <a:gd name="T16" fmla="*/ 19 w 19"/>
                  <a:gd name="T17" fmla="*/ 6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71">
                    <a:moveTo>
                      <a:pt x="19" y="63"/>
                    </a:moveTo>
                    <a:cubicBezTo>
                      <a:pt x="19" y="67"/>
                      <a:pt x="15" y="71"/>
                      <a:pt x="9" y="71"/>
                    </a:cubicBezTo>
                    <a:cubicBezTo>
                      <a:pt x="9" y="71"/>
                      <a:pt x="9" y="71"/>
                      <a:pt x="9" y="71"/>
                    </a:cubicBezTo>
                    <a:cubicBezTo>
                      <a:pt x="4" y="71"/>
                      <a:pt x="0" y="67"/>
                      <a:pt x="0" y="63"/>
                    </a:cubicBezTo>
                    <a:cubicBezTo>
                      <a:pt x="0" y="8"/>
                      <a:pt x="0" y="8"/>
                      <a:pt x="0" y="8"/>
                    </a:cubicBezTo>
                    <a:cubicBezTo>
                      <a:pt x="0" y="4"/>
                      <a:pt x="4" y="0"/>
                      <a:pt x="9" y="0"/>
                    </a:cubicBezTo>
                    <a:cubicBezTo>
                      <a:pt x="9" y="0"/>
                      <a:pt x="9" y="0"/>
                      <a:pt x="9" y="0"/>
                    </a:cubicBezTo>
                    <a:cubicBezTo>
                      <a:pt x="15" y="0"/>
                      <a:pt x="19" y="4"/>
                      <a:pt x="19" y="8"/>
                    </a:cubicBezTo>
                    <a:lnTo>
                      <a:pt x="19" y="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99" name="Freeform 27"/>
              <p:cNvSpPr/>
              <p:nvPr/>
            </p:nvSpPr>
            <p:spPr bwMode="auto">
              <a:xfrm>
                <a:off x="8281988" y="4556125"/>
                <a:ext cx="217488" cy="217488"/>
              </a:xfrm>
              <a:custGeom>
                <a:avLst/>
                <a:gdLst>
                  <a:gd name="T0" fmla="*/ 55 w 58"/>
                  <a:gd name="T1" fmla="*/ 42 h 58"/>
                  <a:gd name="T2" fmla="*/ 54 w 58"/>
                  <a:gd name="T3" fmla="*/ 54 h 58"/>
                  <a:gd name="T4" fmla="*/ 54 w 58"/>
                  <a:gd name="T5" fmla="*/ 54 h 58"/>
                  <a:gd name="T6" fmla="*/ 42 w 58"/>
                  <a:gd name="T7" fmla="*/ 55 h 58"/>
                  <a:gd name="T8" fmla="*/ 3 w 58"/>
                  <a:gd name="T9" fmla="*/ 16 h 58"/>
                  <a:gd name="T10" fmla="*/ 4 w 58"/>
                  <a:gd name="T11" fmla="*/ 4 h 58"/>
                  <a:gd name="T12" fmla="*/ 4 w 58"/>
                  <a:gd name="T13" fmla="*/ 4 h 58"/>
                  <a:gd name="T14" fmla="*/ 16 w 58"/>
                  <a:gd name="T15" fmla="*/ 3 h 58"/>
                  <a:gd name="T16" fmla="*/ 55 w 58"/>
                  <a:gd name="T17" fmla="*/ 4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8">
                    <a:moveTo>
                      <a:pt x="55" y="42"/>
                    </a:moveTo>
                    <a:cubicBezTo>
                      <a:pt x="58" y="45"/>
                      <a:pt x="58" y="50"/>
                      <a:pt x="54" y="54"/>
                    </a:cubicBezTo>
                    <a:cubicBezTo>
                      <a:pt x="54" y="54"/>
                      <a:pt x="54" y="54"/>
                      <a:pt x="54" y="54"/>
                    </a:cubicBezTo>
                    <a:cubicBezTo>
                      <a:pt x="50" y="57"/>
                      <a:pt x="45" y="58"/>
                      <a:pt x="42" y="55"/>
                    </a:cubicBezTo>
                    <a:cubicBezTo>
                      <a:pt x="3" y="16"/>
                      <a:pt x="3" y="16"/>
                      <a:pt x="3" y="16"/>
                    </a:cubicBezTo>
                    <a:cubicBezTo>
                      <a:pt x="0" y="13"/>
                      <a:pt x="0" y="7"/>
                      <a:pt x="4" y="4"/>
                    </a:cubicBezTo>
                    <a:cubicBezTo>
                      <a:pt x="4" y="4"/>
                      <a:pt x="4" y="4"/>
                      <a:pt x="4" y="4"/>
                    </a:cubicBezTo>
                    <a:cubicBezTo>
                      <a:pt x="7" y="0"/>
                      <a:pt x="13" y="0"/>
                      <a:pt x="16" y="3"/>
                    </a:cubicBezTo>
                    <a:lnTo>
                      <a:pt x="55"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100" name="Freeform 28"/>
              <p:cNvSpPr/>
              <p:nvPr/>
            </p:nvSpPr>
            <p:spPr bwMode="auto">
              <a:xfrm>
                <a:off x="9059863" y="4556125"/>
                <a:ext cx="217488" cy="217488"/>
              </a:xfrm>
              <a:custGeom>
                <a:avLst/>
                <a:gdLst>
                  <a:gd name="T0" fmla="*/ 16 w 58"/>
                  <a:gd name="T1" fmla="*/ 55 h 58"/>
                  <a:gd name="T2" fmla="*/ 4 w 58"/>
                  <a:gd name="T3" fmla="*/ 54 h 58"/>
                  <a:gd name="T4" fmla="*/ 4 w 58"/>
                  <a:gd name="T5" fmla="*/ 54 h 58"/>
                  <a:gd name="T6" fmla="*/ 3 w 58"/>
                  <a:gd name="T7" fmla="*/ 42 h 58"/>
                  <a:gd name="T8" fmla="*/ 42 w 58"/>
                  <a:gd name="T9" fmla="*/ 3 h 58"/>
                  <a:gd name="T10" fmla="*/ 54 w 58"/>
                  <a:gd name="T11" fmla="*/ 4 h 58"/>
                  <a:gd name="T12" fmla="*/ 54 w 58"/>
                  <a:gd name="T13" fmla="*/ 4 h 58"/>
                  <a:gd name="T14" fmla="*/ 55 w 58"/>
                  <a:gd name="T15" fmla="*/ 16 h 58"/>
                  <a:gd name="T16" fmla="*/ 16 w 58"/>
                  <a:gd name="T17" fmla="*/ 5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8">
                    <a:moveTo>
                      <a:pt x="16" y="55"/>
                    </a:moveTo>
                    <a:cubicBezTo>
                      <a:pt x="13" y="58"/>
                      <a:pt x="7" y="57"/>
                      <a:pt x="4" y="54"/>
                    </a:cubicBezTo>
                    <a:cubicBezTo>
                      <a:pt x="4" y="54"/>
                      <a:pt x="4" y="54"/>
                      <a:pt x="4" y="54"/>
                    </a:cubicBezTo>
                    <a:cubicBezTo>
                      <a:pt x="0" y="50"/>
                      <a:pt x="0" y="45"/>
                      <a:pt x="3" y="42"/>
                    </a:cubicBezTo>
                    <a:cubicBezTo>
                      <a:pt x="42" y="3"/>
                      <a:pt x="42" y="3"/>
                      <a:pt x="42" y="3"/>
                    </a:cubicBezTo>
                    <a:cubicBezTo>
                      <a:pt x="45" y="0"/>
                      <a:pt x="50" y="0"/>
                      <a:pt x="54" y="4"/>
                    </a:cubicBezTo>
                    <a:cubicBezTo>
                      <a:pt x="54" y="4"/>
                      <a:pt x="54" y="4"/>
                      <a:pt x="54" y="4"/>
                    </a:cubicBezTo>
                    <a:cubicBezTo>
                      <a:pt x="57" y="7"/>
                      <a:pt x="58" y="13"/>
                      <a:pt x="55" y="16"/>
                    </a:cubicBezTo>
                    <a:lnTo>
                      <a:pt x="16" y="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101" name="Freeform 29"/>
              <p:cNvSpPr/>
              <p:nvPr/>
            </p:nvSpPr>
            <p:spPr bwMode="auto">
              <a:xfrm>
                <a:off x="9164638" y="5021263"/>
                <a:ext cx="266700" cy="68263"/>
              </a:xfrm>
              <a:custGeom>
                <a:avLst/>
                <a:gdLst>
                  <a:gd name="T0" fmla="*/ 8 w 71"/>
                  <a:gd name="T1" fmla="*/ 18 h 18"/>
                  <a:gd name="T2" fmla="*/ 0 w 71"/>
                  <a:gd name="T3" fmla="*/ 9 h 18"/>
                  <a:gd name="T4" fmla="*/ 0 w 71"/>
                  <a:gd name="T5" fmla="*/ 9 h 18"/>
                  <a:gd name="T6" fmla="*/ 8 w 71"/>
                  <a:gd name="T7" fmla="*/ 0 h 18"/>
                  <a:gd name="T8" fmla="*/ 63 w 71"/>
                  <a:gd name="T9" fmla="*/ 0 h 18"/>
                  <a:gd name="T10" fmla="*/ 71 w 71"/>
                  <a:gd name="T11" fmla="*/ 9 h 18"/>
                  <a:gd name="T12" fmla="*/ 71 w 71"/>
                  <a:gd name="T13" fmla="*/ 9 h 18"/>
                  <a:gd name="T14" fmla="*/ 63 w 71"/>
                  <a:gd name="T15" fmla="*/ 18 h 18"/>
                  <a:gd name="T16" fmla="*/ 8 w 71"/>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8">
                    <a:moveTo>
                      <a:pt x="8" y="18"/>
                    </a:moveTo>
                    <a:cubicBezTo>
                      <a:pt x="4" y="18"/>
                      <a:pt x="0" y="14"/>
                      <a:pt x="0" y="9"/>
                    </a:cubicBezTo>
                    <a:cubicBezTo>
                      <a:pt x="0" y="9"/>
                      <a:pt x="0" y="9"/>
                      <a:pt x="0" y="9"/>
                    </a:cubicBezTo>
                    <a:cubicBezTo>
                      <a:pt x="0" y="4"/>
                      <a:pt x="4" y="0"/>
                      <a:pt x="8" y="0"/>
                    </a:cubicBezTo>
                    <a:cubicBezTo>
                      <a:pt x="63" y="0"/>
                      <a:pt x="63" y="0"/>
                      <a:pt x="63" y="0"/>
                    </a:cubicBezTo>
                    <a:cubicBezTo>
                      <a:pt x="68" y="0"/>
                      <a:pt x="71" y="4"/>
                      <a:pt x="71" y="9"/>
                    </a:cubicBezTo>
                    <a:cubicBezTo>
                      <a:pt x="71" y="9"/>
                      <a:pt x="71" y="9"/>
                      <a:pt x="71" y="9"/>
                    </a:cubicBezTo>
                    <a:cubicBezTo>
                      <a:pt x="71" y="14"/>
                      <a:pt x="68" y="18"/>
                      <a:pt x="63" y="18"/>
                    </a:cubicBezTo>
                    <a:lnTo>
                      <a:pt x="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102" name="Freeform 30"/>
              <p:cNvSpPr/>
              <p:nvPr/>
            </p:nvSpPr>
            <p:spPr bwMode="auto">
              <a:xfrm>
                <a:off x="8116888" y="5021263"/>
                <a:ext cx="266700" cy="68263"/>
              </a:xfrm>
              <a:custGeom>
                <a:avLst/>
                <a:gdLst>
                  <a:gd name="T0" fmla="*/ 63 w 71"/>
                  <a:gd name="T1" fmla="*/ 0 h 18"/>
                  <a:gd name="T2" fmla="*/ 71 w 71"/>
                  <a:gd name="T3" fmla="*/ 9 h 18"/>
                  <a:gd name="T4" fmla="*/ 71 w 71"/>
                  <a:gd name="T5" fmla="*/ 9 h 18"/>
                  <a:gd name="T6" fmla="*/ 63 w 71"/>
                  <a:gd name="T7" fmla="*/ 18 h 18"/>
                  <a:gd name="T8" fmla="*/ 8 w 71"/>
                  <a:gd name="T9" fmla="*/ 18 h 18"/>
                  <a:gd name="T10" fmla="*/ 0 w 71"/>
                  <a:gd name="T11" fmla="*/ 9 h 18"/>
                  <a:gd name="T12" fmla="*/ 0 w 71"/>
                  <a:gd name="T13" fmla="*/ 9 h 18"/>
                  <a:gd name="T14" fmla="*/ 8 w 71"/>
                  <a:gd name="T15" fmla="*/ 0 h 18"/>
                  <a:gd name="T16" fmla="*/ 63 w 7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8">
                    <a:moveTo>
                      <a:pt x="63" y="0"/>
                    </a:moveTo>
                    <a:cubicBezTo>
                      <a:pt x="68" y="0"/>
                      <a:pt x="71" y="4"/>
                      <a:pt x="71" y="9"/>
                    </a:cubicBezTo>
                    <a:cubicBezTo>
                      <a:pt x="71" y="9"/>
                      <a:pt x="71" y="9"/>
                      <a:pt x="71" y="9"/>
                    </a:cubicBezTo>
                    <a:cubicBezTo>
                      <a:pt x="71" y="14"/>
                      <a:pt x="68" y="18"/>
                      <a:pt x="63" y="18"/>
                    </a:cubicBezTo>
                    <a:cubicBezTo>
                      <a:pt x="8" y="18"/>
                      <a:pt x="8" y="18"/>
                      <a:pt x="8" y="18"/>
                    </a:cubicBezTo>
                    <a:cubicBezTo>
                      <a:pt x="4" y="18"/>
                      <a:pt x="0" y="14"/>
                      <a:pt x="0" y="9"/>
                    </a:cubicBezTo>
                    <a:cubicBezTo>
                      <a:pt x="0" y="9"/>
                      <a:pt x="0" y="9"/>
                      <a:pt x="0" y="9"/>
                    </a:cubicBezTo>
                    <a:cubicBezTo>
                      <a:pt x="0" y="4"/>
                      <a:pt x="4" y="0"/>
                      <a:pt x="8" y="0"/>
                    </a:cubicBezTo>
                    <a:lnTo>
                      <a:pt x="6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103" name="Freeform 31"/>
              <p:cNvSpPr/>
              <p:nvPr/>
            </p:nvSpPr>
            <p:spPr bwMode="auto">
              <a:xfrm>
                <a:off x="9013826" y="5281613"/>
                <a:ext cx="211138" cy="220663"/>
              </a:xfrm>
              <a:custGeom>
                <a:avLst/>
                <a:gdLst>
                  <a:gd name="T0" fmla="*/ 53 w 56"/>
                  <a:gd name="T1" fmla="*/ 43 h 59"/>
                  <a:gd name="T2" fmla="*/ 52 w 56"/>
                  <a:gd name="T3" fmla="*/ 56 h 59"/>
                  <a:gd name="T4" fmla="*/ 52 w 56"/>
                  <a:gd name="T5" fmla="*/ 56 h 59"/>
                  <a:gd name="T6" fmla="*/ 40 w 56"/>
                  <a:gd name="T7" fmla="*/ 56 h 59"/>
                  <a:gd name="T8" fmla="*/ 3 w 56"/>
                  <a:gd name="T9" fmla="*/ 15 h 59"/>
                  <a:gd name="T10" fmla="*/ 4 w 56"/>
                  <a:gd name="T11" fmla="*/ 3 h 59"/>
                  <a:gd name="T12" fmla="*/ 4 w 56"/>
                  <a:gd name="T13" fmla="*/ 3 h 59"/>
                  <a:gd name="T14" fmla="*/ 16 w 56"/>
                  <a:gd name="T15" fmla="*/ 3 h 59"/>
                  <a:gd name="T16" fmla="*/ 53 w 56"/>
                  <a:gd name="T17" fmla="*/ 4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9">
                    <a:moveTo>
                      <a:pt x="53" y="43"/>
                    </a:moveTo>
                    <a:cubicBezTo>
                      <a:pt x="56" y="47"/>
                      <a:pt x="56" y="52"/>
                      <a:pt x="52" y="56"/>
                    </a:cubicBezTo>
                    <a:cubicBezTo>
                      <a:pt x="52" y="56"/>
                      <a:pt x="52" y="56"/>
                      <a:pt x="52" y="56"/>
                    </a:cubicBezTo>
                    <a:cubicBezTo>
                      <a:pt x="48" y="59"/>
                      <a:pt x="43" y="59"/>
                      <a:pt x="40" y="56"/>
                    </a:cubicBezTo>
                    <a:cubicBezTo>
                      <a:pt x="3" y="15"/>
                      <a:pt x="3" y="15"/>
                      <a:pt x="3" y="15"/>
                    </a:cubicBezTo>
                    <a:cubicBezTo>
                      <a:pt x="0" y="12"/>
                      <a:pt x="0" y="7"/>
                      <a:pt x="4" y="3"/>
                    </a:cubicBezTo>
                    <a:cubicBezTo>
                      <a:pt x="4" y="3"/>
                      <a:pt x="4" y="3"/>
                      <a:pt x="4" y="3"/>
                    </a:cubicBezTo>
                    <a:cubicBezTo>
                      <a:pt x="8" y="0"/>
                      <a:pt x="13" y="0"/>
                      <a:pt x="16" y="3"/>
                    </a:cubicBezTo>
                    <a:lnTo>
                      <a:pt x="53"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104" name="Freeform 32"/>
              <p:cNvSpPr/>
              <p:nvPr/>
            </p:nvSpPr>
            <p:spPr bwMode="auto">
              <a:xfrm>
                <a:off x="8320088" y="5281613"/>
                <a:ext cx="214313" cy="220663"/>
              </a:xfrm>
              <a:custGeom>
                <a:avLst/>
                <a:gdLst>
                  <a:gd name="T0" fmla="*/ 16 w 57"/>
                  <a:gd name="T1" fmla="*/ 56 h 59"/>
                  <a:gd name="T2" fmla="*/ 4 w 57"/>
                  <a:gd name="T3" fmla="*/ 55 h 59"/>
                  <a:gd name="T4" fmla="*/ 4 w 57"/>
                  <a:gd name="T5" fmla="*/ 55 h 59"/>
                  <a:gd name="T6" fmla="*/ 3 w 57"/>
                  <a:gd name="T7" fmla="*/ 43 h 59"/>
                  <a:gd name="T8" fmla="*/ 40 w 57"/>
                  <a:gd name="T9" fmla="*/ 3 h 59"/>
                  <a:gd name="T10" fmla="*/ 52 w 57"/>
                  <a:gd name="T11" fmla="*/ 4 h 59"/>
                  <a:gd name="T12" fmla="*/ 52 w 57"/>
                  <a:gd name="T13" fmla="*/ 4 h 59"/>
                  <a:gd name="T14" fmla="*/ 54 w 57"/>
                  <a:gd name="T15" fmla="*/ 16 h 59"/>
                  <a:gd name="T16" fmla="*/ 16 w 57"/>
                  <a:gd name="T17"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9">
                    <a:moveTo>
                      <a:pt x="16" y="56"/>
                    </a:moveTo>
                    <a:cubicBezTo>
                      <a:pt x="13" y="59"/>
                      <a:pt x="7" y="59"/>
                      <a:pt x="4" y="55"/>
                    </a:cubicBezTo>
                    <a:cubicBezTo>
                      <a:pt x="4" y="55"/>
                      <a:pt x="4" y="55"/>
                      <a:pt x="4" y="55"/>
                    </a:cubicBezTo>
                    <a:cubicBezTo>
                      <a:pt x="0" y="52"/>
                      <a:pt x="0" y="46"/>
                      <a:pt x="3" y="43"/>
                    </a:cubicBezTo>
                    <a:cubicBezTo>
                      <a:pt x="40" y="3"/>
                      <a:pt x="40" y="3"/>
                      <a:pt x="40" y="3"/>
                    </a:cubicBezTo>
                    <a:cubicBezTo>
                      <a:pt x="43" y="0"/>
                      <a:pt x="49" y="0"/>
                      <a:pt x="52" y="4"/>
                    </a:cubicBezTo>
                    <a:cubicBezTo>
                      <a:pt x="52" y="4"/>
                      <a:pt x="52" y="4"/>
                      <a:pt x="52" y="4"/>
                    </a:cubicBezTo>
                    <a:cubicBezTo>
                      <a:pt x="56" y="7"/>
                      <a:pt x="57" y="12"/>
                      <a:pt x="54" y="16"/>
                    </a:cubicBezTo>
                    <a:lnTo>
                      <a:pt x="16"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grpSp>
        <p:grpSp>
          <p:nvGrpSpPr>
            <p:cNvPr id="86" name="组合 85"/>
            <p:cNvGrpSpPr>
              <a:grpSpLocks noChangeAspect="1"/>
            </p:cNvGrpSpPr>
            <p:nvPr/>
          </p:nvGrpSpPr>
          <p:grpSpPr>
            <a:xfrm>
              <a:off x="5476587" y="5000062"/>
              <a:ext cx="360000" cy="356786"/>
              <a:chOff x="7227888" y="5365751"/>
              <a:chExt cx="355600" cy="352425"/>
            </a:xfrm>
            <a:solidFill>
              <a:srgbClr val="F5EDE8"/>
            </a:solidFill>
          </p:grpSpPr>
          <p:sp>
            <p:nvSpPr>
              <p:cNvPr id="90" name="Freeform 20"/>
              <p:cNvSpPr/>
              <p:nvPr/>
            </p:nvSpPr>
            <p:spPr bwMode="auto">
              <a:xfrm>
                <a:off x="7227888" y="5365751"/>
                <a:ext cx="206375" cy="246063"/>
              </a:xfrm>
              <a:custGeom>
                <a:avLst/>
                <a:gdLst>
                  <a:gd name="T0" fmla="*/ 3 w 77"/>
                  <a:gd name="T1" fmla="*/ 86 h 92"/>
                  <a:gd name="T2" fmla="*/ 4 w 77"/>
                  <a:gd name="T3" fmla="*/ 87 h 92"/>
                  <a:gd name="T4" fmla="*/ 6 w 77"/>
                  <a:gd name="T5" fmla="*/ 92 h 92"/>
                  <a:gd name="T6" fmla="*/ 10 w 77"/>
                  <a:gd name="T7" fmla="*/ 79 h 92"/>
                  <a:gd name="T8" fmla="*/ 12 w 77"/>
                  <a:gd name="T9" fmla="*/ 72 h 92"/>
                  <a:gd name="T10" fmla="*/ 20 w 77"/>
                  <a:gd name="T11" fmla="*/ 74 h 92"/>
                  <a:gd name="T12" fmla="*/ 33 w 77"/>
                  <a:gd name="T13" fmla="*/ 77 h 92"/>
                  <a:gd name="T14" fmla="*/ 32 w 77"/>
                  <a:gd name="T15" fmla="*/ 76 h 92"/>
                  <a:gd name="T16" fmla="*/ 31 w 77"/>
                  <a:gd name="T17" fmla="*/ 72 h 92"/>
                  <a:gd name="T18" fmla="*/ 61 w 77"/>
                  <a:gd name="T19" fmla="*/ 31 h 92"/>
                  <a:gd name="T20" fmla="*/ 63 w 77"/>
                  <a:gd name="T21" fmla="*/ 31 h 92"/>
                  <a:gd name="T22" fmla="*/ 77 w 77"/>
                  <a:gd name="T23" fmla="*/ 16 h 92"/>
                  <a:gd name="T24" fmla="*/ 63 w 77"/>
                  <a:gd name="T25" fmla="*/ 0 h 92"/>
                  <a:gd name="T26" fmla="*/ 56 w 77"/>
                  <a:gd name="T27" fmla="*/ 1 h 92"/>
                  <a:gd name="T28" fmla="*/ 31 w 77"/>
                  <a:gd name="T29" fmla="*/ 10 h 92"/>
                  <a:gd name="T30" fmla="*/ 13 w 77"/>
                  <a:gd name="T31" fmla="*/ 27 h 92"/>
                  <a:gd name="T32" fmla="*/ 2 w 77"/>
                  <a:gd name="T33" fmla="*/ 50 h 92"/>
                  <a:gd name="T34" fmla="*/ 1 w 77"/>
                  <a:gd name="T35" fmla="*/ 77 h 92"/>
                  <a:gd name="T36" fmla="*/ 2 w 77"/>
                  <a:gd name="T37" fmla="*/ 82 h 92"/>
                  <a:gd name="T38" fmla="*/ 3 w 77"/>
                  <a:gd name="T39" fmla="*/ 8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 h="92">
                    <a:moveTo>
                      <a:pt x="3" y="86"/>
                    </a:moveTo>
                    <a:cubicBezTo>
                      <a:pt x="4" y="87"/>
                      <a:pt x="4" y="87"/>
                      <a:pt x="4" y="87"/>
                    </a:cubicBezTo>
                    <a:cubicBezTo>
                      <a:pt x="4" y="89"/>
                      <a:pt x="5" y="91"/>
                      <a:pt x="6" y="92"/>
                    </a:cubicBezTo>
                    <a:cubicBezTo>
                      <a:pt x="10" y="79"/>
                      <a:pt x="10" y="79"/>
                      <a:pt x="10" y="79"/>
                    </a:cubicBezTo>
                    <a:cubicBezTo>
                      <a:pt x="12" y="72"/>
                      <a:pt x="12" y="72"/>
                      <a:pt x="12" y="72"/>
                    </a:cubicBezTo>
                    <a:cubicBezTo>
                      <a:pt x="20" y="74"/>
                      <a:pt x="20" y="74"/>
                      <a:pt x="20" y="74"/>
                    </a:cubicBezTo>
                    <a:cubicBezTo>
                      <a:pt x="33" y="77"/>
                      <a:pt x="33" y="77"/>
                      <a:pt x="33" y="77"/>
                    </a:cubicBezTo>
                    <a:cubicBezTo>
                      <a:pt x="32" y="76"/>
                      <a:pt x="32" y="76"/>
                      <a:pt x="32" y="76"/>
                    </a:cubicBezTo>
                    <a:cubicBezTo>
                      <a:pt x="32" y="75"/>
                      <a:pt x="32" y="73"/>
                      <a:pt x="31" y="72"/>
                    </a:cubicBezTo>
                    <a:cubicBezTo>
                      <a:pt x="28" y="52"/>
                      <a:pt x="41" y="34"/>
                      <a:pt x="61" y="31"/>
                    </a:cubicBezTo>
                    <a:cubicBezTo>
                      <a:pt x="61" y="31"/>
                      <a:pt x="62" y="31"/>
                      <a:pt x="63" y="31"/>
                    </a:cubicBezTo>
                    <a:cubicBezTo>
                      <a:pt x="77" y="16"/>
                      <a:pt x="77" y="16"/>
                      <a:pt x="77" y="16"/>
                    </a:cubicBezTo>
                    <a:cubicBezTo>
                      <a:pt x="63" y="0"/>
                      <a:pt x="63" y="0"/>
                      <a:pt x="63" y="0"/>
                    </a:cubicBezTo>
                    <a:cubicBezTo>
                      <a:pt x="60" y="0"/>
                      <a:pt x="58" y="0"/>
                      <a:pt x="56" y="1"/>
                    </a:cubicBezTo>
                    <a:cubicBezTo>
                      <a:pt x="47" y="2"/>
                      <a:pt x="39" y="5"/>
                      <a:pt x="31" y="10"/>
                    </a:cubicBezTo>
                    <a:cubicBezTo>
                      <a:pt x="24" y="15"/>
                      <a:pt x="18" y="20"/>
                      <a:pt x="13" y="27"/>
                    </a:cubicBezTo>
                    <a:cubicBezTo>
                      <a:pt x="8" y="34"/>
                      <a:pt x="4" y="42"/>
                      <a:pt x="2" y="50"/>
                    </a:cubicBezTo>
                    <a:cubicBezTo>
                      <a:pt x="0" y="59"/>
                      <a:pt x="0" y="68"/>
                      <a:pt x="1" y="77"/>
                    </a:cubicBezTo>
                    <a:cubicBezTo>
                      <a:pt x="1" y="78"/>
                      <a:pt x="2" y="80"/>
                      <a:pt x="2" y="82"/>
                    </a:cubicBezTo>
                    <a:cubicBezTo>
                      <a:pt x="3" y="84"/>
                      <a:pt x="3" y="85"/>
                      <a:pt x="3" y="86"/>
                    </a:cubicBezTo>
                    <a:close/>
                  </a:path>
                </a:pathLst>
              </a:custGeom>
              <a:grp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91" name="Freeform 21"/>
              <p:cNvSpPr/>
              <p:nvPr/>
            </p:nvSpPr>
            <p:spPr bwMode="auto">
              <a:xfrm>
                <a:off x="7256463" y="5584826"/>
                <a:ext cx="288925" cy="133350"/>
              </a:xfrm>
              <a:custGeom>
                <a:avLst/>
                <a:gdLst>
                  <a:gd name="T0" fmla="*/ 95 w 108"/>
                  <a:gd name="T1" fmla="*/ 26 h 50"/>
                  <a:gd name="T2" fmla="*/ 88 w 108"/>
                  <a:gd name="T3" fmla="*/ 28 h 50"/>
                  <a:gd name="T4" fmla="*/ 86 w 108"/>
                  <a:gd name="T5" fmla="*/ 20 h 50"/>
                  <a:gd name="T6" fmla="*/ 82 w 108"/>
                  <a:gd name="T7" fmla="*/ 8 h 50"/>
                  <a:gd name="T8" fmla="*/ 80 w 108"/>
                  <a:gd name="T9" fmla="*/ 9 h 50"/>
                  <a:gd name="T10" fmla="*/ 80 w 108"/>
                  <a:gd name="T11" fmla="*/ 9 h 50"/>
                  <a:gd name="T12" fmla="*/ 78 w 108"/>
                  <a:gd name="T13" fmla="*/ 11 h 50"/>
                  <a:gd name="T14" fmla="*/ 77 w 108"/>
                  <a:gd name="T15" fmla="*/ 12 h 50"/>
                  <a:gd name="T16" fmla="*/ 75 w 108"/>
                  <a:gd name="T17" fmla="*/ 14 h 50"/>
                  <a:gd name="T18" fmla="*/ 74 w 108"/>
                  <a:gd name="T19" fmla="*/ 14 h 50"/>
                  <a:gd name="T20" fmla="*/ 72 w 108"/>
                  <a:gd name="T21" fmla="*/ 15 h 50"/>
                  <a:gd name="T22" fmla="*/ 70 w 108"/>
                  <a:gd name="T23" fmla="*/ 16 h 50"/>
                  <a:gd name="T24" fmla="*/ 69 w 108"/>
                  <a:gd name="T25" fmla="*/ 17 h 50"/>
                  <a:gd name="T26" fmla="*/ 66 w 108"/>
                  <a:gd name="T27" fmla="*/ 18 h 50"/>
                  <a:gd name="T28" fmla="*/ 65 w 108"/>
                  <a:gd name="T29" fmla="*/ 18 h 50"/>
                  <a:gd name="T30" fmla="*/ 61 w 108"/>
                  <a:gd name="T31" fmla="*/ 19 h 50"/>
                  <a:gd name="T32" fmla="*/ 56 w 108"/>
                  <a:gd name="T33" fmla="*/ 19 h 50"/>
                  <a:gd name="T34" fmla="*/ 56 w 108"/>
                  <a:gd name="T35" fmla="*/ 19 h 50"/>
                  <a:gd name="T36" fmla="*/ 55 w 108"/>
                  <a:gd name="T37" fmla="*/ 19 h 50"/>
                  <a:gd name="T38" fmla="*/ 51 w 108"/>
                  <a:gd name="T39" fmla="*/ 19 h 50"/>
                  <a:gd name="T40" fmla="*/ 51 w 108"/>
                  <a:gd name="T41" fmla="*/ 19 h 50"/>
                  <a:gd name="T42" fmla="*/ 46 w 108"/>
                  <a:gd name="T43" fmla="*/ 18 h 50"/>
                  <a:gd name="T44" fmla="*/ 45 w 108"/>
                  <a:gd name="T45" fmla="*/ 18 h 50"/>
                  <a:gd name="T46" fmla="*/ 42 w 108"/>
                  <a:gd name="T47" fmla="*/ 17 h 50"/>
                  <a:gd name="T48" fmla="*/ 40 w 108"/>
                  <a:gd name="T49" fmla="*/ 16 h 50"/>
                  <a:gd name="T50" fmla="*/ 38 w 108"/>
                  <a:gd name="T51" fmla="*/ 15 h 50"/>
                  <a:gd name="T52" fmla="*/ 36 w 108"/>
                  <a:gd name="T53" fmla="*/ 14 h 50"/>
                  <a:gd name="T54" fmla="*/ 34 w 108"/>
                  <a:gd name="T55" fmla="*/ 12 h 50"/>
                  <a:gd name="T56" fmla="*/ 33 w 108"/>
                  <a:gd name="T57" fmla="*/ 11 h 50"/>
                  <a:gd name="T58" fmla="*/ 30 w 108"/>
                  <a:gd name="T59" fmla="*/ 9 h 50"/>
                  <a:gd name="T60" fmla="*/ 29 w 108"/>
                  <a:gd name="T61" fmla="*/ 8 h 50"/>
                  <a:gd name="T62" fmla="*/ 26 w 108"/>
                  <a:gd name="T63" fmla="*/ 5 h 50"/>
                  <a:gd name="T64" fmla="*/ 7 w 108"/>
                  <a:gd name="T65" fmla="*/ 0 h 50"/>
                  <a:gd name="T66" fmla="*/ 0 w 108"/>
                  <a:gd name="T67" fmla="*/ 20 h 50"/>
                  <a:gd name="T68" fmla="*/ 17 w 108"/>
                  <a:gd name="T69" fmla="*/ 38 h 50"/>
                  <a:gd name="T70" fmla="*/ 40 w 108"/>
                  <a:gd name="T71" fmla="*/ 48 h 50"/>
                  <a:gd name="T72" fmla="*/ 47 w 108"/>
                  <a:gd name="T73" fmla="*/ 50 h 50"/>
                  <a:gd name="T74" fmla="*/ 49 w 108"/>
                  <a:gd name="T75" fmla="*/ 50 h 50"/>
                  <a:gd name="T76" fmla="*/ 54 w 108"/>
                  <a:gd name="T77" fmla="*/ 50 h 50"/>
                  <a:gd name="T78" fmla="*/ 58 w 108"/>
                  <a:gd name="T79" fmla="*/ 50 h 50"/>
                  <a:gd name="T80" fmla="*/ 60 w 108"/>
                  <a:gd name="T81" fmla="*/ 50 h 50"/>
                  <a:gd name="T82" fmla="*/ 66 w 108"/>
                  <a:gd name="T83" fmla="*/ 49 h 50"/>
                  <a:gd name="T84" fmla="*/ 91 w 108"/>
                  <a:gd name="T85" fmla="*/ 40 h 50"/>
                  <a:gd name="T86" fmla="*/ 108 w 108"/>
                  <a:gd name="T87" fmla="*/ 23 h 50"/>
                  <a:gd name="T88" fmla="*/ 95 w 108"/>
                  <a:gd name="T89" fmla="*/ 2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8" h="50">
                    <a:moveTo>
                      <a:pt x="95" y="26"/>
                    </a:moveTo>
                    <a:cubicBezTo>
                      <a:pt x="88" y="28"/>
                      <a:pt x="88" y="28"/>
                      <a:pt x="88" y="28"/>
                    </a:cubicBezTo>
                    <a:cubicBezTo>
                      <a:pt x="86" y="20"/>
                      <a:pt x="86" y="20"/>
                      <a:pt x="86" y="20"/>
                    </a:cubicBezTo>
                    <a:cubicBezTo>
                      <a:pt x="82" y="8"/>
                      <a:pt x="82" y="8"/>
                      <a:pt x="82" y="8"/>
                    </a:cubicBezTo>
                    <a:cubicBezTo>
                      <a:pt x="81" y="8"/>
                      <a:pt x="81" y="9"/>
                      <a:pt x="80" y="9"/>
                    </a:cubicBezTo>
                    <a:cubicBezTo>
                      <a:pt x="80" y="9"/>
                      <a:pt x="80" y="9"/>
                      <a:pt x="80" y="9"/>
                    </a:cubicBezTo>
                    <a:cubicBezTo>
                      <a:pt x="79" y="10"/>
                      <a:pt x="79" y="11"/>
                      <a:pt x="78" y="11"/>
                    </a:cubicBezTo>
                    <a:cubicBezTo>
                      <a:pt x="77" y="12"/>
                      <a:pt x="77" y="12"/>
                      <a:pt x="77" y="12"/>
                    </a:cubicBezTo>
                    <a:cubicBezTo>
                      <a:pt x="77" y="12"/>
                      <a:pt x="76" y="13"/>
                      <a:pt x="75" y="14"/>
                    </a:cubicBezTo>
                    <a:cubicBezTo>
                      <a:pt x="74" y="14"/>
                      <a:pt x="74" y="14"/>
                      <a:pt x="74" y="14"/>
                    </a:cubicBezTo>
                    <a:cubicBezTo>
                      <a:pt x="73" y="15"/>
                      <a:pt x="73" y="15"/>
                      <a:pt x="72" y="15"/>
                    </a:cubicBezTo>
                    <a:cubicBezTo>
                      <a:pt x="71" y="16"/>
                      <a:pt x="71" y="16"/>
                      <a:pt x="70" y="16"/>
                    </a:cubicBezTo>
                    <a:cubicBezTo>
                      <a:pt x="70" y="16"/>
                      <a:pt x="69" y="17"/>
                      <a:pt x="69" y="17"/>
                    </a:cubicBezTo>
                    <a:cubicBezTo>
                      <a:pt x="68" y="17"/>
                      <a:pt x="67" y="17"/>
                      <a:pt x="66" y="18"/>
                    </a:cubicBezTo>
                    <a:cubicBezTo>
                      <a:pt x="66" y="18"/>
                      <a:pt x="65" y="18"/>
                      <a:pt x="65" y="18"/>
                    </a:cubicBezTo>
                    <a:cubicBezTo>
                      <a:pt x="64" y="18"/>
                      <a:pt x="62" y="19"/>
                      <a:pt x="61" y="19"/>
                    </a:cubicBezTo>
                    <a:cubicBezTo>
                      <a:pt x="60" y="19"/>
                      <a:pt x="58" y="19"/>
                      <a:pt x="56" y="19"/>
                    </a:cubicBezTo>
                    <a:cubicBezTo>
                      <a:pt x="56" y="19"/>
                      <a:pt x="56" y="19"/>
                      <a:pt x="56" y="19"/>
                    </a:cubicBezTo>
                    <a:cubicBezTo>
                      <a:pt x="55" y="19"/>
                      <a:pt x="55" y="19"/>
                      <a:pt x="55" y="19"/>
                    </a:cubicBezTo>
                    <a:cubicBezTo>
                      <a:pt x="54" y="19"/>
                      <a:pt x="52" y="19"/>
                      <a:pt x="51" y="19"/>
                    </a:cubicBezTo>
                    <a:cubicBezTo>
                      <a:pt x="51" y="19"/>
                      <a:pt x="51" y="19"/>
                      <a:pt x="51" y="19"/>
                    </a:cubicBezTo>
                    <a:cubicBezTo>
                      <a:pt x="49" y="19"/>
                      <a:pt x="48" y="19"/>
                      <a:pt x="46" y="18"/>
                    </a:cubicBezTo>
                    <a:cubicBezTo>
                      <a:pt x="46" y="18"/>
                      <a:pt x="45" y="18"/>
                      <a:pt x="45" y="18"/>
                    </a:cubicBezTo>
                    <a:cubicBezTo>
                      <a:pt x="44" y="18"/>
                      <a:pt x="43" y="17"/>
                      <a:pt x="42" y="17"/>
                    </a:cubicBezTo>
                    <a:cubicBezTo>
                      <a:pt x="41" y="17"/>
                      <a:pt x="41" y="16"/>
                      <a:pt x="40" y="16"/>
                    </a:cubicBezTo>
                    <a:cubicBezTo>
                      <a:pt x="40" y="16"/>
                      <a:pt x="39" y="15"/>
                      <a:pt x="38" y="15"/>
                    </a:cubicBezTo>
                    <a:cubicBezTo>
                      <a:pt x="37" y="15"/>
                      <a:pt x="37" y="14"/>
                      <a:pt x="36" y="14"/>
                    </a:cubicBezTo>
                    <a:cubicBezTo>
                      <a:pt x="36" y="13"/>
                      <a:pt x="35" y="13"/>
                      <a:pt x="34" y="12"/>
                    </a:cubicBezTo>
                    <a:cubicBezTo>
                      <a:pt x="34" y="12"/>
                      <a:pt x="33" y="12"/>
                      <a:pt x="33" y="11"/>
                    </a:cubicBezTo>
                    <a:cubicBezTo>
                      <a:pt x="32" y="11"/>
                      <a:pt x="31" y="10"/>
                      <a:pt x="30" y="9"/>
                    </a:cubicBezTo>
                    <a:cubicBezTo>
                      <a:pt x="30" y="9"/>
                      <a:pt x="30" y="8"/>
                      <a:pt x="29" y="8"/>
                    </a:cubicBezTo>
                    <a:cubicBezTo>
                      <a:pt x="28" y="7"/>
                      <a:pt x="27" y="6"/>
                      <a:pt x="26" y="5"/>
                    </a:cubicBezTo>
                    <a:cubicBezTo>
                      <a:pt x="7" y="0"/>
                      <a:pt x="7" y="0"/>
                      <a:pt x="7" y="0"/>
                    </a:cubicBezTo>
                    <a:cubicBezTo>
                      <a:pt x="0" y="20"/>
                      <a:pt x="0" y="20"/>
                      <a:pt x="0" y="20"/>
                    </a:cubicBezTo>
                    <a:cubicBezTo>
                      <a:pt x="4" y="27"/>
                      <a:pt x="10" y="33"/>
                      <a:pt x="17" y="38"/>
                    </a:cubicBezTo>
                    <a:cubicBezTo>
                      <a:pt x="24" y="43"/>
                      <a:pt x="31" y="46"/>
                      <a:pt x="40" y="48"/>
                    </a:cubicBezTo>
                    <a:cubicBezTo>
                      <a:pt x="42" y="49"/>
                      <a:pt x="45" y="49"/>
                      <a:pt x="47" y="50"/>
                    </a:cubicBezTo>
                    <a:cubicBezTo>
                      <a:pt x="48" y="50"/>
                      <a:pt x="48" y="50"/>
                      <a:pt x="49" y="50"/>
                    </a:cubicBezTo>
                    <a:cubicBezTo>
                      <a:pt x="51" y="50"/>
                      <a:pt x="53" y="50"/>
                      <a:pt x="54" y="50"/>
                    </a:cubicBezTo>
                    <a:cubicBezTo>
                      <a:pt x="55" y="50"/>
                      <a:pt x="57" y="50"/>
                      <a:pt x="58" y="50"/>
                    </a:cubicBezTo>
                    <a:cubicBezTo>
                      <a:pt x="59" y="50"/>
                      <a:pt x="59" y="50"/>
                      <a:pt x="60" y="50"/>
                    </a:cubicBezTo>
                    <a:cubicBezTo>
                      <a:pt x="62" y="50"/>
                      <a:pt x="64" y="50"/>
                      <a:pt x="66" y="49"/>
                    </a:cubicBezTo>
                    <a:cubicBezTo>
                      <a:pt x="75" y="48"/>
                      <a:pt x="83" y="45"/>
                      <a:pt x="91" y="40"/>
                    </a:cubicBezTo>
                    <a:cubicBezTo>
                      <a:pt x="98" y="36"/>
                      <a:pt x="103" y="30"/>
                      <a:pt x="108" y="23"/>
                    </a:cubicBezTo>
                    <a:lnTo>
                      <a:pt x="95" y="26"/>
                    </a:lnTo>
                    <a:close/>
                  </a:path>
                </a:pathLst>
              </a:custGeom>
              <a:grp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92" name="Freeform 22"/>
              <p:cNvSpPr/>
              <p:nvPr/>
            </p:nvSpPr>
            <p:spPr bwMode="auto">
              <a:xfrm>
                <a:off x="7424738" y="5365751"/>
                <a:ext cx="158750" cy="266700"/>
              </a:xfrm>
              <a:custGeom>
                <a:avLst/>
                <a:gdLst>
                  <a:gd name="T0" fmla="*/ 58 w 59"/>
                  <a:gd name="T1" fmla="*/ 55 h 100"/>
                  <a:gd name="T2" fmla="*/ 48 w 59"/>
                  <a:gd name="T3" fmla="*/ 31 h 100"/>
                  <a:gd name="T4" fmla="*/ 31 w 59"/>
                  <a:gd name="T5" fmla="*/ 12 h 100"/>
                  <a:gd name="T6" fmla="*/ 8 w 59"/>
                  <a:gd name="T7" fmla="*/ 2 h 100"/>
                  <a:gd name="T8" fmla="*/ 0 w 59"/>
                  <a:gd name="T9" fmla="*/ 0 h 100"/>
                  <a:gd name="T10" fmla="*/ 0 w 59"/>
                  <a:gd name="T11" fmla="*/ 0 h 100"/>
                  <a:gd name="T12" fmla="*/ 0 w 59"/>
                  <a:gd name="T13" fmla="*/ 0 h 100"/>
                  <a:gd name="T14" fmla="*/ 9 w 59"/>
                  <a:gd name="T15" fmla="*/ 11 h 100"/>
                  <a:gd name="T16" fmla="*/ 14 w 59"/>
                  <a:gd name="T17" fmla="*/ 16 h 100"/>
                  <a:gd name="T18" fmla="*/ 9 w 59"/>
                  <a:gd name="T19" fmla="*/ 22 h 100"/>
                  <a:gd name="T20" fmla="*/ 0 w 59"/>
                  <a:gd name="T21" fmla="*/ 31 h 100"/>
                  <a:gd name="T22" fmla="*/ 27 w 59"/>
                  <a:gd name="T23" fmla="*/ 60 h 100"/>
                  <a:gd name="T24" fmla="*/ 25 w 59"/>
                  <a:gd name="T25" fmla="*/ 81 h 100"/>
                  <a:gd name="T26" fmla="*/ 30 w 59"/>
                  <a:gd name="T27" fmla="*/ 100 h 100"/>
                  <a:gd name="T28" fmla="*/ 51 w 59"/>
                  <a:gd name="T29" fmla="*/ 96 h 100"/>
                  <a:gd name="T30" fmla="*/ 57 w 59"/>
                  <a:gd name="T31" fmla="*/ 81 h 100"/>
                  <a:gd name="T32" fmla="*/ 58 w 59"/>
                  <a:gd name="T33" fmla="*/ 5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100">
                    <a:moveTo>
                      <a:pt x="58" y="55"/>
                    </a:moveTo>
                    <a:cubicBezTo>
                      <a:pt x="56" y="46"/>
                      <a:pt x="53" y="38"/>
                      <a:pt x="48" y="31"/>
                    </a:cubicBezTo>
                    <a:cubicBezTo>
                      <a:pt x="44" y="23"/>
                      <a:pt x="38" y="17"/>
                      <a:pt x="31" y="12"/>
                    </a:cubicBezTo>
                    <a:cubicBezTo>
                      <a:pt x="24" y="7"/>
                      <a:pt x="16" y="4"/>
                      <a:pt x="8" y="2"/>
                    </a:cubicBezTo>
                    <a:cubicBezTo>
                      <a:pt x="5" y="1"/>
                      <a:pt x="3" y="1"/>
                      <a:pt x="0" y="0"/>
                    </a:cubicBezTo>
                    <a:cubicBezTo>
                      <a:pt x="0" y="0"/>
                      <a:pt x="0" y="0"/>
                      <a:pt x="0" y="0"/>
                    </a:cubicBezTo>
                    <a:cubicBezTo>
                      <a:pt x="0" y="0"/>
                      <a:pt x="0" y="0"/>
                      <a:pt x="0" y="0"/>
                    </a:cubicBezTo>
                    <a:cubicBezTo>
                      <a:pt x="9" y="11"/>
                      <a:pt x="9" y="11"/>
                      <a:pt x="9" y="11"/>
                    </a:cubicBezTo>
                    <a:cubicBezTo>
                      <a:pt x="14" y="16"/>
                      <a:pt x="14" y="16"/>
                      <a:pt x="14" y="16"/>
                    </a:cubicBezTo>
                    <a:cubicBezTo>
                      <a:pt x="9" y="22"/>
                      <a:pt x="9" y="22"/>
                      <a:pt x="9" y="22"/>
                    </a:cubicBezTo>
                    <a:cubicBezTo>
                      <a:pt x="0" y="31"/>
                      <a:pt x="0" y="31"/>
                      <a:pt x="0" y="31"/>
                    </a:cubicBezTo>
                    <a:cubicBezTo>
                      <a:pt x="14" y="34"/>
                      <a:pt x="25" y="45"/>
                      <a:pt x="27" y="60"/>
                    </a:cubicBezTo>
                    <a:cubicBezTo>
                      <a:pt x="29" y="67"/>
                      <a:pt x="28" y="74"/>
                      <a:pt x="25" y="81"/>
                    </a:cubicBezTo>
                    <a:cubicBezTo>
                      <a:pt x="30" y="100"/>
                      <a:pt x="30" y="100"/>
                      <a:pt x="30" y="100"/>
                    </a:cubicBezTo>
                    <a:cubicBezTo>
                      <a:pt x="51" y="96"/>
                      <a:pt x="51" y="96"/>
                      <a:pt x="51" y="96"/>
                    </a:cubicBezTo>
                    <a:cubicBezTo>
                      <a:pt x="54" y="91"/>
                      <a:pt x="55" y="86"/>
                      <a:pt x="57" y="81"/>
                    </a:cubicBezTo>
                    <a:cubicBezTo>
                      <a:pt x="59" y="73"/>
                      <a:pt x="59" y="64"/>
                      <a:pt x="58" y="55"/>
                    </a:cubicBezTo>
                    <a:close/>
                  </a:path>
                </a:pathLst>
              </a:custGeom>
              <a:grp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grpSp>
        <p:sp>
          <p:nvSpPr>
            <p:cNvPr id="87" name="Freeform 42"/>
            <p:cNvSpPr>
              <a:spLocks noChangeAspect="1" noEditPoints="1"/>
            </p:cNvSpPr>
            <p:nvPr/>
          </p:nvSpPr>
          <p:spPr bwMode="auto">
            <a:xfrm>
              <a:off x="6446714" y="2185915"/>
              <a:ext cx="360000" cy="361674"/>
            </a:xfrm>
            <a:custGeom>
              <a:avLst/>
              <a:gdLst>
                <a:gd name="T0" fmla="*/ 64 w 128"/>
                <a:gd name="T1" fmla="*/ 128 h 128"/>
                <a:gd name="T2" fmla="*/ 0 w 128"/>
                <a:gd name="T3" fmla="*/ 64 h 128"/>
                <a:gd name="T4" fmla="*/ 64 w 128"/>
                <a:gd name="T5" fmla="*/ 0 h 128"/>
                <a:gd name="T6" fmla="*/ 128 w 128"/>
                <a:gd name="T7" fmla="*/ 64 h 128"/>
                <a:gd name="T8" fmla="*/ 64 w 128"/>
                <a:gd name="T9" fmla="*/ 128 h 128"/>
                <a:gd name="T10" fmla="*/ 10 w 128"/>
                <a:gd name="T11" fmla="*/ 64 h 128"/>
                <a:gd name="T12" fmla="*/ 36 w 128"/>
                <a:gd name="T13" fmla="*/ 110 h 128"/>
                <a:gd name="T14" fmla="*/ 62 w 128"/>
                <a:gd name="T15" fmla="*/ 64 h 128"/>
                <a:gd name="T16" fmla="*/ 10 w 128"/>
                <a:gd name="T17" fmla="*/ 64 h 128"/>
                <a:gd name="T18" fmla="*/ 64 w 128"/>
                <a:gd name="T19" fmla="*/ 10 h 128"/>
                <a:gd name="T20" fmla="*/ 37 w 128"/>
                <a:gd name="T21" fmla="*/ 17 h 128"/>
                <a:gd name="T22" fmla="*/ 63 w 128"/>
                <a:gd name="T23" fmla="*/ 63 h 128"/>
                <a:gd name="T24" fmla="*/ 63 w 128"/>
                <a:gd name="T25" fmla="*/ 63 h 128"/>
                <a:gd name="T26" fmla="*/ 63 w 128"/>
                <a:gd name="T27" fmla="*/ 63 h 128"/>
                <a:gd name="T28" fmla="*/ 90 w 128"/>
                <a:gd name="T29" fmla="*/ 17 h 128"/>
                <a:gd name="T30" fmla="*/ 64 w 128"/>
                <a:gd name="T31" fmla="*/ 10 h 128"/>
                <a:gd name="T32" fmla="*/ 64 w 128"/>
                <a:gd name="T33" fmla="*/ 64 h 128"/>
                <a:gd name="T34" fmla="*/ 91 w 128"/>
                <a:gd name="T35" fmla="*/ 111 h 128"/>
                <a:gd name="T36" fmla="*/ 118 w 128"/>
                <a:gd name="T37" fmla="*/ 64 h 128"/>
                <a:gd name="T38" fmla="*/ 64 w 128"/>
                <a:gd name="T39" fmla="*/ 6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28">
                  <a:moveTo>
                    <a:pt x="64" y="128"/>
                  </a:moveTo>
                  <a:cubicBezTo>
                    <a:pt x="28" y="128"/>
                    <a:pt x="0" y="99"/>
                    <a:pt x="0" y="64"/>
                  </a:cubicBezTo>
                  <a:cubicBezTo>
                    <a:pt x="0" y="28"/>
                    <a:pt x="28" y="0"/>
                    <a:pt x="64" y="0"/>
                  </a:cubicBezTo>
                  <a:cubicBezTo>
                    <a:pt x="99" y="0"/>
                    <a:pt x="128" y="28"/>
                    <a:pt x="128" y="64"/>
                  </a:cubicBezTo>
                  <a:cubicBezTo>
                    <a:pt x="128" y="99"/>
                    <a:pt x="99" y="128"/>
                    <a:pt x="64" y="128"/>
                  </a:cubicBezTo>
                  <a:close/>
                  <a:moveTo>
                    <a:pt x="10" y="64"/>
                  </a:moveTo>
                  <a:cubicBezTo>
                    <a:pt x="10" y="83"/>
                    <a:pt x="20" y="100"/>
                    <a:pt x="36" y="110"/>
                  </a:cubicBezTo>
                  <a:cubicBezTo>
                    <a:pt x="62" y="64"/>
                    <a:pt x="62" y="64"/>
                    <a:pt x="62" y="64"/>
                  </a:cubicBezTo>
                  <a:lnTo>
                    <a:pt x="10" y="64"/>
                  </a:lnTo>
                  <a:close/>
                  <a:moveTo>
                    <a:pt x="64" y="10"/>
                  </a:moveTo>
                  <a:cubicBezTo>
                    <a:pt x="54" y="10"/>
                    <a:pt x="45" y="13"/>
                    <a:pt x="37" y="17"/>
                  </a:cubicBezTo>
                  <a:cubicBezTo>
                    <a:pt x="63" y="63"/>
                    <a:pt x="63" y="63"/>
                    <a:pt x="63" y="63"/>
                  </a:cubicBezTo>
                  <a:cubicBezTo>
                    <a:pt x="63" y="63"/>
                    <a:pt x="63" y="63"/>
                    <a:pt x="63" y="63"/>
                  </a:cubicBezTo>
                  <a:cubicBezTo>
                    <a:pt x="63" y="63"/>
                    <a:pt x="63" y="63"/>
                    <a:pt x="63" y="63"/>
                  </a:cubicBezTo>
                  <a:cubicBezTo>
                    <a:pt x="90" y="17"/>
                    <a:pt x="90" y="17"/>
                    <a:pt x="90" y="17"/>
                  </a:cubicBezTo>
                  <a:cubicBezTo>
                    <a:pt x="82" y="13"/>
                    <a:pt x="73" y="10"/>
                    <a:pt x="64" y="10"/>
                  </a:cubicBezTo>
                  <a:close/>
                  <a:moveTo>
                    <a:pt x="64" y="64"/>
                  </a:moveTo>
                  <a:cubicBezTo>
                    <a:pt x="91" y="111"/>
                    <a:pt x="91" y="111"/>
                    <a:pt x="91" y="111"/>
                  </a:cubicBezTo>
                  <a:cubicBezTo>
                    <a:pt x="107" y="101"/>
                    <a:pt x="118" y="84"/>
                    <a:pt x="118" y="64"/>
                  </a:cubicBezTo>
                  <a:lnTo>
                    <a:pt x="64" y="64"/>
                  </a:lnTo>
                  <a:close/>
                </a:path>
              </a:pathLst>
            </a:custGeom>
            <a:solidFill>
              <a:srgbClr val="F5EDE8"/>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88" name="Freeform 72"/>
            <p:cNvSpPr>
              <a:spLocks noChangeAspect="1" noEditPoints="1" noChangeArrowheads="1"/>
            </p:cNvSpPr>
            <p:nvPr/>
          </p:nvSpPr>
          <p:spPr bwMode="auto">
            <a:xfrm>
              <a:off x="4949827" y="2417737"/>
              <a:ext cx="432000" cy="431873"/>
            </a:xfrm>
            <a:custGeom>
              <a:avLst/>
              <a:gdLst>
                <a:gd name="T0" fmla="*/ 469490874 w 411"/>
                <a:gd name="T1" fmla="*/ 275495129 h 412"/>
                <a:gd name="T2" fmla="*/ 395653827 w 411"/>
                <a:gd name="T3" fmla="*/ 306106223 h 412"/>
                <a:gd name="T4" fmla="*/ 346893781 w 411"/>
                <a:gd name="T5" fmla="*/ 257407559 h 412"/>
                <a:gd name="T6" fmla="*/ 394261054 w 411"/>
                <a:gd name="T7" fmla="*/ 148878603 h 412"/>
                <a:gd name="T8" fmla="*/ 245194187 w 411"/>
                <a:gd name="T9" fmla="*/ 0 h 412"/>
                <a:gd name="T10" fmla="*/ 94734547 w 411"/>
                <a:gd name="T11" fmla="*/ 148878603 h 412"/>
                <a:gd name="T12" fmla="*/ 161605367 w 411"/>
                <a:gd name="T13" fmla="*/ 272712517 h 412"/>
                <a:gd name="T14" fmla="*/ 133741640 w 411"/>
                <a:gd name="T15" fmla="*/ 370109844 h 412"/>
                <a:gd name="T16" fmla="*/ 103092367 w 411"/>
                <a:gd name="T17" fmla="*/ 365936515 h 412"/>
                <a:gd name="T18" fmla="*/ 0 w 411"/>
                <a:gd name="T19" fmla="*/ 468899067 h 412"/>
                <a:gd name="T20" fmla="*/ 103092367 w 411"/>
                <a:gd name="T21" fmla="*/ 573253515 h 412"/>
                <a:gd name="T22" fmla="*/ 207578687 w 411"/>
                <a:gd name="T23" fmla="*/ 468899067 h 412"/>
                <a:gd name="T24" fmla="*/ 153246367 w 411"/>
                <a:gd name="T25" fmla="*/ 378458860 h 412"/>
                <a:gd name="T26" fmla="*/ 181108914 w 411"/>
                <a:gd name="T27" fmla="*/ 283844145 h 412"/>
                <a:gd name="T28" fmla="*/ 245194187 w 411"/>
                <a:gd name="T29" fmla="*/ 297758386 h 412"/>
                <a:gd name="T30" fmla="*/ 331568554 w 411"/>
                <a:gd name="T31" fmla="*/ 271321800 h 412"/>
                <a:gd name="T32" fmla="*/ 383115327 w 411"/>
                <a:gd name="T33" fmla="*/ 322803076 h 412"/>
                <a:gd name="T34" fmla="*/ 365004554 w 411"/>
                <a:gd name="T35" fmla="*/ 379849577 h 412"/>
                <a:gd name="T36" fmla="*/ 469490874 w 411"/>
                <a:gd name="T37" fmla="*/ 482813308 h 412"/>
                <a:gd name="T38" fmla="*/ 572583241 w 411"/>
                <a:gd name="T39" fmla="*/ 379849577 h 412"/>
                <a:gd name="T40" fmla="*/ 469490874 w 411"/>
                <a:gd name="T41" fmla="*/ 275495129 h 412"/>
                <a:gd name="T42" fmla="*/ 186681187 w 411"/>
                <a:gd name="T43" fmla="*/ 468899067 h 412"/>
                <a:gd name="T44" fmla="*/ 103092367 w 411"/>
                <a:gd name="T45" fmla="*/ 552382154 h 412"/>
                <a:gd name="T46" fmla="*/ 19503547 w 411"/>
                <a:gd name="T47" fmla="*/ 468899067 h 412"/>
                <a:gd name="T48" fmla="*/ 103092367 w 411"/>
                <a:gd name="T49" fmla="*/ 386806697 h 412"/>
                <a:gd name="T50" fmla="*/ 186681187 w 411"/>
                <a:gd name="T51" fmla="*/ 468899067 h 412"/>
                <a:gd name="T52" fmla="*/ 115630867 w 411"/>
                <a:gd name="T53" fmla="*/ 148878603 h 412"/>
                <a:gd name="T54" fmla="*/ 245194187 w 411"/>
                <a:gd name="T55" fmla="*/ 19479465 h 412"/>
                <a:gd name="T56" fmla="*/ 373363554 w 411"/>
                <a:gd name="T57" fmla="*/ 148878603 h 412"/>
                <a:gd name="T58" fmla="*/ 245194187 w 411"/>
                <a:gd name="T59" fmla="*/ 278278921 h 412"/>
                <a:gd name="T60" fmla="*/ 115630867 w 411"/>
                <a:gd name="T61" fmla="*/ 148878603 h 412"/>
                <a:gd name="T62" fmla="*/ 469490874 w 411"/>
                <a:gd name="T63" fmla="*/ 461941947 h 412"/>
                <a:gd name="T64" fmla="*/ 385902054 w 411"/>
                <a:gd name="T65" fmla="*/ 379849577 h 412"/>
                <a:gd name="T66" fmla="*/ 469490874 w 411"/>
                <a:gd name="T67" fmla="*/ 296366490 h 412"/>
                <a:gd name="T68" fmla="*/ 553079695 w 411"/>
                <a:gd name="T69" fmla="*/ 379849577 h 412"/>
                <a:gd name="T70" fmla="*/ 469490874 w 411"/>
                <a:gd name="T71" fmla="*/ 461941947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11"/>
                <a:gd name="T109" fmla="*/ 0 h 412"/>
                <a:gd name="T110" fmla="*/ 411 w 411"/>
                <a:gd name="T111" fmla="*/ 412 h 41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F5EDE8"/>
            </a:solidFill>
            <a:ln>
              <a:noFill/>
            </a:ln>
          </p:spPr>
          <p:txBody>
            <a:bodyPr lIns="68571" tIns="34285" rIns="68571" bIns="34285"/>
            <a:lstStyle/>
            <a:p>
              <a:pPr defTabSz="914377"/>
              <a:endParaRPr lang="zh-CN" altLang="en-US">
                <a:solidFill>
                  <a:prstClr val="black"/>
                </a:solidFill>
                <a:latin typeface="Calibri" panose="020F0502020204030204"/>
                <a:ea typeface="宋体" panose="02010600030101010101" pitchFamily="2" charset="-122"/>
              </a:endParaRPr>
            </a:p>
          </p:txBody>
        </p:sp>
        <p:sp>
          <p:nvSpPr>
            <p:cNvPr id="89" name="Freeform 17"/>
            <p:cNvSpPr>
              <a:spLocks noEditPoints="1"/>
            </p:cNvSpPr>
            <p:nvPr/>
          </p:nvSpPr>
          <p:spPr bwMode="auto">
            <a:xfrm>
              <a:off x="7022891" y="4674371"/>
              <a:ext cx="319088" cy="530225"/>
            </a:xfrm>
            <a:custGeom>
              <a:avLst/>
              <a:gdLst>
                <a:gd name="T0" fmla="*/ 46 w 92"/>
                <a:gd name="T1" fmla="*/ 70 h 153"/>
                <a:gd name="T2" fmla="*/ 88 w 92"/>
                <a:gd name="T3" fmla="*/ 111 h 153"/>
                <a:gd name="T4" fmla="*/ 46 w 92"/>
                <a:gd name="T5" fmla="*/ 153 h 153"/>
                <a:gd name="T6" fmla="*/ 4 w 92"/>
                <a:gd name="T7" fmla="*/ 111 h 153"/>
                <a:gd name="T8" fmla="*/ 46 w 92"/>
                <a:gd name="T9" fmla="*/ 70 h 153"/>
                <a:gd name="T10" fmla="*/ 46 w 92"/>
                <a:gd name="T11" fmla="*/ 70 h 153"/>
                <a:gd name="T12" fmla="*/ 46 w 92"/>
                <a:gd name="T13" fmla="*/ 79 h 153"/>
                <a:gd name="T14" fmla="*/ 78 w 92"/>
                <a:gd name="T15" fmla="*/ 111 h 153"/>
                <a:gd name="T16" fmla="*/ 46 w 92"/>
                <a:gd name="T17" fmla="*/ 143 h 153"/>
                <a:gd name="T18" fmla="*/ 14 w 92"/>
                <a:gd name="T19" fmla="*/ 111 h 153"/>
                <a:gd name="T20" fmla="*/ 46 w 92"/>
                <a:gd name="T21" fmla="*/ 79 h 153"/>
                <a:gd name="T22" fmla="*/ 46 w 92"/>
                <a:gd name="T23" fmla="*/ 79 h 153"/>
                <a:gd name="T24" fmla="*/ 46 w 92"/>
                <a:gd name="T25" fmla="*/ 81 h 153"/>
                <a:gd name="T26" fmla="*/ 53 w 92"/>
                <a:gd name="T27" fmla="*/ 102 h 153"/>
                <a:gd name="T28" fmla="*/ 75 w 92"/>
                <a:gd name="T29" fmla="*/ 102 h 153"/>
                <a:gd name="T30" fmla="*/ 57 w 92"/>
                <a:gd name="T31" fmla="*/ 115 h 153"/>
                <a:gd name="T32" fmla="*/ 64 w 92"/>
                <a:gd name="T33" fmla="*/ 136 h 153"/>
                <a:gd name="T34" fmla="*/ 46 w 92"/>
                <a:gd name="T35" fmla="*/ 123 h 153"/>
                <a:gd name="T36" fmla="*/ 28 w 92"/>
                <a:gd name="T37" fmla="*/ 136 h 153"/>
                <a:gd name="T38" fmla="*/ 35 w 92"/>
                <a:gd name="T39" fmla="*/ 115 h 153"/>
                <a:gd name="T40" fmla="*/ 17 w 92"/>
                <a:gd name="T41" fmla="*/ 102 h 153"/>
                <a:gd name="T42" fmla="*/ 39 w 92"/>
                <a:gd name="T43" fmla="*/ 102 h 153"/>
                <a:gd name="T44" fmla="*/ 46 w 92"/>
                <a:gd name="T45" fmla="*/ 81 h 153"/>
                <a:gd name="T46" fmla="*/ 0 w 92"/>
                <a:gd name="T47" fmla="*/ 0 h 153"/>
                <a:gd name="T48" fmla="*/ 15 w 92"/>
                <a:gd name="T49" fmla="*/ 0 h 153"/>
                <a:gd name="T50" fmla="*/ 15 w 92"/>
                <a:gd name="T51" fmla="*/ 45 h 153"/>
                <a:gd name="T52" fmla="*/ 0 w 92"/>
                <a:gd name="T53" fmla="*/ 34 h 153"/>
                <a:gd name="T54" fmla="*/ 0 w 92"/>
                <a:gd name="T55" fmla="*/ 0 h 153"/>
                <a:gd name="T56" fmla="*/ 25 w 92"/>
                <a:gd name="T57" fmla="*/ 0 h 153"/>
                <a:gd name="T58" fmla="*/ 67 w 92"/>
                <a:gd name="T59" fmla="*/ 0 h 153"/>
                <a:gd name="T60" fmla="*/ 67 w 92"/>
                <a:gd name="T61" fmla="*/ 53 h 153"/>
                <a:gd name="T62" fmla="*/ 46 w 92"/>
                <a:gd name="T63" fmla="*/ 70 h 153"/>
                <a:gd name="T64" fmla="*/ 25 w 92"/>
                <a:gd name="T65" fmla="*/ 53 h 153"/>
                <a:gd name="T66" fmla="*/ 25 w 92"/>
                <a:gd name="T67" fmla="*/ 0 h 153"/>
                <a:gd name="T68" fmla="*/ 77 w 92"/>
                <a:gd name="T69" fmla="*/ 0 h 153"/>
                <a:gd name="T70" fmla="*/ 92 w 92"/>
                <a:gd name="T71" fmla="*/ 0 h 153"/>
                <a:gd name="T72" fmla="*/ 92 w 92"/>
                <a:gd name="T73" fmla="*/ 34 h 153"/>
                <a:gd name="T74" fmla="*/ 77 w 92"/>
                <a:gd name="T75" fmla="*/ 45 h 153"/>
                <a:gd name="T76" fmla="*/ 77 w 92"/>
                <a:gd name="T7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2" h="153">
                  <a:moveTo>
                    <a:pt x="46" y="70"/>
                  </a:moveTo>
                  <a:cubicBezTo>
                    <a:pt x="69" y="70"/>
                    <a:pt x="88" y="88"/>
                    <a:pt x="88" y="111"/>
                  </a:cubicBezTo>
                  <a:cubicBezTo>
                    <a:pt x="88" y="134"/>
                    <a:pt x="69" y="153"/>
                    <a:pt x="46" y="153"/>
                  </a:cubicBezTo>
                  <a:cubicBezTo>
                    <a:pt x="23" y="153"/>
                    <a:pt x="4" y="134"/>
                    <a:pt x="4" y="111"/>
                  </a:cubicBezTo>
                  <a:cubicBezTo>
                    <a:pt x="4" y="88"/>
                    <a:pt x="23" y="70"/>
                    <a:pt x="46" y="70"/>
                  </a:cubicBezTo>
                  <a:cubicBezTo>
                    <a:pt x="46" y="70"/>
                    <a:pt x="46" y="70"/>
                    <a:pt x="46" y="70"/>
                  </a:cubicBezTo>
                  <a:close/>
                  <a:moveTo>
                    <a:pt x="46" y="79"/>
                  </a:moveTo>
                  <a:cubicBezTo>
                    <a:pt x="64" y="79"/>
                    <a:pt x="78" y="94"/>
                    <a:pt x="78" y="111"/>
                  </a:cubicBezTo>
                  <a:cubicBezTo>
                    <a:pt x="78" y="129"/>
                    <a:pt x="64" y="143"/>
                    <a:pt x="46" y="143"/>
                  </a:cubicBezTo>
                  <a:cubicBezTo>
                    <a:pt x="29" y="143"/>
                    <a:pt x="14" y="129"/>
                    <a:pt x="14" y="111"/>
                  </a:cubicBezTo>
                  <a:cubicBezTo>
                    <a:pt x="14" y="94"/>
                    <a:pt x="29" y="79"/>
                    <a:pt x="46" y="79"/>
                  </a:cubicBezTo>
                  <a:cubicBezTo>
                    <a:pt x="46" y="79"/>
                    <a:pt x="46" y="79"/>
                    <a:pt x="46" y="79"/>
                  </a:cubicBezTo>
                  <a:close/>
                  <a:moveTo>
                    <a:pt x="46" y="81"/>
                  </a:moveTo>
                  <a:cubicBezTo>
                    <a:pt x="53" y="102"/>
                    <a:pt x="53" y="102"/>
                    <a:pt x="53" y="102"/>
                  </a:cubicBezTo>
                  <a:cubicBezTo>
                    <a:pt x="75" y="102"/>
                    <a:pt x="75" y="102"/>
                    <a:pt x="75" y="102"/>
                  </a:cubicBezTo>
                  <a:cubicBezTo>
                    <a:pt x="57" y="115"/>
                    <a:pt x="57" y="115"/>
                    <a:pt x="57" y="115"/>
                  </a:cubicBezTo>
                  <a:cubicBezTo>
                    <a:pt x="64" y="136"/>
                    <a:pt x="64" y="136"/>
                    <a:pt x="64" y="136"/>
                  </a:cubicBezTo>
                  <a:cubicBezTo>
                    <a:pt x="46" y="123"/>
                    <a:pt x="46" y="123"/>
                    <a:pt x="46" y="123"/>
                  </a:cubicBezTo>
                  <a:cubicBezTo>
                    <a:pt x="28" y="136"/>
                    <a:pt x="28" y="136"/>
                    <a:pt x="28" y="136"/>
                  </a:cubicBezTo>
                  <a:cubicBezTo>
                    <a:pt x="35" y="115"/>
                    <a:pt x="35" y="115"/>
                    <a:pt x="35" y="115"/>
                  </a:cubicBezTo>
                  <a:cubicBezTo>
                    <a:pt x="17" y="102"/>
                    <a:pt x="17" y="102"/>
                    <a:pt x="17" y="102"/>
                  </a:cubicBezTo>
                  <a:cubicBezTo>
                    <a:pt x="39" y="102"/>
                    <a:pt x="39" y="102"/>
                    <a:pt x="39" y="102"/>
                  </a:cubicBezTo>
                  <a:cubicBezTo>
                    <a:pt x="46" y="81"/>
                    <a:pt x="46" y="81"/>
                    <a:pt x="46" y="81"/>
                  </a:cubicBezTo>
                  <a:close/>
                  <a:moveTo>
                    <a:pt x="0" y="0"/>
                  </a:moveTo>
                  <a:cubicBezTo>
                    <a:pt x="15" y="0"/>
                    <a:pt x="15" y="0"/>
                    <a:pt x="15" y="0"/>
                  </a:cubicBezTo>
                  <a:cubicBezTo>
                    <a:pt x="15" y="45"/>
                    <a:pt x="15" y="45"/>
                    <a:pt x="15" y="45"/>
                  </a:cubicBezTo>
                  <a:cubicBezTo>
                    <a:pt x="0" y="34"/>
                    <a:pt x="0" y="34"/>
                    <a:pt x="0" y="34"/>
                  </a:cubicBezTo>
                  <a:cubicBezTo>
                    <a:pt x="0" y="0"/>
                    <a:pt x="0" y="0"/>
                    <a:pt x="0" y="0"/>
                  </a:cubicBezTo>
                  <a:close/>
                  <a:moveTo>
                    <a:pt x="25" y="0"/>
                  </a:moveTo>
                  <a:cubicBezTo>
                    <a:pt x="67" y="0"/>
                    <a:pt x="67" y="0"/>
                    <a:pt x="67" y="0"/>
                  </a:cubicBezTo>
                  <a:cubicBezTo>
                    <a:pt x="67" y="53"/>
                    <a:pt x="67" y="53"/>
                    <a:pt x="67" y="53"/>
                  </a:cubicBezTo>
                  <a:cubicBezTo>
                    <a:pt x="46" y="70"/>
                    <a:pt x="46" y="70"/>
                    <a:pt x="46" y="70"/>
                  </a:cubicBezTo>
                  <a:cubicBezTo>
                    <a:pt x="25" y="53"/>
                    <a:pt x="25" y="53"/>
                    <a:pt x="25" y="53"/>
                  </a:cubicBezTo>
                  <a:cubicBezTo>
                    <a:pt x="25" y="0"/>
                    <a:pt x="25" y="0"/>
                    <a:pt x="25" y="0"/>
                  </a:cubicBezTo>
                  <a:close/>
                  <a:moveTo>
                    <a:pt x="77" y="0"/>
                  </a:moveTo>
                  <a:cubicBezTo>
                    <a:pt x="92" y="0"/>
                    <a:pt x="92" y="0"/>
                    <a:pt x="92" y="0"/>
                  </a:cubicBezTo>
                  <a:cubicBezTo>
                    <a:pt x="92" y="34"/>
                    <a:pt x="92" y="34"/>
                    <a:pt x="92" y="34"/>
                  </a:cubicBezTo>
                  <a:cubicBezTo>
                    <a:pt x="77" y="45"/>
                    <a:pt x="77" y="45"/>
                    <a:pt x="77" y="45"/>
                  </a:cubicBezTo>
                  <a:cubicBezTo>
                    <a:pt x="77" y="0"/>
                    <a:pt x="77" y="0"/>
                    <a:pt x="77" y="0"/>
                  </a:cubicBezTo>
                  <a:close/>
                </a:path>
              </a:pathLst>
            </a:custGeom>
            <a:solidFill>
              <a:srgbClr val="F5EDE8"/>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grpSp>
      <p:sp>
        <p:nvSpPr>
          <p:cNvPr id="109" name="文本框 108"/>
          <p:cNvSpPr txBox="1"/>
          <p:nvPr/>
        </p:nvSpPr>
        <p:spPr>
          <a:xfrm>
            <a:off x="806027" y="628227"/>
            <a:ext cx="2377574" cy="420564"/>
          </a:xfrm>
          <a:prstGeom prst="rect">
            <a:avLst/>
          </a:prstGeom>
          <a:noFill/>
        </p:spPr>
        <p:txBody>
          <a:bodyPr wrap="none" rtlCol="0" anchor="t">
            <a:spAutoFit/>
          </a:bodyPr>
          <a:lstStyle/>
          <a:p>
            <a:pPr defTabSz="914377"/>
            <a:r>
              <a:rPr lang="zh-CN" altLang="en-US" sz="2133" b="1" dirty="0">
                <a:solidFill>
                  <a:srgbClr val="E74C2E"/>
                </a:solidFill>
                <a:latin typeface="Impact" panose="020B0806030902050204" pitchFamily="34" charset="0"/>
                <a:ea typeface="微软雅黑" panose="020B0503020204020204" pitchFamily="34" charset="-122"/>
                <a:cs typeface="+mn-ea"/>
                <a:sym typeface="+mn-ea"/>
              </a:rPr>
              <a:t>单击此处添加标题</a:t>
            </a:r>
            <a:endParaRPr lang="zh-CN" altLang="en-US">
              <a:solidFill>
                <a:prstClr val="black"/>
              </a:solidFill>
            </a:endParaRPr>
          </a:p>
        </p:txBody>
      </p:sp>
    </p:spTree>
    <p:extLst>
      <p:ext uri="{BB962C8B-B14F-4D97-AF65-F5344CB8AC3E}">
        <p14:creationId xmlns:p14="http://schemas.microsoft.com/office/powerpoint/2010/main" val="1121553815"/>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heel(1)">
                                      <p:cBhvr>
                                        <p:cTn id="7" dur="2000"/>
                                        <p:tgtEl>
                                          <p:spTgt spid="38"/>
                                        </p:tgtEl>
                                      </p:cBhvr>
                                    </p:animEffect>
                                  </p:childTnLst>
                                </p:cTn>
                              </p:par>
                            </p:childTnLst>
                          </p:cTn>
                        </p:par>
                        <p:par>
                          <p:cTn id="8" fill="hold">
                            <p:stCondLst>
                              <p:cond delay="2000"/>
                            </p:stCondLst>
                            <p:childTnLst>
                              <p:par>
                                <p:cTn id="9" presetID="16" presetClass="entr" presetSubtype="21"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barn(inVertical)">
                                      <p:cBhvr>
                                        <p:cTn id="11" dur="500"/>
                                        <p:tgtEl>
                                          <p:spTgt spid="32"/>
                                        </p:tgtEl>
                                      </p:cBhvr>
                                    </p:animEffect>
                                  </p:childTnLst>
                                </p:cTn>
                              </p:par>
                            </p:childTnLst>
                          </p:cTn>
                        </p:par>
                        <p:par>
                          <p:cTn id="12" fill="hold">
                            <p:stCondLst>
                              <p:cond delay="2500"/>
                            </p:stCondLst>
                            <p:childTnLst>
                              <p:par>
                                <p:cTn id="13" presetID="16" presetClass="entr" presetSubtype="21"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arn(inVertical)">
                                      <p:cBhvr>
                                        <p:cTn id="15" dur="500"/>
                                        <p:tgtEl>
                                          <p:spTgt spid="26"/>
                                        </p:tgtEl>
                                      </p:cBhvr>
                                    </p:animEffect>
                                  </p:childTnLst>
                                </p:cTn>
                              </p:par>
                            </p:childTnLst>
                          </p:cTn>
                        </p:par>
                        <p:par>
                          <p:cTn id="16" fill="hold">
                            <p:stCondLst>
                              <p:cond delay="3000"/>
                            </p:stCondLst>
                            <p:childTnLst>
                              <p:par>
                                <p:cTn id="17" presetID="16" presetClass="entr" presetSubtype="21"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arn(inVertical)">
                                      <p:cBhvr>
                                        <p:cTn id="19" dur="500"/>
                                        <p:tgtEl>
                                          <p:spTgt spid="20"/>
                                        </p:tgtEl>
                                      </p:cBhvr>
                                    </p:animEffect>
                                  </p:childTnLst>
                                </p:cTn>
                              </p:par>
                            </p:childTnLst>
                          </p:cTn>
                        </p:par>
                        <p:par>
                          <p:cTn id="20" fill="hold">
                            <p:stCondLst>
                              <p:cond delay="3500"/>
                            </p:stCondLst>
                            <p:childTnLst>
                              <p:par>
                                <p:cTn id="21" presetID="16" presetClass="entr" presetSubtype="21"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arn(inVertical)">
                                      <p:cBhvr>
                                        <p:cTn id="23" dur="500"/>
                                        <p:tgtEl>
                                          <p:spTgt spid="14"/>
                                        </p:tgtEl>
                                      </p:cBhvr>
                                    </p:animEffect>
                                  </p:childTnLst>
                                </p:cTn>
                              </p:par>
                            </p:childTnLst>
                          </p:cTn>
                        </p:par>
                        <p:par>
                          <p:cTn id="24" fill="hold">
                            <p:stCondLst>
                              <p:cond delay="4000"/>
                            </p:stCondLst>
                            <p:childTnLst>
                              <p:par>
                                <p:cTn id="25" presetID="16" presetClass="entr" presetSubtype="21"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500"/>
                                        <p:tgtEl>
                                          <p:spTgt spid="8"/>
                                        </p:tgtEl>
                                      </p:cBhvr>
                                    </p:animEffect>
                                  </p:childTnLst>
                                </p:cTn>
                              </p:par>
                            </p:childTnLst>
                          </p:cTn>
                        </p:par>
                        <p:par>
                          <p:cTn id="28" fill="hold">
                            <p:stCondLst>
                              <p:cond delay="4500"/>
                            </p:stCondLst>
                            <p:childTnLst>
                              <p:par>
                                <p:cTn id="29" presetID="16" presetClass="entr" presetSubtype="21"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arn(inVertical)">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558066" y="2294569"/>
            <a:ext cx="4022071" cy="3167826"/>
            <a:chOff x="3815644" y="3099243"/>
            <a:chExt cx="4022070" cy="3167826"/>
          </a:xfrm>
        </p:grpSpPr>
        <p:grpSp>
          <p:nvGrpSpPr>
            <p:cNvPr id="3" name="组合 2"/>
            <p:cNvGrpSpPr/>
            <p:nvPr/>
          </p:nvGrpSpPr>
          <p:grpSpPr>
            <a:xfrm>
              <a:off x="3815644" y="3099243"/>
              <a:ext cx="4022070" cy="3167826"/>
              <a:chOff x="3822701" y="1920508"/>
              <a:chExt cx="4737100" cy="3730992"/>
            </a:xfrm>
          </p:grpSpPr>
          <p:sp>
            <p:nvSpPr>
              <p:cNvPr id="8" name="任意多边形 11"/>
              <p:cNvSpPr/>
              <p:nvPr/>
            </p:nvSpPr>
            <p:spPr>
              <a:xfrm>
                <a:off x="3822701" y="1920508"/>
                <a:ext cx="2438085" cy="1828094"/>
              </a:xfrm>
              <a:custGeom>
                <a:avLst/>
                <a:gdLst>
                  <a:gd name="connsiteX0" fmla="*/ 621844 w 2438085"/>
                  <a:gd name="connsiteY0" fmla="*/ 0 h 1828094"/>
                  <a:gd name="connsiteX1" fmla="*/ 2204085 w 2438085"/>
                  <a:gd name="connsiteY1" fmla="*/ 0 h 1828094"/>
                  <a:gd name="connsiteX2" fmla="*/ 2204085 w 2438085"/>
                  <a:gd name="connsiteY2" fmla="*/ 68321 h 1828094"/>
                  <a:gd name="connsiteX3" fmla="*/ 2438085 w 2438085"/>
                  <a:gd name="connsiteY3" fmla="*/ 302321 h 1828094"/>
                  <a:gd name="connsiteX4" fmla="*/ 2204085 w 2438085"/>
                  <a:gd name="connsiteY4" fmla="*/ 536321 h 1828094"/>
                  <a:gd name="connsiteX5" fmla="*/ 2204085 w 2438085"/>
                  <a:gd name="connsiteY5" fmla="*/ 581392 h 1828094"/>
                  <a:gd name="connsiteX6" fmla="*/ 1079699 w 2438085"/>
                  <a:gd name="connsiteY6" fmla="*/ 581392 h 1828094"/>
                  <a:gd name="connsiteX7" fmla="*/ 655299 w 2438085"/>
                  <a:gd name="connsiteY7" fmla="*/ 1005792 h 1828094"/>
                  <a:gd name="connsiteX8" fmla="*/ 655299 w 2438085"/>
                  <a:gd name="connsiteY8" fmla="*/ 1828094 h 1828094"/>
                  <a:gd name="connsiteX9" fmla="*/ 607696 w 2438085"/>
                  <a:gd name="connsiteY9" fmla="*/ 1828094 h 1828094"/>
                  <a:gd name="connsiteX10" fmla="*/ 339535 w 2438085"/>
                  <a:gd name="connsiteY10" fmla="*/ 1559933 h 1828094"/>
                  <a:gd name="connsiteX11" fmla="*/ 71374 w 2438085"/>
                  <a:gd name="connsiteY11" fmla="*/ 1828094 h 1828094"/>
                  <a:gd name="connsiteX12" fmla="*/ 0 w 2438085"/>
                  <a:gd name="connsiteY12" fmla="*/ 1828094 h 1828094"/>
                  <a:gd name="connsiteX13" fmla="*/ 0 w 2438085"/>
                  <a:gd name="connsiteY13" fmla="*/ 621844 h 1828094"/>
                  <a:gd name="connsiteX14" fmla="*/ 621844 w 2438085"/>
                  <a:gd name="connsiteY14" fmla="*/ 0 h 1828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38085" h="1828094">
                    <a:moveTo>
                      <a:pt x="621844" y="0"/>
                    </a:moveTo>
                    <a:lnTo>
                      <a:pt x="2204085" y="0"/>
                    </a:lnTo>
                    <a:lnTo>
                      <a:pt x="2204085" y="68321"/>
                    </a:lnTo>
                    <a:cubicBezTo>
                      <a:pt x="2333320" y="68321"/>
                      <a:pt x="2438085" y="173086"/>
                      <a:pt x="2438085" y="302321"/>
                    </a:cubicBezTo>
                    <a:cubicBezTo>
                      <a:pt x="2438085" y="431556"/>
                      <a:pt x="2333320" y="536321"/>
                      <a:pt x="2204085" y="536321"/>
                    </a:cubicBezTo>
                    <a:lnTo>
                      <a:pt x="2204085" y="581392"/>
                    </a:lnTo>
                    <a:lnTo>
                      <a:pt x="1079699" y="581392"/>
                    </a:lnTo>
                    <a:cubicBezTo>
                      <a:pt x="845309" y="581392"/>
                      <a:pt x="655299" y="771402"/>
                      <a:pt x="655299" y="1005792"/>
                    </a:cubicBezTo>
                    <a:lnTo>
                      <a:pt x="655299" y="1828094"/>
                    </a:lnTo>
                    <a:lnTo>
                      <a:pt x="607696" y="1828094"/>
                    </a:lnTo>
                    <a:cubicBezTo>
                      <a:pt x="607696" y="1679993"/>
                      <a:pt x="487636" y="1559933"/>
                      <a:pt x="339535" y="1559933"/>
                    </a:cubicBezTo>
                    <a:cubicBezTo>
                      <a:pt x="191434" y="1559933"/>
                      <a:pt x="71374" y="1679993"/>
                      <a:pt x="71374" y="1828094"/>
                    </a:cubicBezTo>
                    <a:lnTo>
                      <a:pt x="0" y="1828094"/>
                    </a:lnTo>
                    <a:lnTo>
                      <a:pt x="0" y="621844"/>
                    </a:lnTo>
                    <a:cubicBezTo>
                      <a:pt x="0" y="278409"/>
                      <a:pt x="278409" y="0"/>
                      <a:pt x="621844" y="0"/>
                    </a:cubicBezTo>
                    <a:close/>
                  </a:path>
                </a:pathLst>
              </a:cu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prstClr val="white"/>
                  </a:solidFill>
                </a:endParaRPr>
              </a:p>
            </p:txBody>
          </p:sp>
          <p:sp>
            <p:nvSpPr>
              <p:cNvPr id="9" name="任意多边形 12"/>
              <p:cNvSpPr/>
              <p:nvPr/>
            </p:nvSpPr>
            <p:spPr>
              <a:xfrm>
                <a:off x="6232526" y="1920508"/>
                <a:ext cx="2327275" cy="1880033"/>
              </a:xfrm>
              <a:custGeom>
                <a:avLst/>
                <a:gdLst>
                  <a:gd name="connsiteX0" fmla="*/ 0 w 2327275"/>
                  <a:gd name="connsiteY0" fmla="*/ 0 h 1880033"/>
                  <a:gd name="connsiteX1" fmla="*/ 1705431 w 2327275"/>
                  <a:gd name="connsiteY1" fmla="*/ 0 h 1880033"/>
                  <a:gd name="connsiteX2" fmla="*/ 2327275 w 2327275"/>
                  <a:gd name="connsiteY2" fmla="*/ 621844 h 1880033"/>
                  <a:gd name="connsiteX3" fmla="*/ 2327275 w 2327275"/>
                  <a:gd name="connsiteY3" fmla="*/ 1659754 h 1880033"/>
                  <a:gd name="connsiteX4" fmla="*/ 2229057 w 2327275"/>
                  <a:gd name="connsiteY4" fmla="*/ 1659754 h 1880033"/>
                  <a:gd name="connsiteX5" fmla="*/ 2225686 w 2327275"/>
                  <a:gd name="connsiteY5" fmla="*/ 1693192 h 1880033"/>
                  <a:gd name="connsiteX6" fmla="*/ 1996440 w 2327275"/>
                  <a:gd name="connsiteY6" fmla="*/ 1880033 h 1880033"/>
                  <a:gd name="connsiteX7" fmla="*/ 1767194 w 2327275"/>
                  <a:gd name="connsiteY7" fmla="*/ 1693192 h 1880033"/>
                  <a:gd name="connsiteX8" fmla="*/ 1763823 w 2327275"/>
                  <a:gd name="connsiteY8" fmla="*/ 1659754 h 1880033"/>
                  <a:gd name="connsiteX9" fmla="*/ 1671976 w 2327275"/>
                  <a:gd name="connsiteY9" fmla="*/ 1659754 h 1880033"/>
                  <a:gd name="connsiteX10" fmla="*/ 1671976 w 2327275"/>
                  <a:gd name="connsiteY10" fmla="*/ 1005792 h 1880033"/>
                  <a:gd name="connsiteX11" fmla="*/ 1247576 w 2327275"/>
                  <a:gd name="connsiteY11" fmla="*/ 581392 h 1880033"/>
                  <a:gd name="connsiteX12" fmla="*/ 0 w 2327275"/>
                  <a:gd name="connsiteY12" fmla="*/ 581392 h 1880033"/>
                  <a:gd name="connsiteX13" fmla="*/ 0 w 2327275"/>
                  <a:gd name="connsiteY13" fmla="*/ 541282 h 1880033"/>
                  <a:gd name="connsiteX14" fmla="*/ 22662 w 2327275"/>
                  <a:gd name="connsiteY14" fmla="*/ 538998 h 1880033"/>
                  <a:gd name="connsiteX15" fmla="*/ 221615 w 2327275"/>
                  <a:gd name="connsiteY15" fmla="*/ 294890 h 1880033"/>
                  <a:gd name="connsiteX16" fmla="*/ 22662 w 2327275"/>
                  <a:gd name="connsiteY16" fmla="*/ 50782 h 1880033"/>
                  <a:gd name="connsiteX17" fmla="*/ 0 w 2327275"/>
                  <a:gd name="connsiteY17" fmla="*/ 48498 h 1880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27275" h="1880033">
                    <a:moveTo>
                      <a:pt x="0" y="0"/>
                    </a:moveTo>
                    <a:lnTo>
                      <a:pt x="1705431" y="0"/>
                    </a:lnTo>
                    <a:cubicBezTo>
                      <a:pt x="2048866" y="0"/>
                      <a:pt x="2327275" y="278409"/>
                      <a:pt x="2327275" y="621844"/>
                    </a:cubicBezTo>
                    <a:lnTo>
                      <a:pt x="2327275" y="1659754"/>
                    </a:lnTo>
                    <a:lnTo>
                      <a:pt x="2229057" y="1659754"/>
                    </a:lnTo>
                    <a:lnTo>
                      <a:pt x="2225686" y="1693192"/>
                    </a:lnTo>
                    <a:cubicBezTo>
                      <a:pt x="2203866" y="1799822"/>
                      <a:pt x="2109521" y="1880033"/>
                      <a:pt x="1996440" y="1880033"/>
                    </a:cubicBezTo>
                    <a:cubicBezTo>
                      <a:pt x="1883360" y="1880033"/>
                      <a:pt x="1789014" y="1799822"/>
                      <a:pt x="1767194" y="1693192"/>
                    </a:cubicBezTo>
                    <a:lnTo>
                      <a:pt x="1763823" y="1659754"/>
                    </a:lnTo>
                    <a:lnTo>
                      <a:pt x="1671976" y="1659754"/>
                    </a:lnTo>
                    <a:lnTo>
                      <a:pt x="1671976" y="1005792"/>
                    </a:lnTo>
                    <a:cubicBezTo>
                      <a:pt x="1671976" y="771402"/>
                      <a:pt x="1481966" y="581392"/>
                      <a:pt x="1247576" y="581392"/>
                    </a:cubicBezTo>
                    <a:lnTo>
                      <a:pt x="0" y="581392"/>
                    </a:lnTo>
                    <a:lnTo>
                      <a:pt x="0" y="541282"/>
                    </a:lnTo>
                    <a:lnTo>
                      <a:pt x="22662" y="538998"/>
                    </a:lnTo>
                    <a:cubicBezTo>
                      <a:pt x="136204" y="515764"/>
                      <a:pt x="221615" y="415302"/>
                      <a:pt x="221615" y="294890"/>
                    </a:cubicBezTo>
                    <a:cubicBezTo>
                      <a:pt x="221615" y="174479"/>
                      <a:pt x="136204" y="74016"/>
                      <a:pt x="22662" y="50782"/>
                    </a:cubicBezTo>
                    <a:lnTo>
                      <a:pt x="0" y="48498"/>
                    </a:lnTo>
                    <a:close/>
                  </a:path>
                </a:pathLst>
              </a:custGeom>
              <a:solidFill>
                <a:srgbClr val="CF3C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dirty="0">
                  <a:solidFill>
                    <a:prstClr val="white"/>
                  </a:solidFill>
                </a:endParaRPr>
              </a:p>
            </p:txBody>
          </p:sp>
          <p:sp>
            <p:nvSpPr>
              <p:cNvPr id="10" name="任意多边形 13"/>
              <p:cNvSpPr/>
              <p:nvPr/>
            </p:nvSpPr>
            <p:spPr>
              <a:xfrm>
                <a:off x="3822701" y="3723015"/>
                <a:ext cx="2204085" cy="1928485"/>
              </a:xfrm>
              <a:custGeom>
                <a:avLst/>
                <a:gdLst>
                  <a:gd name="connsiteX0" fmla="*/ 337185 w 2204085"/>
                  <a:gd name="connsiteY0" fmla="*/ 0 h 1928485"/>
                  <a:gd name="connsiteX1" fmla="*/ 571185 w 2204085"/>
                  <a:gd name="connsiteY1" fmla="*/ 234000 h 1928485"/>
                  <a:gd name="connsiteX2" fmla="*/ 655299 w 2204085"/>
                  <a:gd name="connsiteY2" fmla="*/ 234000 h 1928485"/>
                  <a:gd name="connsiteX3" fmla="*/ 655299 w 2204085"/>
                  <a:gd name="connsiteY3" fmla="*/ 900836 h 1928485"/>
                  <a:gd name="connsiteX4" fmla="*/ 1079699 w 2204085"/>
                  <a:gd name="connsiteY4" fmla="*/ 1325236 h 1928485"/>
                  <a:gd name="connsiteX5" fmla="*/ 2204085 w 2204085"/>
                  <a:gd name="connsiteY5" fmla="*/ 1325236 h 1928485"/>
                  <a:gd name="connsiteX6" fmla="*/ 2204085 w 2204085"/>
                  <a:gd name="connsiteY6" fmla="*/ 1357999 h 1928485"/>
                  <a:gd name="connsiteX7" fmla="*/ 2197478 w 2204085"/>
                  <a:gd name="connsiteY7" fmla="*/ 1358665 h 1928485"/>
                  <a:gd name="connsiteX8" fmla="*/ 1983360 w 2204085"/>
                  <a:gd name="connsiteY8" fmla="*/ 1621378 h 1928485"/>
                  <a:gd name="connsiteX9" fmla="*/ 2197478 w 2204085"/>
                  <a:gd name="connsiteY9" fmla="*/ 1884091 h 1928485"/>
                  <a:gd name="connsiteX10" fmla="*/ 2204085 w 2204085"/>
                  <a:gd name="connsiteY10" fmla="*/ 1884757 h 1928485"/>
                  <a:gd name="connsiteX11" fmla="*/ 2204085 w 2204085"/>
                  <a:gd name="connsiteY11" fmla="*/ 1928485 h 1928485"/>
                  <a:gd name="connsiteX12" fmla="*/ 621844 w 2204085"/>
                  <a:gd name="connsiteY12" fmla="*/ 1928485 h 1928485"/>
                  <a:gd name="connsiteX13" fmla="*/ 0 w 2204085"/>
                  <a:gd name="connsiteY13" fmla="*/ 1306641 h 1928485"/>
                  <a:gd name="connsiteX14" fmla="*/ 0 w 2204085"/>
                  <a:gd name="connsiteY14" fmla="*/ 234000 h 1928485"/>
                  <a:gd name="connsiteX15" fmla="*/ 103185 w 2204085"/>
                  <a:gd name="connsiteY15" fmla="*/ 234000 h 1928485"/>
                  <a:gd name="connsiteX16" fmla="*/ 337185 w 2204085"/>
                  <a:gd name="connsiteY16" fmla="*/ 0 h 1928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04085" h="1928485">
                    <a:moveTo>
                      <a:pt x="337185" y="0"/>
                    </a:moveTo>
                    <a:cubicBezTo>
                      <a:pt x="466420" y="0"/>
                      <a:pt x="571185" y="104765"/>
                      <a:pt x="571185" y="234000"/>
                    </a:cubicBezTo>
                    <a:lnTo>
                      <a:pt x="655299" y="234000"/>
                    </a:lnTo>
                    <a:lnTo>
                      <a:pt x="655299" y="900836"/>
                    </a:lnTo>
                    <a:cubicBezTo>
                      <a:pt x="655299" y="1135226"/>
                      <a:pt x="845309" y="1325236"/>
                      <a:pt x="1079699" y="1325236"/>
                    </a:cubicBezTo>
                    <a:lnTo>
                      <a:pt x="2204085" y="1325236"/>
                    </a:lnTo>
                    <a:lnTo>
                      <a:pt x="2204085" y="1357999"/>
                    </a:lnTo>
                    <a:lnTo>
                      <a:pt x="2197478" y="1358665"/>
                    </a:lnTo>
                    <a:cubicBezTo>
                      <a:pt x="2075281" y="1383670"/>
                      <a:pt x="1983360" y="1491790"/>
                      <a:pt x="1983360" y="1621378"/>
                    </a:cubicBezTo>
                    <a:cubicBezTo>
                      <a:pt x="1983360" y="1750967"/>
                      <a:pt x="2075281" y="1859086"/>
                      <a:pt x="2197478" y="1884091"/>
                    </a:cubicBezTo>
                    <a:lnTo>
                      <a:pt x="2204085" y="1884757"/>
                    </a:lnTo>
                    <a:lnTo>
                      <a:pt x="2204085" y="1928485"/>
                    </a:lnTo>
                    <a:lnTo>
                      <a:pt x="621844" y="1928485"/>
                    </a:lnTo>
                    <a:cubicBezTo>
                      <a:pt x="278409" y="1928485"/>
                      <a:pt x="0" y="1650076"/>
                      <a:pt x="0" y="1306641"/>
                    </a:cubicBezTo>
                    <a:lnTo>
                      <a:pt x="0" y="234000"/>
                    </a:lnTo>
                    <a:lnTo>
                      <a:pt x="103185" y="234000"/>
                    </a:lnTo>
                    <a:cubicBezTo>
                      <a:pt x="103185" y="104765"/>
                      <a:pt x="207950" y="0"/>
                      <a:pt x="337185" y="0"/>
                    </a:cubicBezTo>
                    <a:close/>
                  </a:path>
                </a:pathLst>
              </a:custGeom>
              <a:solidFill>
                <a:srgbClr val="CF3C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prstClr val="white"/>
                  </a:solidFill>
                </a:endParaRPr>
              </a:p>
            </p:txBody>
          </p:sp>
          <p:sp>
            <p:nvSpPr>
              <p:cNvPr id="11" name="任意多边形 14"/>
              <p:cNvSpPr/>
              <p:nvPr/>
            </p:nvSpPr>
            <p:spPr>
              <a:xfrm>
                <a:off x="5998526" y="3823401"/>
                <a:ext cx="2561275" cy="1828098"/>
              </a:xfrm>
              <a:custGeom>
                <a:avLst/>
                <a:gdLst>
                  <a:gd name="connsiteX0" fmla="*/ 1905976 w 2561275"/>
                  <a:gd name="connsiteY0" fmla="*/ 0 h 1828098"/>
                  <a:gd name="connsiteX1" fmla="*/ 1968306 w 2561275"/>
                  <a:gd name="connsiteY1" fmla="*/ 0 h 1828098"/>
                  <a:gd name="connsiteX2" fmla="*/ 1971667 w 2561275"/>
                  <a:gd name="connsiteY2" fmla="*/ 33346 h 1828098"/>
                  <a:gd name="connsiteX3" fmla="*/ 2234380 w 2561275"/>
                  <a:gd name="connsiteY3" fmla="*/ 247463 h 1828098"/>
                  <a:gd name="connsiteX4" fmla="*/ 2497093 w 2561275"/>
                  <a:gd name="connsiteY4" fmla="*/ 33346 h 1828098"/>
                  <a:gd name="connsiteX5" fmla="*/ 2500454 w 2561275"/>
                  <a:gd name="connsiteY5" fmla="*/ 0 h 1828098"/>
                  <a:gd name="connsiteX6" fmla="*/ 2561275 w 2561275"/>
                  <a:gd name="connsiteY6" fmla="*/ 0 h 1828098"/>
                  <a:gd name="connsiteX7" fmla="*/ 2561275 w 2561275"/>
                  <a:gd name="connsiteY7" fmla="*/ 1206254 h 1828098"/>
                  <a:gd name="connsiteX8" fmla="*/ 1939431 w 2561275"/>
                  <a:gd name="connsiteY8" fmla="*/ 1828098 h 1828098"/>
                  <a:gd name="connsiteX9" fmla="*/ 234000 w 2561275"/>
                  <a:gd name="connsiteY9" fmla="*/ 1828098 h 1828098"/>
                  <a:gd name="connsiteX10" fmla="*/ 234000 w 2561275"/>
                  <a:gd name="connsiteY10" fmla="*/ 1757628 h 1828098"/>
                  <a:gd name="connsiteX11" fmla="*/ 0 w 2561275"/>
                  <a:gd name="connsiteY11" fmla="*/ 1523628 h 1828098"/>
                  <a:gd name="connsiteX12" fmla="*/ 234000 w 2561275"/>
                  <a:gd name="connsiteY12" fmla="*/ 1289628 h 1828098"/>
                  <a:gd name="connsiteX13" fmla="*/ 234000 w 2561275"/>
                  <a:gd name="connsiteY13" fmla="*/ 1224849 h 1828098"/>
                  <a:gd name="connsiteX14" fmla="*/ 1481576 w 2561275"/>
                  <a:gd name="connsiteY14" fmla="*/ 1224849 h 1828098"/>
                  <a:gd name="connsiteX15" fmla="*/ 1905976 w 2561275"/>
                  <a:gd name="connsiteY15" fmla="*/ 800449 h 1828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1275" h="1828098">
                    <a:moveTo>
                      <a:pt x="1905976" y="0"/>
                    </a:moveTo>
                    <a:lnTo>
                      <a:pt x="1968306" y="0"/>
                    </a:lnTo>
                    <a:lnTo>
                      <a:pt x="1971667" y="33346"/>
                    </a:lnTo>
                    <a:cubicBezTo>
                      <a:pt x="1996672" y="155542"/>
                      <a:pt x="2104792" y="247463"/>
                      <a:pt x="2234380" y="247463"/>
                    </a:cubicBezTo>
                    <a:cubicBezTo>
                      <a:pt x="2363969" y="247463"/>
                      <a:pt x="2472088" y="155542"/>
                      <a:pt x="2497093" y="33346"/>
                    </a:cubicBezTo>
                    <a:lnTo>
                      <a:pt x="2500454" y="0"/>
                    </a:lnTo>
                    <a:lnTo>
                      <a:pt x="2561275" y="0"/>
                    </a:lnTo>
                    <a:lnTo>
                      <a:pt x="2561275" y="1206254"/>
                    </a:lnTo>
                    <a:cubicBezTo>
                      <a:pt x="2561275" y="1549689"/>
                      <a:pt x="2282866" y="1828098"/>
                      <a:pt x="1939431" y="1828098"/>
                    </a:cubicBezTo>
                    <a:lnTo>
                      <a:pt x="234000" y="1828098"/>
                    </a:lnTo>
                    <a:lnTo>
                      <a:pt x="234000" y="1757628"/>
                    </a:lnTo>
                    <a:cubicBezTo>
                      <a:pt x="104765" y="1757628"/>
                      <a:pt x="0" y="1652863"/>
                      <a:pt x="0" y="1523628"/>
                    </a:cubicBezTo>
                    <a:cubicBezTo>
                      <a:pt x="0" y="1394393"/>
                      <a:pt x="104765" y="1289628"/>
                      <a:pt x="234000" y="1289628"/>
                    </a:cubicBezTo>
                    <a:lnTo>
                      <a:pt x="234000" y="1224849"/>
                    </a:lnTo>
                    <a:lnTo>
                      <a:pt x="1481576" y="1224849"/>
                    </a:lnTo>
                    <a:cubicBezTo>
                      <a:pt x="1715966" y="1224849"/>
                      <a:pt x="1905976" y="1034839"/>
                      <a:pt x="1905976" y="800449"/>
                    </a:cubicBezTo>
                    <a:close/>
                  </a:path>
                </a:pathLst>
              </a:cu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prstClr val="white"/>
                  </a:solidFill>
                </a:endParaRPr>
              </a:p>
            </p:txBody>
          </p:sp>
        </p:grpSp>
        <p:sp>
          <p:nvSpPr>
            <p:cNvPr id="4" name="文本框 3"/>
            <p:cNvSpPr txBox="1"/>
            <p:nvPr/>
          </p:nvSpPr>
          <p:spPr>
            <a:xfrm>
              <a:off x="5522722" y="3113756"/>
              <a:ext cx="445263" cy="461665"/>
            </a:xfrm>
            <a:prstGeom prst="rect">
              <a:avLst/>
            </a:prstGeom>
            <a:noFill/>
          </p:spPr>
          <p:txBody>
            <a:bodyPr wrap="square" rtlCol="0">
              <a:spAutoFit/>
            </a:bodyPr>
            <a:lstStyle/>
            <a:p>
              <a:pPr defTabSz="914377"/>
              <a:r>
                <a:rPr lang="en-US" altLang="zh-CN" sz="2400" dirty="0">
                  <a:solidFill>
                    <a:prstClr val="white"/>
                  </a:solidFill>
                  <a:latin typeface="Agency FB" panose="020B0503020202020204" pitchFamily="34" charset="0"/>
                </a:rPr>
                <a:t>01</a:t>
              </a:r>
            </a:p>
          </p:txBody>
        </p:sp>
        <p:sp>
          <p:nvSpPr>
            <p:cNvPr id="5" name="文本框 4"/>
            <p:cNvSpPr txBox="1"/>
            <p:nvPr/>
          </p:nvSpPr>
          <p:spPr>
            <a:xfrm>
              <a:off x="7356339" y="4245872"/>
              <a:ext cx="445263" cy="461665"/>
            </a:xfrm>
            <a:prstGeom prst="rect">
              <a:avLst/>
            </a:prstGeom>
            <a:noFill/>
          </p:spPr>
          <p:txBody>
            <a:bodyPr wrap="square" rtlCol="0">
              <a:spAutoFit/>
            </a:bodyPr>
            <a:lstStyle/>
            <a:p>
              <a:pPr defTabSz="914377"/>
              <a:r>
                <a:rPr lang="en-US" altLang="zh-CN" sz="2400" dirty="0">
                  <a:solidFill>
                    <a:prstClr val="white"/>
                  </a:solidFill>
                  <a:latin typeface="Agency FB" panose="020B0503020202020204" pitchFamily="34" charset="0"/>
                </a:rPr>
                <a:t>02</a:t>
              </a:r>
            </a:p>
          </p:txBody>
        </p:sp>
        <p:sp>
          <p:nvSpPr>
            <p:cNvPr id="6" name="文本框 5"/>
            <p:cNvSpPr txBox="1"/>
            <p:nvPr/>
          </p:nvSpPr>
          <p:spPr>
            <a:xfrm>
              <a:off x="5674562" y="5779111"/>
              <a:ext cx="445263" cy="461665"/>
            </a:xfrm>
            <a:prstGeom prst="rect">
              <a:avLst/>
            </a:prstGeom>
            <a:noFill/>
          </p:spPr>
          <p:txBody>
            <a:bodyPr wrap="square" rtlCol="0">
              <a:spAutoFit/>
            </a:bodyPr>
            <a:lstStyle/>
            <a:p>
              <a:pPr defTabSz="914377"/>
              <a:r>
                <a:rPr lang="en-US" altLang="zh-CN" sz="2400" dirty="0">
                  <a:solidFill>
                    <a:prstClr val="white"/>
                  </a:solidFill>
                  <a:latin typeface="Agency FB" panose="020B0503020202020204" pitchFamily="34" charset="0"/>
                </a:rPr>
                <a:t>03</a:t>
              </a:r>
            </a:p>
          </p:txBody>
        </p:sp>
        <p:sp>
          <p:nvSpPr>
            <p:cNvPr id="7" name="文本框 6"/>
            <p:cNvSpPr txBox="1"/>
            <p:nvPr/>
          </p:nvSpPr>
          <p:spPr>
            <a:xfrm>
              <a:off x="3883312" y="4629675"/>
              <a:ext cx="445263" cy="461665"/>
            </a:xfrm>
            <a:prstGeom prst="rect">
              <a:avLst/>
            </a:prstGeom>
            <a:noFill/>
          </p:spPr>
          <p:txBody>
            <a:bodyPr wrap="square" rtlCol="0">
              <a:spAutoFit/>
            </a:bodyPr>
            <a:lstStyle/>
            <a:p>
              <a:pPr defTabSz="914377"/>
              <a:r>
                <a:rPr lang="en-US" altLang="zh-CN" sz="2400" dirty="0">
                  <a:solidFill>
                    <a:prstClr val="white"/>
                  </a:solidFill>
                  <a:latin typeface="Agency FB" panose="020B0503020202020204" pitchFamily="34" charset="0"/>
                </a:rPr>
                <a:t>04</a:t>
              </a:r>
            </a:p>
          </p:txBody>
        </p:sp>
      </p:grpSp>
      <p:grpSp>
        <p:nvGrpSpPr>
          <p:cNvPr id="12" name="组合 11"/>
          <p:cNvGrpSpPr/>
          <p:nvPr/>
        </p:nvGrpSpPr>
        <p:grpSpPr>
          <a:xfrm>
            <a:off x="8926803" y="3111238"/>
            <a:ext cx="1402672" cy="1427527"/>
            <a:chOff x="2733111" y="3302594"/>
            <a:chExt cx="748987" cy="748987"/>
          </a:xfrm>
        </p:grpSpPr>
        <p:sp>
          <p:nvSpPr>
            <p:cNvPr id="13" name="椭圆 12"/>
            <p:cNvSpPr/>
            <p:nvPr/>
          </p:nvSpPr>
          <p:spPr>
            <a:xfrm>
              <a:off x="2733111" y="3302594"/>
              <a:ext cx="748987" cy="748987"/>
            </a:xfrm>
            <a:prstGeom prst="ellipse">
              <a:avLst/>
            </a:prstGeom>
            <a:solidFill>
              <a:srgbClr val="CF3C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prstClr val="white"/>
                </a:solidFill>
              </a:endParaRPr>
            </a:p>
          </p:txBody>
        </p:sp>
        <p:grpSp>
          <p:nvGrpSpPr>
            <p:cNvPr id="14" name="组合 13"/>
            <p:cNvGrpSpPr/>
            <p:nvPr/>
          </p:nvGrpSpPr>
          <p:grpSpPr>
            <a:xfrm>
              <a:off x="2778776" y="3385494"/>
              <a:ext cx="551747" cy="666087"/>
              <a:chOff x="3103425" y="3016397"/>
              <a:chExt cx="280889" cy="567580"/>
            </a:xfrm>
          </p:grpSpPr>
          <p:sp>
            <p:nvSpPr>
              <p:cNvPr id="15" name="Freeform 22"/>
              <p:cNvSpPr/>
              <p:nvPr/>
            </p:nvSpPr>
            <p:spPr bwMode="auto">
              <a:xfrm>
                <a:off x="3103425" y="3076446"/>
                <a:ext cx="211149" cy="507531"/>
              </a:xfrm>
              <a:custGeom>
                <a:avLst/>
                <a:gdLst>
                  <a:gd name="T0" fmla="*/ 18 w 45"/>
                  <a:gd name="T1" fmla="*/ 6 h 109"/>
                  <a:gd name="T2" fmla="*/ 18 w 45"/>
                  <a:gd name="T3" fmla="*/ 3 h 109"/>
                  <a:gd name="T4" fmla="*/ 22 w 45"/>
                  <a:gd name="T5" fmla="*/ 8 h 109"/>
                  <a:gd name="T6" fmla="*/ 23 w 45"/>
                  <a:gd name="T7" fmla="*/ 0 h 109"/>
                  <a:gd name="T8" fmla="*/ 28 w 45"/>
                  <a:gd name="T9" fmla="*/ 2 h 109"/>
                  <a:gd name="T10" fmla="*/ 32 w 45"/>
                  <a:gd name="T11" fmla="*/ 5 h 109"/>
                  <a:gd name="T12" fmla="*/ 34 w 45"/>
                  <a:gd name="T13" fmla="*/ 8 h 109"/>
                  <a:gd name="T14" fmla="*/ 32 w 45"/>
                  <a:gd name="T15" fmla="*/ 9 h 109"/>
                  <a:gd name="T16" fmla="*/ 28 w 45"/>
                  <a:gd name="T17" fmla="*/ 11 h 109"/>
                  <a:gd name="T18" fmla="*/ 28 w 45"/>
                  <a:gd name="T19" fmla="*/ 6 h 109"/>
                  <a:gd name="T20" fmla="*/ 25 w 45"/>
                  <a:gd name="T21" fmla="*/ 6 h 109"/>
                  <a:gd name="T22" fmla="*/ 21 w 45"/>
                  <a:gd name="T23" fmla="*/ 11 h 109"/>
                  <a:gd name="T24" fmla="*/ 17 w 45"/>
                  <a:gd name="T25" fmla="*/ 16 h 109"/>
                  <a:gd name="T26" fmla="*/ 21 w 45"/>
                  <a:gd name="T27" fmla="*/ 20 h 109"/>
                  <a:gd name="T28" fmla="*/ 24 w 45"/>
                  <a:gd name="T29" fmla="*/ 20 h 109"/>
                  <a:gd name="T30" fmla="*/ 25 w 45"/>
                  <a:gd name="T31" fmla="*/ 13 h 109"/>
                  <a:gd name="T32" fmla="*/ 29 w 45"/>
                  <a:gd name="T33" fmla="*/ 14 h 109"/>
                  <a:gd name="T34" fmla="*/ 31 w 45"/>
                  <a:gd name="T35" fmla="*/ 15 h 109"/>
                  <a:gd name="T36" fmla="*/ 34 w 45"/>
                  <a:gd name="T37" fmla="*/ 22 h 109"/>
                  <a:gd name="T38" fmla="*/ 37 w 45"/>
                  <a:gd name="T39" fmla="*/ 27 h 109"/>
                  <a:gd name="T40" fmla="*/ 35 w 45"/>
                  <a:gd name="T41" fmla="*/ 28 h 109"/>
                  <a:gd name="T42" fmla="*/ 32 w 45"/>
                  <a:gd name="T43" fmla="*/ 25 h 109"/>
                  <a:gd name="T44" fmla="*/ 32 w 45"/>
                  <a:gd name="T45" fmla="*/ 29 h 109"/>
                  <a:gd name="T46" fmla="*/ 27 w 45"/>
                  <a:gd name="T47" fmla="*/ 31 h 109"/>
                  <a:gd name="T48" fmla="*/ 24 w 45"/>
                  <a:gd name="T49" fmla="*/ 37 h 109"/>
                  <a:gd name="T50" fmla="*/ 20 w 45"/>
                  <a:gd name="T51" fmla="*/ 42 h 109"/>
                  <a:gd name="T52" fmla="*/ 19 w 45"/>
                  <a:gd name="T53" fmla="*/ 43 h 109"/>
                  <a:gd name="T54" fmla="*/ 13 w 45"/>
                  <a:gd name="T55" fmla="*/ 43 h 109"/>
                  <a:gd name="T56" fmla="*/ 14 w 45"/>
                  <a:gd name="T57" fmla="*/ 48 h 109"/>
                  <a:gd name="T58" fmla="*/ 19 w 45"/>
                  <a:gd name="T59" fmla="*/ 53 h 109"/>
                  <a:gd name="T60" fmla="*/ 21 w 45"/>
                  <a:gd name="T61" fmla="*/ 58 h 109"/>
                  <a:gd name="T62" fmla="*/ 25 w 45"/>
                  <a:gd name="T63" fmla="*/ 55 h 109"/>
                  <a:gd name="T64" fmla="*/ 29 w 45"/>
                  <a:gd name="T65" fmla="*/ 56 h 109"/>
                  <a:gd name="T66" fmla="*/ 36 w 45"/>
                  <a:gd name="T67" fmla="*/ 64 h 109"/>
                  <a:gd name="T68" fmla="*/ 41 w 45"/>
                  <a:gd name="T69" fmla="*/ 66 h 109"/>
                  <a:gd name="T70" fmla="*/ 45 w 45"/>
                  <a:gd name="T71" fmla="*/ 70 h 109"/>
                  <a:gd name="T72" fmla="*/ 43 w 45"/>
                  <a:gd name="T73" fmla="*/ 75 h 109"/>
                  <a:gd name="T74" fmla="*/ 42 w 45"/>
                  <a:gd name="T75" fmla="*/ 82 h 109"/>
                  <a:gd name="T76" fmla="*/ 38 w 45"/>
                  <a:gd name="T77" fmla="*/ 86 h 109"/>
                  <a:gd name="T78" fmla="*/ 35 w 45"/>
                  <a:gd name="T79" fmla="*/ 90 h 109"/>
                  <a:gd name="T80" fmla="*/ 32 w 45"/>
                  <a:gd name="T81" fmla="*/ 94 h 109"/>
                  <a:gd name="T82" fmla="*/ 30 w 45"/>
                  <a:gd name="T83" fmla="*/ 102 h 109"/>
                  <a:gd name="T84" fmla="*/ 29 w 45"/>
                  <a:gd name="T85" fmla="*/ 107 h 109"/>
                  <a:gd name="T86" fmla="*/ 27 w 45"/>
                  <a:gd name="T87" fmla="*/ 107 h 109"/>
                  <a:gd name="T88" fmla="*/ 25 w 45"/>
                  <a:gd name="T89" fmla="*/ 104 h 109"/>
                  <a:gd name="T90" fmla="*/ 24 w 45"/>
                  <a:gd name="T91" fmla="*/ 96 h 109"/>
                  <a:gd name="T92" fmla="*/ 26 w 45"/>
                  <a:gd name="T93" fmla="*/ 88 h 109"/>
                  <a:gd name="T94" fmla="*/ 26 w 45"/>
                  <a:gd name="T95" fmla="*/ 81 h 109"/>
                  <a:gd name="T96" fmla="*/ 22 w 45"/>
                  <a:gd name="T97" fmla="*/ 74 h 109"/>
                  <a:gd name="T98" fmla="*/ 20 w 45"/>
                  <a:gd name="T99" fmla="*/ 68 h 109"/>
                  <a:gd name="T100" fmla="*/ 21 w 45"/>
                  <a:gd name="T101" fmla="*/ 61 h 109"/>
                  <a:gd name="T102" fmla="*/ 17 w 45"/>
                  <a:gd name="T103" fmla="*/ 57 h 109"/>
                  <a:gd name="T104" fmla="*/ 14 w 45"/>
                  <a:gd name="T105" fmla="*/ 55 h 109"/>
                  <a:gd name="T106" fmla="*/ 6 w 45"/>
                  <a:gd name="T107" fmla="*/ 48 h 109"/>
                  <a:gd name="T108" fmla="*/ 5 w 45"/>
                  <a:gd name="T109" fmla="*/ 47 h 109"/>
                  <a:gd name="T110" fmla="*/ 2 w 45"/>
                  <a:gd name="T111" fmla="*/ 43 h 109"/>
                  <a:gd name="T112" fmla="*/ 15 w 45"/>
                  <a:gd name="T113" fmla="*/ 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109">
                    <a:moveTo>
                      <a:pt x="15" y="7"/>
                    </a:moveTo>
                    <a:cubicBezTo>
                      <a:pt x="15" y="7"/>
                      <a:pt x="15" y="7"/>
                      <a:pt x="16" y="7"/>
                    </a:cubicBezTo>
                    <a:cubicBezTo>
                      <a:pt x="17" y="7"/>
                      <a:pt x="17" y="6"/>
                      <a:pt x="18" y="6"/>
                    </a:cubicBezTo>
                    <a:cubicBezTo>
                      <a:pt x="18" y="7"/>
                      <a:pt x="18" y="7"/>
                      <a:pt x="18" y="7"/>
                    </a:cubicBezTo>
                    <a:cubicBezTo>
                      <a:pt x="19" y="7"/>
                      <a:pt x="19" y="5"/>
                      <a:pt x="18" y="4"/>
                    </a:cubicBezTo>
                    <a:cubicBezTo>
                      <a:pt x="18" y="3"/>
                      <a:pt x="18" y="4"/>
                      <a:pt x="18" y="3"/>
                    </a:cubicBezTo>
                    <a:cubicBezTo>
                      <a:pt x="20" y="2"/>
                      <a:pt x="19" y="4"/>
                      <a:pt x="20" y="3"/>
                    </a:cubicBezTo>
                    <a:cubicBezTo>
                      <a:pt x="21" y="5"/>
                      <a:pt x="21" y="5"/>
                      <a:pt x="22" y="6"/>
                    </a:cubicBezTo>
                    <a:cubicBezTo>
                      <a:pt x="22" y="7"/>
                      <a:pt x="21" y="7"/>
                      <a:pt x="22" y="8"/>
                    </a:cubicBezTo>
                    <a:cubicBezTo>
                      <a:pt x="22" y="7"/>
                      <a:pt x="23" y="6"/>
                      <a:pt x="23" y="6"/>
                    </a:cubicBezTo>
                    <a:cubicBezTo>
                      <a:pt x="23" y="5"/>
                      <a:pt x="22" y="5"/>
                      <a:pt x="22" y="5"/>
                    </a:cubicBezTo>
                    <a:cubicBezTo>
                      <a:pt x="20" y="4"/>
                      <a:pt x="22" y="1"/>
                      <a:pt x="23" y="0"/>
                    </a:cubicBezTo>
                    <a:cubicBezTo>
                      <a:pt x="24" y="0"/>
                      <a:pt x="24" y="1"/>
                      <a:pt x="24" y="2"/>
                    </a:cubicBezTo>
                    <a:cubicBezTo>
                      <a:pt x="24" y="1"/>
                      <a:pt x="26" y="0"/>
                      <a:pt x="26" y="2"/>
                    </a:cubicBezTo>
                    <a:cubicBezTo>
                      <a:pt x="27" y="2"/>
                      <a:pt x="27" y="2"/>
                      <a:pt x="28" y="2"/>
                    </a:cubicBezTo>
                    <a:cubicBezTo>
                      <a:pt x="29" y="2"/>
                      <a:pt x="29" y="2"/>
                      <a:pt x="29" y="3"/>
                    </a:cubicBezTo>
                    <a:cubicBezTo>
                      <a:pt x="30" y="3"/>
                      <a:pt x="31" y="3"/>
                      <a:pt x="31" y="3"/>
                    </a:cubicBezTo>
                    <a:cubicBezTo>
                      <a:pt x="31" y="4"/>
                      <a:pt x="32" y="4"/>
                      <a:pt x="32" y="5"/>
                    </a:cubicBezTo>
                    <a:cubicBezTo>
                      <a:pt x="32" y="6"/>
                      <a:pt x="32" y="6"/>
                      <a:pt x="32" y="6"/>
                    </a:cubicBezTo>
                    <a:cubicBezTo>
                      <a:pt x="32" y="6"/>
                      <a:pt x="33" y="7"/>
                      <a:pt x="34" y="7"/>
                    </a:cubicBezTo>
                    <a:cubicBezTo>
                      <a:pt x="34" y="7"/>
                      <a:pt x="34" y="8"/>
                      <a:pt x="34" y="8"/>
                    </a:cubicBezTo>
                    <a:cubicBezTo>
                      <a:pt x="34" y="8"/>
                      <a:pt x="34" y="9"/>
                      <a:pt x="34" y="9"/>
                    </a:cubicBezTo>
                    <a:cubicBezTo>
                      <a:pt x="33" y="9"/>
                      <a:pt x="33" y="10"/>
                      <a:pt x="33" y="11"/>
                    </a:cubicBezTo>
                    <a:cubicBezTo>
                      <a:pt x="33" y="10"/>
                      <a:pt x="32" y="10"/>
                      <a:pt x="32" y="9"/>
                    </a:cubicBezTo>
                    <a:cubicBezTo>
                      <a:pt x="32" y="10"/>
                      <a:pt x="32" y="10"/>
                      <a:pt x="32" y="11"/>
                    </a:cubicBezTo>
                    <a:cubicBezTo>
                      <a:pt x="32" y="13"/>
                      <a:pt x="31" y="13"/>
                      <a:pt x="32" y="14"/>
                    </a:cubicBezTo>
                    <a:cubicBezTo>
                      <a:pt x="30" y="14"/>
                      <a:pt x="29" y="12"/>
                      <a:pt x="28" y="11"/>
                    </a:cubicBezTo>
                    <a:cubicBezTo>
                      <a:pt x="27" y="11"/>
                      <a:pt x="26" y="11"/>
                      <a:pt x="26" y="11"/>
                    </a:cubicBezTo>
                    <a:cubicBezTo>
                      <a:pt x="26" y="9"/>
                      <a:pt x="28" y="10"/>
                      <a:pt x="29" y="8"/>
                    </a:cubicBezTo>
                    <a:cubicBezTo>
                      <a:pt x="29" y="6"/>
                      <a:pt x="27" y="7"/>
                      <a:pt x="28" y="6"/>
                    </a:cubicBezTo>
                    <a:cubicBezTo>
                      <a:pt x="27" y="6"/>
                      <a:pt x="26" y="5"/>
                      <a:pt x="26" y="6"/>
                    </a:cubicBezTo>
                    <a:cubicBezTo>
                      <a:pt x="26" y="5"/>
                      <a:pt x="25" y="5"/>
                      <a:pt x="24" y="5"/>
                    </a:cubicBezTo>
                    <a:cubicBezTo>
                      <a:pt x="24" y="5"/>
                      <a:pt x="25" y="5"/>
                      <a:pt x="25" y="6"/>
                    </a:cubicBezTo>
                    <a:cubicBezTo>
                      <a:pt x="25" y="7"/>
                      <a:pt x="25" y="8"/>
                      <a:pt x="25" y="9"/>
                    </a:cubicBezTo>
                    <a:cubicBezTo>
                      <a:pt x="24" y="9"/>
                      <a:pt x="23" y="9"/>
                      <a:pt x="21" y="10"/>
                    </a:cubicBezTo>
                    <a:cubicBezTo>
                      <a:pt x="21" y="10"/>
                      <a:pt x="21" y="10"/>
                      <a:pt x="21" y="11"/>
                    </a:cubicBezTo>
                    <a:cubicBezTo>
                      <a:pt x="20" y="11"/>
                      <a:pt x="20" y="12"/>
                      <a:pt x="19" y="13"/>
                    </a:cubicBezTo>
                    <a:cubicBezTo>
                      <a:pt x="19" y="13"/>
                      <a:pt x="18" y="14"/>
                      <a:pt x="17" y="15"/>
                    </a:cubicBezTo>
                    <a:cubicBezTo>
                      <a:pt x="17" y="15"/>
                      <a:pt x="18" y="16"/>
                      <a:pt x="17" y="16"/>
                    </a:cubicBezTo>
                    <a:cubicBezTo>
                      <a:pt x="17" y="17"/>
                      <a:pt x="18" y="16"/>
                      <a:pt x="18" y="18"/>
                    </a:cubicBezTo>
                    <a:cubicBezTo>
                      <a:pt x="19" y="18"/>
                      <a:pt x="20" y="19"/>
                      <a:pt x="20" y="20"/>
                    </a:cubicBezTo>
                    <a:cubicBezTo>
                      <a:pt x="21" y="20"/>
                      <a:pt x="21" y="19"/>
                      <a:pt x="21" y="20"/>
                    </a:cubicBezTo>
                    <a:cubicBezTo>
                      <a:pt x="22" y="20"/>
                      <a:pt x="22" y="19"/>
                      <a:pt x="22" y="20"/>
                    </a:cubicBezTo>
                    <a:cubicBezTo>
                      <a:pt x="22" y="21"/>
                      <a:pt x="23" y="22"/>
                      <a:pt x="23" y="23"/>
                    </a:cubicBezTo>
                    <a:cubicBezTo>
                      <a:pt x="23" y="22"/>
                      <a:pt x="23" y="20"/>
                      <a:pt x="24" y="20"/>
                    </a:cubicBezTo>
                    <a:cubicBezTo>
                      <a:pt x="24" y="19"/>
                      <a:pt x="24" y="20"/>
                      <a:pt x="23" y="19"/>
                    </a:cubicBezTo>
                    <a:cubicBezTo>
                      <a:pt x="24" y="18"/>
                      <a:pt x="24" y="19"/>
                      <a:pt x="25" y="19"/>
                    </a:cubicBezTo>
                    <a:cubicBezTo>
                      <a:pt x="24" y="17"/>
                      <a:pt x="25" y="15"/>
                      <a:pt x="25" y="13"/>
                    </a:cubicBezTo>
                    <a:cubicBezTo>
                      <a:pt x="26" y="13"/>
                      <a:pt x="26" y="12"/>
                      <a:pt x="26" y="12"/>
                    </a:cubicBezTo>
                    <a:cubicBezTo>
                      <a:pt x="27" y="12"/>
                      <a:pt x="27" y="13"/>
                      <a:pt x="27" y="13"/>
                    </a:cubicBezTo>
                    <a:cubicBezTo>
                      <a:pt x="28" y="13"/>
                      <a:pt x="28" y="14"/>
                      <a:pt x="29" y="14"/>
                    </a:cubicBezTo>
                    <a:cubicBezTo>
                      <a:pt x="29" y="14"/>
                      <a:pt x="29" y="15"/>
                      <a:pt x="29" y="16"/>
                    </a:cubicBezTo>
                    <a:cubicBezTo>
                      <a:pt x="29" y="17"/>
                      <a:pt x="31" y="16"/>
                      <a:pt x="31" y="17"/>
                    </a:cubicBezTo>
                    <a:cubicBezTo>
                      <a:pt x="32" y="17"/>
                      <a:pt x="31" y="16"/>
                      <a:pt x="31" y="15"/>
                    </a:cubicBezTo>
                    <a:cubicBezTo>
                      <a:pt x="33" y="15"/>
                      <a:pt x="32" y="17"/>
                      <a:pt x="33" y="18"/>
                    </a:cubicBezTo>
                    <a:cubicBezTo>
                      <a:pt x="33" y="18"/>
                      <a:pt x="33" y="19"/>
                      <a:pt x="33" y="19"/>
                    </a:cubicBezTo>
                    <a:cubicBezTo>
                      <a:pt x="33" y="20"/>
                      <a:pt x="34" y="20"/>
                      <a:pt x="34" y="22"/>
                    </a:cubicBezTo>
                    <a:cubicBezTo>
                      <a:pt x="35" y="21"/>
                      <a:pt x="35" y="21"/>
                      <a:pt x="35" y="22"/>
                    </a:cubicBezTo>
                    <a:cubicBezTo>
                      <a:pt x="35" y="23"/>
                      <a:pt x="35" y="23"/>
                      <a:pt x="35" y="25"/>
                    </a:cubicBezTo>
                    <a:cubicBezTo>
                      <a:pt x="36" y="26"/>
                      <a:pt x="36" y="27"/>
                      <a:pt x="37" y="27"/>
                    </a:cubicBezTo>
                    <a:cubicBezTo>
                      <a:pt x="36" y="27"/>
                      <a:pt x="37" y="28"/>
                      <a:pt x="37" y="29"/>
                    </a:cubicBezTo>
                    <a:cubicBezTo>
                      <a:pt x="36" y="29"/>
                      <a:pt x="35" y="28"/>
                      <a:pt x="35" y="29"/>
                    </a:cubicBezTo>
                    <a:cubicBezTo>
                      <a:pt x="35" y="29"/>
                      <a:pt x="35" y="28"/>
                      <a:pt x="35" y="28"/>
                    </a:cubicBezTo>
                    <a:cubicBezTo>
                      <a:pt x="34" y="27"/>
                      <a:pt x="34" y="28"/>
                      <a:pt x="33" y="28"/>
                    </a:cubicBezTo>
                    <a:cubicBezTo>
                      <a:pt x="33" y="26"/>
                      <a:pt x="34" y="25"/>
                      <a:pt x="35" y="24"/>
                    </a:cubicBezTo>
                    <a:cubicBezTo>
                      <a:pt x="34" y="23"/>
                      <a:pt x="33" y="26"/>
                      <a:pt x="32" y="25"/>
                    </a:cubicBezTo>
                    <a:cubicBezTo>
                      <a:pt x="32" y="26"/>
                      <a:pt x="32" y="25"/>
                      <a:pt x="32" y="26"/>
                    </a:cubicBezTo>
                    <a:cubicBezTo>
                      <a:pt x="31" y="26"/>
                      <a:pt x="31" y="26"/>
                      <a:pt x="31" y="27"/>
                    </a:cubicBezTo>
                    <a:cubicBezTo>
                      <a:pt x="30" y="28"/>
                      <a:pt x="32" y="28"/>
                      <a:pt x="32" y="29"/>
                    </a:cubicBezTo>
                    <a:cubicBezTo>
                      <a:pt x="32" y="29"/>
                      <a:pt x="31" y="30"/>
                      <a:pt x="30" y="30"/>
                    </a:cubicBezTo>
                    <a:cubicBezTo>
                      <a:pt x="30" y="30"/>
                      <a:pt x="30" y="30"/>
                      <a:pt x="30" y="29"/>
                    </a:cubicBezTo>
                    <a:cubicBezTo>
                      <a:pt x="29" y="30"/>
                      <a:pt x="28" y="30"/>
                      <a:pt x="27" y="31"/>
                    </a:cubicBezTo>
                    <a:cubicBezTo>
                      <a:pt x="27" y="32"/>
                      <a:pt x="27" y="32"/>
                      <a:pt x="27" y="32"/>
                    </a:cubicBezTo>
                    <a:cubicBezTo>
                      <a:pt x="26" y="33"/>
                      <a:pt x="26" y="33"/>
                      <a:pt x="25" y="34"/>
                    </a:cubicBezTo>
                    <a:cubicBezTo>
                      <a:pt x="25" y="35"/>
                      <a:pt x="24" y="35"/>
                      <a:pt x="24" y="37"/>
                    </a:cubicBezTo>
                    <a:cubicBezTo>
                      <a:pt x="24" y="37"/>
                      <a:pt x="24" y="37"/>
                      <a:pt x="23" y="37"/>
                    </a:cubicBezTo>
                    <a:cubicBezTo>
                      <a:pt x="24" y="38"/>
                      <a:pt x="24" y="38"/>
                      <a:pt x="23" y="38"/>
                    </a:cubicBezTo>
                    <a:cubicBezTo>
                      <a:pt x="22" y="39"/>
                      <a:pt x="21" y="40"/>
                      <a:pt x="20" y="42"/>
                    </a:cubicBezTo>
                    <a:cubicBezTo>
                      <a:pt x="20" y="42"/>
                      <a:pt x="21" y="43"/>
                      <a:pt x="21" y="43"/>
                    </a:cubicBezTo>
                    <a:cubicBezTo>
                      <a:pt x="21" y="44"/>
                      <a:pt x="21" y="44"/>
                      <a:pt x="21" y="46"/>
                    </a:cubicBezTo>
                    <a:cubicBezTo>
                      <a:pt x="20" y="46"/>
                      <a:pt x="19" y="45"/>
                      <a:pt x="19" y="43"/>
                    </a:cubicBezTo>
                    <a:cubicBezTo>
                      <a:pt x="19" y="42"/>
                      <a:pt x="18" y="43"/>
                      <a:pt x="17" y="43"/>
                    </a:cubicBezTo>
                    <a:cubicBezTo>
                      <a:pt x="16" y="43"/>
                      <a:pt x="16" y="43"/>
                      <a:pt x="16" y="43"/>
                    </a:cubicBezTo>
                    <a:cubicBezTo>
                      <a:pt x="15" y="43"/>
                      <a:pt x="15" y="42"/>
                      <a:pt x="13" y="43"/>
                    </a:cubicBezTo>
                    <a:cubicBezTo>
                      <a:pt x="13" y="43"/>
                      <a:pt x="12" y="43"/>
                      <a:pt x="11" y="44"/>
                    </a:cubicBezTo>
                    <a:cubicBezTo>
                      <a:pt x="12" y="46"/>
                      <a:pt x="10" y="51"/>
                      <a:pt x="13" y="51"/>
                    </a:cubicBezTo>
                    <a:cubicBezTo>
                      <a:pt x="14" y="50"/>
                      <a:pt x="14" y="49"/>
                      <a:pt x="14" y="48"/>
                    </a:cubicBezTo>
                    <a:cubicBezTo>
                      <a:pt x="15" y="48"/>
                      <a:pt x="15" y="48"/>
                      <a:pt x="17" y="48"/>
                    </a:cubicBezTo>
                    <a:cubicBezTo>
                      <a:pt x="17" y="50"/>
                      <a:pt x="16" y="51"/>
                      <a:pt x="16" y="52"/>
                    </a:cubicBezTo>
                    <a:cubicBezTo>
                      <a:pt x="17" y="52"/>
                      <a:pt x="18" y="52"/>
                      <a:pt x="19" y="53"/>
                    </a:cubicBezTo>
                    <a:cubicBezTo>
                      <a:pt x="19" y="55"/>
                      <a:pt x="18" y="56"/>
                      <a:pt x="19" y="57"/>
                    </a:cubicBezTo>
                    <a:cubicBezTo>
                      <a:pt x="19" y="57"/>
                      <a:pt x="20" y="57"/>
                      <a:pt x="20" y="56"/>
                    </a:cubicBezTo>
                    <a:cubicBezTo>
                      <a:pt x="21" y="56"/>
                      <a:pt x="21" y="57"/>
                      <a:pt x="21" y="58"/>
                    </a:cubicBezTo>
                    <a:cubicBezTo>
                      <a:pt x="22" y="57"/>
                      <a:pt x="23" y="56"/>
                      <a:pt x="23" y="55"/>
                    </a:cubicBezTo>
                    <a:cubicBezTo>
                      <a:pt x="24" y="55"/>
                      <a:pt x="24" y="55"/>
                      <a:pt x="24" y="54"/>
                    </a:cubicBezTo>
                    <a:cubicBezTo>
                      <a:pt x="25" y="55"/>
                      <a:pt x="25" y="55"/>
                      <a:pt x="25" y="55"/>
                    </a:cubicBezTo>
                    <a:cubicBezTo>
                      <a:pt x="26" y="55"/>
                      <a:pt x="26" y="54"/>
                      <a:pt x="26" y="55"/>
                    </a:cubicBezTo>
                    <a:cubicBezTo>
                      <a:pt x="27" y="56"/>
                      <a:pt x="28" y="56"/>
                      <a:pt x="28" y="57"/>
                    </a:cubicBezTo>
                    <a:cubicBezTo>
                      <a:pt x="28" y="57"/>
                      <a:pt x="28" y="56"/>
                      <a:pt x="29" y="56"/>
                    </a:cubicBezTo>
                    <a:cubicBezTo>
                      <a:pt x="30" y="57"/>
                      <a:pt x="31" y="57"/>
                      <a:pt x="32" y="58"/>
                    </a:cubicBezTo>
                    <a:cubicBezTo>
                      <a:pt x="32" y="59"/>
                      <a:pt x="33" y="60"/>
                      <a:pt x="33" y="60"/>
                    </a:cubicBezTo>
                    <a:cubicBezTo>
                      <a:pt x="36" y="59"/>
                      <a:pt x="37" y="63"/>
                      <a:pt x="36" y="64"/>
                    </a:cubicBezTo>
                    <a:cubicBezTo>
                      <a:pt x="36" y="65"/>
                      <a:pt x="37" y="64"/>
                      <a:pt x="38" y="64"/>
                    </a:cubicBezTo>
                    <a:cubicBezTo>
                      <a:pt x="38" y="66"/>
                      <a:pt x="39" y="65"/>
                      <a:pt x="40" y="66"/>
                    </a:cubicBezTo>
                    <a:cubicBezTo>
                      <a:pt x="40" y="66"/>
                      <a:pt x="41" y="66"/>
                      <a:pt x="41" y="66"/>
                    </a:cubicBezTo>
                    <a:cubicBezTo>
                      <a:pt x="42" y="66"/>
                      <a:pt x="43" y="67"/>
                      <a:pt x="43" y="67"/>
                    </a:cubicBezTo>
                    <a:cubicBezTo>
                      <a:pt x="44" y="67"/>
                      <a:pt x="44" y="67"/>
                      <a:pt x="45" y="67"/>
                    </a:cubicBezTo>
                    <a:cubicBezTo>
                      <a:pt x="45" y="68"/>
                      <a:pt x="45" y="69"/>
                      <a:pt x="45" y="70"/>
                    </a:cubicBezTo>
                    <a:cubicBezTo>
                      <a:pt x="45" y="70"/>
                      <a:pt x="45" y="70"/>
                      <a:pt x="45" y="71"/>
                    </a:cubicBezTo>
                    <a:cubicBezTo>
                      <a:pt x="44" y="72"/>
                      <a:pt x="45" y="72"/>
                      <a:pt x="44" y="73"/>
                    </a:cubicBezTo>
                    <a:cubicBezTo>
                      <a:pt x="44" y="74"/>
                      <a:pt x="43" y="74"/>
                      <a:pt x="43" y="75"/>
                    </a:cubicBezTo>
                    <a:cubicBezTo>
                      <a:pt x="43" y="75"/>
                      <a:pt x="43" y="75"/>
                      <a:pt x="43" y="75"/>
                    </a:cubicBezTo>
                    <a:cubicBezTo>
                      <a:pt x="43" y="76"/>
                      <a:pt x="42" y="76"/>
                      <a:pt x="42" y="77"/>
                    </a:cubicBezTo>
                    <a:cubicBezTo>
                      <a:pt x="43" y="78"/>
                      <a:pt x="42" y="80"/>
                      <a:pt x="42" y="82"/>
                    </a:cubicBezTo>
                    <a:cubicBezTo>
                      <a:pt x="41" y="82"/>
                      <a:pt x="41" y="82"/>
                      <a:pt x="39" y="83"/>
                    </a:cubicBezTo>
                    <a:cubicBezTo>
                      <a:pt x="39" y="83"/>
                      <a:pt x="39" y="84"/>
                      <a:pt x="38" y="84"/>
                    </a:cubicBezTo>
                    <a:cubicBezTo>
                      <a:pt x="38" y="85"/>
                      <a:pt x="38" y="85"/>
                      <a:pt x="38" y="86"/>
                    </a:cubicBezTo>
                    <a:cubicBezTo>
                      <a:pt x="38" y="87"/>
                      <a:pt x="37" y="87"/>
                      <a:pt x="37" y="89"/>
                    </a:cubicBezTo>
                    <a:cubicBezTo>
                      <a:pt x="36" y="89"/>
                      <a:pt x="36" y="90"/>
                      <a:pt x="36" y="90"/>
                    </a:cubicBezTo>
                    <a:cubicBezTo>
                      <a:pt x="36" y="90"/>
                      <a:pt x="35" y="90"/>
                      <a:pt x="35" y="90"/>
                    </a:cubicBezTo>
                    <a:cubicBezTo>
                      <a:pt x="35" y="90"/>
                      <a:pt x="34" y="90"/>
                      <a:pt x="34" y="90"/>
                    </a:cubicBezTo>
                    <a:cubicBezTo>
                      <a:pt x="34" y="91"/>
                      <a:pt x="34" y="92"/>
                      <a:pt x="34" y="93"/>
                    </a:cubicBezTo>
                    <a:cubicBezTo>
                      <a:pt x="33" y="94"/>
                      <a:pt x="33" y="94"/>
                      <a:pt x="32" y="94"/>
                    </a:cubicBezTo>
                    <a:cubicBezTo>
                      <a:pt x="31" y="95"/>
                      <a:pt x="31" y="97"/>
                      <a:pt x="30" y="96"/>
                    </a:cubicBezTo>
                    <a:cubicBezTo>
                      <a:pt x="31" y="96"/>
                      <a:pt x="30" y="99"/>
                      <a:pt x="30" y="100"/>
                    </a:cubicBezTo>
                    <a:cubicBezTo>
                      <a:pt x="30" y="101"/>
                      <a:pt x="30" y="101"/>
                      <a:pt x="30" y="102"/>
                    </a:cubicBezTo>
                    <a:cubicBezTo>
                      <a:pt x="30" y="102"/>
                      <a:pt x="30" y="103"/>
                      <a:pt x="29" y="103"/>
                    </a:cubicBezTo>
                    <a:cubicBezTo>
                      <a:pt x="29" y="104"/>
                      <a:pt x="29" y="104"/>
                      <a:pt x="29" y="105"/>
                    </a:cubicBezTo>
                    <a:cubicBezTo>
                      <a:pt x="28" y="106"/>
                      <a:pt x="30" y="106"/>
                      <a:pt x="29" y="107"/>
                    </a:cubicBezTo>
                    <a:cubicBezTo>
                      <a:pt x="30" y="107"/>
                      <a:pt x="30" y="108"/>
                      <a:pt x="31" y="108"/>
                    </a:cubicBezTo>
                    <a:cubicBezTo>
                      <a:pt x="31" y="109"/>
                      <a:pt x="29" y="108"/>
                      <a:pt x="28" y="108"/>
                    </a:cubicBezTo>
                    <a:cubicBezTo>
                      <a:pt x="28" y="108"/>
                      <a:pt x="27" y="108"/>
                      <a:pt x="27" y="107"/>
                    </a:cubicBezTo>
                    <a:cubicBezTo>
                      <a:pt x="27" y="107"/>
                      <a:pt x="27" y="107"/>
                      <a:pt x="27" y="107"/>
                    </a:cubicBezTo>
                    <a:cubicBezTo>
                      <a:pt x="27" y="107"/>
                      <a:pt x="27" y="107"/>
                      <a:pt x="27" y="106"/>
                    </a:cubicBezTo>
                    <a:cubicBezTo>
                      <a:pt x="26" y="106"/>
                      <a:pt x="26" y="104"/>
                      <a:pt x="25" y="104"/>
                    </a:cubicBezTo>
                    <a:cubicBezTo>
                      <a:pt x="26" y="102"/>
                      <a:pt x="25" y="101"/>
                      <a:pt x="25" y="99"/>
                    </a:cubicBezTo>
                    <a:cubicBezTo>
                      <a:pt x="25" y="98"/>
                      <a:pt x="25" y="98"/>
                      <a:pt x="25" y="97"/>
                    </a:cubicBezTo>
                    <a:cubicBezTo>
                      <a:pt x="25" y="96"/>
                      <a:pt x="24" y="97"/>
                      <a:pt x="24" y="96"/>
                    </a:cubicBezTo>
                    <a:cubicBezTo>
                      <a:pt x="25" y="95"/>
                      <a:pt x="26" y="95"/>
                      <a:pt x="26" y="94"/>
                    </a:cubicBezTo>
                    <a:cubicBezTo>
                      <a:pt x="25" y="93"/>
                      <a:pt x="25" y="95"/>
                      <a:pt x="24" y="94"/>
                    </a:cubicBezTo>
                    <a:cubicBezTo>
                      <a:pt x="25" y="92"/>
                      <a:pt x="24" y="89"/>
                      <a:pt x="26" y="88"/>
                    </a:cubicBezTo>
                    <a:cubicBezTo>
                      <a:pt x="26" y="86"/>
                      <a:pt x="25" y="85"/>
                      <a:pt x="26" y="84"/>
                    </a:cubicBezTo>
                    <a:cubicBezTo>
                      <a:pt x="26" y="83"/>
                      <a:pt x="26" y="83"/>
                      <a:pt x="25" y="83"/>
                    </a:cubicBezTo>
                    <a:cubicBezTo>
                      <a:pt x="25" y="82"/>
                      <a:pt x="25" y="82"/>
                      <a:pt x="26" y="81"/>
                    </a:cubicBezTo>
                    <a:cubicBezTo>
                      <a:pt x="26" y="79"/>
                      <a:pt x="25" y="79"/>
                      <a:pt x="24" y="77"/>
                    </a:cubicBezTo>
                    <a:cubicBezTo>
                      <a:pt x="23" y="77"/>
                      <a:pt x="23" y="76"/>
                      <a:pt x="22" y="75"/>
                    </a:cubicBezTo>
                    <a:cubicBezTo>
                      <a:pt x="22" y="74"/>
                      <a:pt x="22" y="74"/>
                      <a:pt x="22" y="74"/>
                    </a:cubicBezTo>
                    <a:cubicBezTo>
                      <a:pt x="21" y="73"/>
                      <a:pt x="20" y="72"/>
                      <a:pt x="20" y="70"/>
                    </a:cubicBezTo>
                    <a:cubicBezTo>
                      <a:pt x="20" y="70"/>
                      <a:pt x="21" y="70"/>
                      <a:pt x="21" y="69"/>
                    </a:cubicBezTo>
                    <a:cubicBezTo>
                      <a:pt x="21" y="69"/>
                      <a:pt x="20" y="69"/>
                      <a:pt x="20" y="68"/>
                    </a:cubicBezTo>
                    <a:cubicBezTo>
                      <a:pt x="21" y="67"/>
                      <a:pt x="19" y="66"/>
                      <a:pt x="20" y="64"/>
                    </a:cubicBezTo>
                    <a:cubicBezTo>
                      <a:pt x="20" y="63"/>
                      <a:pt x="21" y="63"/>
                      <a:pt x="21" y="62"/>
                    </a:cubicBezTo>
                    <a:cubicBezTo>
                      <a:pt x="20" y="61"/>
                      <a:pt x="21" y="61"/>
                      <a:pt x="21" y="61"/>
                    </a:cubicBezTo>
                    <a:cubicBezTo>
                      <a:pt x="21" y="60"/>
                      <a:pt x="20" y="59"/>
                      <a:pt x="20" y="58"/>
                    </a:cubicBezTo>
                    <a:cubicBezTo>
                      <a:pt x="20" y="58"/>
                      <a:pt x="20" y="59"/>
                      <a:pt x="20" y="59"/>
                    </a:cubicBezTo>
                    <a:cubicBezTo>
                      <a:pt x="18" y="59"/>
                      <a:pt x="18" y="58"/>
                      <a:pt x="17" y="57"/>
                    </a:cubicBezTo>
                    <a:cubicBezTo>
                      <a:pt x="17" y="57"/>
                      <a:pt x="17" y="57"/>
                      <a:pt x="17" y="57"/>
                    </a:cubicBezTo>
                    <a:cubicBezTo>
                      <a:pt x="16" y="56"/>
                      <a:pt x="16" y="56"/>
                      <a:pt x="16" y="55"/>
                    </a:cubicBezTo>
                    <a:cubicBezTo>
                      <a:pt x="15" y="55"/>
                      <a:pt x="15" y="55"/>
                      <a:pt x="14" y="55"/>
                    </a:cubicBezTo>
                    <a:cubicBezTo>
                      <a:pt x="13" y="54"/>
                      <a:pt x="13" y="54"/>
                      <a:pt x="13" y="53"/>
                    </a:cubicBezTo>
                    <a:cubicBezTo>
                      <a:pt x="10" y="54"/>
                      <a:pt x="9" y="52"/>
                      <a:pt x="7" y="52"/>
                    </a:cubicBezTo>
                    <a:cubicBezTo>
                      <a:pt x="7" y="50"/>
                      <a:pt x="6" y="49"/>
                      <a:pt x="6" y="48"/>
                    </a:cubicBezTo>
                    <a:cubicBezTo>
                      <a:pt x="6" y="47"/>
                      <a:pt x="5" y="46"/>
                      <a:pt x="5" y="45"/>
                    </a:cubicBezTo>
                    <a:cubicBezTo>
                      <a:pt x="5" y="45"/>
                      <a:pt x="5" y="44"/>
                      <a:pt x="4" y="44"/>
                    </a:cubicBezTo>
                    <a:cubicBezTo>
                      <a:pt x="4" y="46"/>
                      <a:pt x="5" y="46"/>
                      <a:pt x="5" y="47"/>
                    </a:cubicBezTo>
                    <a:cubicBezTo>
                      <a:pt x="4" y="47"/>
                      <a:pt x="4" y="46"/>
                      <a:pt x="3" y="47"/>
                    </a:cubicBezTo>
                    <a:cubicBezTo>
                      <a:pt x="3" y="46"/>
                      <a:pt x="3" y="44"/>
                      <a:pt x="2" y="44"/>
                    </a:cubicBezTo>
                    <a:cubicBezTo>
                      <a:pt x="2" y="44"/>
                      <a:pt x="2" y="43"/>
                      <a:pt x="2" y="43"/>
                    </a:cubicBezTo>
                    <a:cubicBezTo>
                      <a:pt x="1" y="42"/>
                      <a:pt x="1" y="40"/>
                      <a:pt x="0" y="39"/>
                    </a:cubicBezTo>
                    <a:cubicBezTo>
                      <a:pt x="0" y="39"/>
                      <a:pt x="0" y="39"/>
                      <a:pt x="0" y="39"/>
                    </a:cubicBezTo>
                    <a:cubicBezTo>
                      <a:pt x="2" y="27"/>
                      <a:pt x="7" y="16"/>
                      <a:pt x="15" y="7"/>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endParaRPr>
              </a:p>
            </p:txBody>
          </p:sp>
          <p:sp>
            <p:nvSpPr>
              <p:cNvPr id="16" name="Freeform 23"/>
              <p:cNvSpPr/>
              <p:nvPr/>
            </p:nvSpPr>
            <p:spPr bwMode="auto">
              <a:xfrm>
                <a:off x="3206097" y="3026083"/>
                <a:ext cx="69737" cy="56178"/>
              </a:xfrm>
              <a:custGeom>
                <a:avLst/>
                <a:gdLst>
                  <a:gd name="T0" fmla="*/ 1 w 15"/>
                  <a:gd name="T1" fmla="*/ 9 h 12"/>
                  <a:gd name="T2" fmla="*/ 14 w 15"/>
                  <a:gd name="T3" fmla="*/ 0 h 12"/>
                  <a:gd name="T4" fmla="*/ 15 w 15"/>
                  <a:gd name="T5" fmla="*/ 1 h 12"/>
                  <a:gd name="T6" fmla="*/ 12 w 15"/>
                  <a:gd name="T7" fmla="*/ 2 h 12"/>
                  <a:gd name="T8" fmla="*/ 12 w 15"/>
                  <a:gd name="T9" fmla="*/ 3 h 12"/>
                  <a:gd name="T10" fmla="*/ 10 w 15"/>
                  <a:gd name="T11" fmla="*/ 5 h 12"/>
                  <a:gd name="T12" fmla="*/ 8 w 15"/>
                  <a:gd name="T13" fmla="*/ 6 h 12"/>
                  <a:gd name="T14" fmla="*/ 6 w 15"/>
                  <a:gd name="T15" fmla="*/ 9 h 12"/>
                  <a:gd name="T16" fmla="*/ 5 w 15"/>
                  <a:gd name="T17" fmla="*/ 9 h 12"/>
                  <a:gd name="T18" fmla="*/ 6 w 15"/>
                  <a:gd name="T19" fmla="*/ 9 h 12"/>
                  <a:gd name="T20" fmla="*/ 5 w 15"/>
                  <a:gd name="T21" fmla="*/ 10 h 12"/>
                  <a:gd name="T22" fmla="*/ 0 w 15"/>
                  <a:gd name="T23" fmla="*/ 11 h 12"/>
                  <a:gd name="T24" fmla="*/ 0 w 15"/>
                  <a:gd name="T25" fmla="*/ 10 h 12"/>
                  <a:gd name="T26" fmla="*/ 1 w 15"/>
                  <a:gd name="T27" fmla="*/ 10 h 12"/>
                  <a:gd name="T28" fmla="*/ 3 w 15"/>
                  <a:gd name="T29" fmla="*/ 10 h 12"/>
                  <a:gd name="T30" fmla="*/ 1 w 15"/>
                  <a:gd name="T31"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12">
                    <a:moveTo>
                      <a:pt x="1" y="9"/>
                    </a:moveTo>
                    <a:cubicBezTo>
                      <a:pt x="5" y="6"/>
                      <a:pt x="10" y="3"/>
                      <a:pt x="14" y="0"/>
                    </a:cubicBezTo>
                    <a:cubicBezTo>
                      <a:pt x="14" y="1"/>
                      <a:pt x="15" y="0"/>
                      <a:pt x="15" y="1"/>
                    </a:cubicBezTo>
                    <a:cubicBezTo>
                      <a:pt x="15" y="2"/>
                      <a:pt x="13" y="2"/>
                      <a:pt x="12" y="2"/>
                    </a:cubicBezTo>
                    <a:cubicBezTo>
                      <a:pt x="12" y="2"/>
                      <a:pt x="12" y="3"/>
                      <a:pt x="12" y="3"/>
                    </a:cubicBezTo>
                    <a:cubicBezTo>
                      <a:pt x="11" y="3"/>
                      <a:pt x="11" y="4"/>
                      <a:pt x="10" y="5"/>
                    </a:cubicBezTo>
                    <a:cubicBezTo>
                      <a:pt x="9" y="4"/>
                      <a:pt x="9" y="6"/>
                      <a:pt x="8" y="6"/>
                    </a:cubicBezTo>
                    <a:cubicBezTo>
                      <a:pt x="8" y="7"/>
                      <a:pt x="6" y="7"/>
                      <a:pt x="6" y="9"/>
                    </a:cubicBezTo>
                    <a:cubicBezTo>
                      <a:pt x="6" y="9"/>
                      <a:pt x="5" y="9"/>
                      <a:pt x="5" y="9"/>
                    </a:cubicBezTo>
                    <a:cubicBezTo>
                      <a:pt x="5" y="9"/>
                      <a:pt x="6" y="8"/>
                      <a:pt x="6" y="9"/>
                    </a:cubicBezTo>
                    <a:cubicBezTo>
                      <a:pt x="6" y="10"/>
                      <a:pt x="5" y="10"/>
                      <a:pt x="5" y="10"/>
                    </a:cubicBezTo>
                    <a:cubicBezTo>
                      <a:pt x="4" y="12"/>
                      <a:pt x="2" y="11"/>
                      <a:pt x="0" y="11"/>
                    </a:cubicBezTo>
                    <a:cubicBezTo>
                      <a:pt x="0" y="11"/>
                      <a:pt x="0" y="10"/>
                      <a:pt x="0" y="10"/>
                    </a:cubicBezTo>
                    <a:cubicBezTo>
                      <a:pt x="0" y="10"/>
                      <a:pt x="0" y="10"/>
                      <a:pt x="1" y="10"/>
                    </a:cubicBezTo>
                    <a:cubicBezTo>
                      <a:pt x="1" y="10"/>
                      <a:pt x="2" y="10"/>
                      <a:pt x="3" y="10"/>
                    </a:cubicBezTo>
                    <a:cubicBezTo>
                      <a:pt x="3" y="9"/>
                      <a:pt x="2" y="9"/>
                      <a:pt x="1" y="9"/>
                    </a:cubicBezTo>
                    <a:close/>
                  </a:path>
                </a:pathLst>
              </a:custGeom>
              <a:solidFill>
                <a:srgbClr val="177C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endParaRPr>
              </a:p>
            </p:txBody>
          </p:sp>
          <p:sp>
            <p:nvSpPr>
              <p:cNvPr id="17" name="Freeform 38"/>
              <p:cNvSpPr/>
              <p:nvPr/>
            </p:nvSpPr>
            <p:spPr bwMode="auto">
              <a:xfrm>
                <a:off x="3262274" y="3556860"/>
                <a:ext cx="5812" cy="3874"/>
              </a:xfrm>
              <a:custGeom>
                <a:avLst/>
                <a:gdLst>
                  <a:gd name="T0" fmla="*/ 0 w 1"/>
                  <a:gd name="T1" fmla="*/ 1 h 1"/>
                  <a:gd name="T2" fmla="*/ 1 w 1"/>
                  <a:gd name="T3" fmla="*/ 1 h 1"/>
                  <a:gd name="T4" fmla="*/ 0 w 1"/>
                  <a:gd name="T5" fmla="*/ 1 h 1"/>
                </a:gdLst>
                <a:ahLst/>
                <a:cxnLst>
                  <a:cxn ang="0">
                    <a:pos x="T0" y="T1"/>
                  </a:cxn>
                  <a:cxn ang="0">
                    <a:pos x="T2" y="T3"/>
                  </a:cxn>
                  <a:cxn ang="0">
                    <a:pos x="T4" y="T5"/>
                  </a:cxn>
                </a:cxnLst>
                <a:rect l="0" t="0" r="r" b="b"/>
                <a:pathLst>
                  <a:path w="1" h="1">
                    <a:moveTo>
                      <a:pt x="0" y="1"/>
                    </a:moveTo>
                    <a:cubicBezTo>
                      <a:pt x="0" y="0"/>
                      <a:pt x="1" y="0"/>
                      <a:pt x="1" y="1"/>
                    </a:cubicBezTo>
                    <a:cubicBezTo>
                      <a:pt x="1" y="1"/>
                      <a:pt x="1" y="1"/>
                      <a:pt x="0" y="1"/>
                    </a:cubicBezTo>
                    <a:close/>
                  </a:path>
                </a:pathLst>
              </a:custGeom>
              <a:solidFill>
                <a:srgbClr val="177C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endParaRPr>
              </a:p>
            </p:txBody>
          </p:sp>
          <p:sp>
            <p:nvSpPr>
              <p:cNvPr id="18" name="Freeform 39"/>
              <p:cNvSpPr/>
              <p:nvPr/>
            </p:nvSpPr>
            <p:spPr bwMode="auto">
              <a:xfrm>
                <a:off x="3248714" y="3016397"/>
                <a:ext cx="135600" cy="135600"/>
              </a:xfrm>
              <a:custGeom>
                <a:avLst/>
                <a:gdLst>
                  <a:gd name="T0" fmla="*/ 12 w 29"/>
                  <a:gd name="T1" fmla="*/ 28 h 29"/>
                  <a:gd name="T2" fmla="*/ 11 w 29"/>
                  <a:gd name="T3" fmla="*/ 29 h 29"/>
                  <a:gd name="T4" fmla="*/ 10 w 29"/>
                  <a:gd name="T5" fmla="*/ 28 h 29"/>
                  <a:gd name="T6" fmla="*/ 8 w 29"/>
                  <a:gd name="T7" fmla="*/ 28 h 29"/>
                  <a:gd name="T8" fmla="*/ 7 w 29"/>
                  <a:gd name="T9" fmla="*/ 22 h 29"/>
                  <a:gd name="T10" fmla="*/ 7 w 29"/>
                  <a:gd name="T11" fmla="*/ 20 h 29"/>
                  <a:gd name="T12" fmla="*/ 9 w 29"/>
                  <a:gd name="T13" fmla="*/ 19 h 29"/>
                  <a:gd name="T14" fmla="*/ 7 w 29"/>
                  <a:gd name="T15" fmla="*/ 17 h 29"/>
                  <a:gd name="T16" fmla="*/ 8 w 29"/>
                  <a:gd name="T17" fmla="*/ 16 h 29"/>
                  <a:gd name="T18" fmla="*/ 7 w 29"/>
                  <a:gd name="T19" fmla="*/ 16 h 29"/>
                  <a:gd name="T20" fmla="*/ 7 w 29"/>
                  <a:gd name="T21" fmla="*/ 15 h 29"/>
                  <a:gd name="T22" fmla="*/ 6 w 29"/>
                  <a:gd name="T23" fmla="*/ 12 h 29"/>
                  <a:gd name="T24" fmla="*/ 4 w 29"/>
                  <a:gd name="T25" fmla="*/ 11 h 29"/>
                  <a:gd name="T26" fmla="*/ 2 w 29"/>
                  <a:gd name="T27" fmla="*/ 12 h 29"/>
                  <a:gd name="T28" fmla="*/ 1 w 29"/>
                  <a:gd name="T29" fmla="*/ 10 h 29"/>
                  <a:gd name="T30" fmla="*/ 4 w 29"/>
                  <a:gd name="T31" fmla="*/ 10 h 29"/>
                  <a:gd name="T32" fmla="*/ 2 w 29"/>
                  <a:gd name="T33" fmla="*/ 10 h 29"/>
                  <a:gd name="T34" fmla="*/ 1 w 29"/>
                  <a:gd name="T35" fmla="*/ 10 h 29"/>
                  <a:gd name="T36" fmla="*/ 0 w 29"/>
                  <a:gd name="T37" fmla="*/ 9 h 29"/>
                  <a:gd name="T38" fmla="*/ 1 w 29"/>
                  <a:gd name="T39" fmla="*/ 8 h 29"/>
                  <a:gd name="T40" fmla="*/ 4 w 29"/>
                  <a:gd name="T41" fmla="*/ 7 h 29"/>
                  <a:gd name="T42" fmla="*/ 3 w 29"/>
                  <a:gd name="T43" fmla="*/ 6 h 29"/>
                  <a:gd name="T44" fmla="*/ 9 w 29"/>
                  <a:gd name="T45" fmla="*/ 3 h 29"/>
                  <a:gd name="T46" fmla="*/ 13 w 29"/>
                  <a:gd name="T47" fmla="*/ 4 h 29"/>
                  <a:gd name="T48" fmla="*/ 13 w 29"/>
                  <a:gd name="T49" fmla="*/ 2 h 29"/>
                  <a:gd name="T50" fmla="*/ 15 w 29"/>
                  <a:gd name="T51" fmla="*/ 1 h 29"/>
                  <a:gd name="T52" fmla="*/ 20 w 29"/>
                  <a:gd name="T53" fmla="*/ 1 h 29"/>
                  <a:gd name="T54" fmla="*/ 21 w 29"/>
                  <a:gd name="T55" fmla="*/ 1 h 29"/>
                  <a:gd name="T56" fmla="*/ 23 w 29"/>
                  <a:gd name="T57" fmla="*/ 1 h 29"/>
                  <a:gd name="T58" fmla="*/ 26 w 29"/>
                  <a:gd name="T59" fmla="*/ 2 h 29"/>
                  <a:gd name="T60" fmla="*/ 23 w 29"/>
                  <a:gd name="T61" fmla="*/ 4 h 29"/>
                  <a:gd name="T62" fmla="*/ 26 w 29"/>
                  <a:gd name="T63" fmla="*/ 3 h 29"/>
                  <a:gd name="T64" fmla="*/ 27 w 29"/>
                  <a:gd name="T65" fmla="*/ 4 h 29"/>
                  <a:gd name="T66" fmla="*/ 28 w 29"/>
                  <a:gd name="T67" fmla="*/ 5 h 29"/>
                  <a:gd name="T68" fmla="*/ 26 w 29"/>
                  <a:gd name="T69" fmla="*/ 5 h 29"/>
                  <a:gd name="T70" fmla="*/ 25 w 29"/>
                  <a:gd name="T71" fmla="*/ 6 h 29"/>
                  <a:gd name="T72" fmla="*/ 25 w 29"/>
                  <a:gd name="T73" fmla="*/ 8 h 29"/>
                  <a:gd name="T74" fmla="*/ 24 w 29"/>
                  <a:gd name="T75" fmla="*/ 8 h 29"/>
                  <a:gd name="T76" fmla="*/ 26 w 29"/>
                  <a:gd name="T77" fmla="*/ 10 h 29"/>
                  <a:gd name="T78" fmla="*/ 24 w 29"/>
                  <a:gd name="T79" fmla="*/ 10 h 29"/>
                  <a:gd name="T80" fmla="*/ 23 w 29"/>
                  <a:gd name="T81" fmla="*/ 15 h 29"/>
                  <a:gd name="T82" fmla="*/ 23 w 29"/>
                  <a:gd name="T83" fmla="*/ 16 h 29"/>
                  <a:gd name="T84" fmla="*/ 22 w 29"/>
                  <a:gd name="T85" fmla="*/ 16 h 29"/>
                  <a:gd name="T86" fmla="*/ 23 w 29"/>
                  <a:gd name="T87" fmla="*/ 18 h 29"/>
                  <a:gd name="T88" fmla="*/ 20 w 29"/>
                  <a:gd name="T89" fmla="*/ 16 h 29"/>
                  <a:gd name="T90" fmla="*/ 19 w 29"/>
                  <a:gd name="T91" fmla="*/ 17 h 29"/>
                  <a:gd name="T92" fmla="*/ 21 w 29"/>
                  <a:gd name="T93" fmla="*/ 18 h 29"/>
                  <a:gd name="T94" fmla="*/ 20 w 29"/>
                  <a:gd name="T95" fmla="*/ 20 h 29"/>
                  <a:gd name="T96" fmla="*/ 17 w 29"/>
                  <a:gd name="T97" fmla="*/ 21 h 29"/>
                  <a:gd name="T98" fmla="*/ 16 w 29"/>
                  <a:gd name="T99" fmla="*/ 22 h 29"/>
                  <a:gd name="T100" fmla="*/ 14 w 29"/>
                  <a:gd name="T101" fmla="*/ 22 h 29"/>
                  <a:gd name="T102" fmla="*/ 13 w 29"/>
                  <a:gd name="T103" fmla="*/ 24 h 29"/>
                  <a:gd name="T104" fmla="*/ 12 w 29"/>
                  <a:gd name="T10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 h="29">
                    <a:moveTo>
                      <a:pt x="12" y="28"/>
                    </a:moveTo>
                    <a:cubicBezTo>
                      <a:pt x="12" y="28"/>
                      <a:pt x="12" y="28"/>
                      <a:pt x="11" y="29"/>
                    </a:cubicBezTo>
                    <a:cubicBezTo>
                      <a:pt x="10" y="29"/>
                      <a:pt x="11" y="28"/>
                      <a:pt x="10" y="28"/>
                    </a:cubicBezTo>
                    <a:cubicBezTo>
                      <a:pt x="10" y="28"/>
                      <a:pt x="9" y="28"/>
                      <a:pt x="8" y="28"/>
                    </a:cubicBezTo>
                    <a:cubicBezTo>
                      <a:pt x="7" y="26"/>
                      <a:pt x="8" y="23"/>
                      <a:pt x="7" y="22"/>
                    </a:cubicBezTo>
                    <a:cubicBezTo>
                      <a:pt x="7" y="21"/>
                      <a:pt x="8" y="21"/>
                      <a:pt x="7" y="20"/>
                    </a:cubicBezTo>
                    <a:cubicBezTo>
                      <a:pt x="8" y="20"/>
                      <a:pt x="8" y="19"/>
                      <a:pt x="9" y="19"/>
                    </a:cubicBezTo>
                    <a:cubicBezTo>
                      <a:pt x="9" y="18"/>
                      <a:pt x="7" y="18"/>
                      <a:pt x="7" y="17"/>
                    </a:cubicBezTo>
                    <a:cubicBezTo>
                      <a:pt x="8" y="17"/>
                      <a:pt x="8" y="17"/>
                      <a:pt x="8" y="16"/>
                    </a:cubicBezTo>
                    <a:cubicBezTo>
                      <a:pt x="8" y="15"/>
                      <a:pt x="8" y="17"/>
                      <a:pt x="7" y="16"/>
                    </a:cubicBezTo>
                    <a:cubicBezTo>
                      <a:pt x="6" y="16"/>
                      <a:pt x="7" y="15"/>
                      <a:pt x="7" y="15"/>
                    </a:cubicBezTo>
                    <a:cubicBezTo>
                      <a:pt x="7" y="14"/>
                      <a:pt x="6" y="13"/>
                      <a:pt x="6" y="12"/>
                    </a:cubicBezTo>
                    <a:cubicBezTo>
                      <a:pt x="5" y="12"/>
                      <a:pt x="4" y="12"/>
                      <a:pt x="4" y="11"/>
                    </a:cubicBezTo>
                    <a:cubicBezTo>
                      <a:pt x="3" y="11"/>
                      <a:pt x="3" y="12"/>
                      <a:pt x="2" y="12"/>
                    </a:cubicBezTo>
                    <a:cubicBezTo>
                      <a:pt x="2" y="11"/>
                      <a:pt x="1" y="11"/>
                      <a:pt x="1" y="10"/>
                    </a:cubicBezTo>
                    <a:cubicBezTo>
                      <a:pt x="1" y="10"/>
                      <a:pt x="3" y="10"/>
                      <a:pt x="4" y="10"/>
                    </a:cubicBezTo>
                    <a:cubicBezTo>
                      <a:pt x="3" y="8"/>
                      <a:pt x="2" y="9"/>
                      <a:pt x="2" y="10"/>
                    </a:cubicBezTo>
                    <a:cubicBezTo>
                      <a:pt x="2" y="9"/>
                      <a:pt x="1" y="9"/>
                      <a:pt x="1" y="10"/>
                    </a:cubicBezTo>
                    <a:cubicBezTo>
                      <a:pt x="0" y="9"/>
                      <a:pt x="0" y="9"/>
                      <a:pt x="0" y="9"/>
                    </a:cubicBezTo>
                    <a:cubicBezTo>
                      <a:pt x="0" y="8"/>
                      <a:pt x="1" y="8"/>
                      <a:pt x="1" y="8"/>
                    </a:cubicBezTo>
                    <a:cubicBezTo>
                      <a:pt x="2" y="8"/>
                      <a:pt x="3" y="8"/>
                      <a:pt x="4" y="7"/>
                    </a:cubicBezTo>
                    <a:cubicBezTo>
                      <a:pt x="4" y="6"/>
                      <a:pt x="3" y="7"/>
                      <a:pt x="3" y="6"/>
                    </a:cubicBezTo>
                    <a:cubicBezTo>
                      <a:pt x="5" y="5"/>
                      <a:pt x="6" y="4"/>
                      <a:pt x="9" y="3"/>
                    </a:cubicBezTo>
                    <a:cubicBezTo>
                      <a:pt x="10" y="4"/>
                      <a:pt x="11" y="3"/>
                      <a:pt x="13" y="4"/>
                    </a:cubicBezTo>
                    <a:cubicBezTo>
                      <a:pt x="13" y="3"/>
                      <a:pt x="13" y="2"/>
                      <a:pt x="13" y="2"/>
                    </a:cubicBezTo>
                    <a:cubicBezTo>
                      <a:pt x="13" y="1"/>
                      <a:pt x="14" y="1"/>
                      <a:pt x="15" y="1"/>
                    </a:cubicBezTo>
                    <a:cubicBezTo>
                      <a:pt x="16" y="0"/>
                      <a:pt x="19" y="1"/>
                      <a:pt x="20" y="1"/>
                    </a:cubicBezTo>
                    <a:cubicBezTo>
                      <a:pt x="20" y="1"/>
                      <a:pt x="21" y="1"/>
                      <a:pt x="21" y="1"/>
                    </a:cubicBezTo>
                    <a:cubicBezTo>
                      <a:pt x="21" y="0"/>
                      <a:pt x="22" y="1"/>
                      <a:pt x="23" y="1"/>
                    </a:cubicBezTo>
                    <a:cubicBezTo>
                      <a:pt x="24" y="1"/>
                      <a:pt x="25" y="1"/>
                      <a:pt x="26" y="2"/>
                    </a:cubicBezTo>
                    <a:cubicBezTo>
                      <a:pt x="26" y="3"/>
                      <a:pt x="24" y="2"/>
                      <a:pt x="23" y="4"/>
                    </a:cubicBezTo>
                    <a:cubicBezTo>
                      <a:pt x="24" y="4"/>
                      <a:pt x="25" y="3"/>
                      <a:pt x="26" y="3"/>
                    </a:cubicBezTo>
                    <a:cubicBezTo>
                      <a:pt x="27" y="3"/>
                      <a:pt x="27" y="4"/>
                      <a:pt x="27" y="4"/>
                    </a:cubicBezTo>
                    <a:cubicBezTo>
                      <a:pt x="27" y="5"/>
                      <a:pt x="29" y="4"/>
                      <a:pt x="28" y="5"/>
                    </a:cubicBezTo>
                    <a:cubicBezTo>
                      <a:pt x="29" y="6"/>
                      <a:pt x="27" y="5"/>
                      <a:pt x="26" y="5"/>
                    </a:cubicBezTo>
                    <a:cubicBezTo>
                      <a:pt x="26" y="5"/>
                      <a:pt x="26" y="6"/>
                      <a:pt x="25" y="6"/>
                    </a:cubicBezTo>
                    <a:cubicBezTo>
                      <a:pt x="25" y="7"/>
                      <a:pt x="25" y="7"/>
                      <a:pt x="25" y="8"/>
                    </a:cubicBezTo>
                    <a:cubicBezTo>
                      <a:pt x="24" y="8"/>
                      <a:pt x="25" y="9"/>
                      <a:pt x="24" y="8"/>
                    </a:cubicBezTo>
                    <a:cubicBezTo>
                      <a:pt x="25" y="9"/>
                      <a:pt x="26" y="9"/>
                      <a:pt x="26" y="10"/>
                    </a:cubicBezTo>
                    <a:cubicBezTo>
                      <a:pt x="25" y="10"/>
                      <a:pt x="24" y="10"/>
                      <a:pt x="24" y="10"/>
                    </a:cubicBezTo>
                    <a:cubicBezTo>
                      <a:pt x="24" y="12"/>
                      <a:pt x="25" y="15"/>
                      <a:pt x="23" y="15"/>
                    </a:cubicBezTo>
                    <a:cubicBezTo>
                      <a:pt x="23" y="15"/>
                      <a:pt x="23" y="15"/>
                      <a:pt x="23" y="16"/>
                    </a:cubicBezTo>
                    <a:cubicBezTo>
                      <a:pt x="23" y="16"/>
                      <a:pt x="23" y="16"/>
                      <a:pt x="22" y="16"/>
                    </a:cubicBezTo>
                    <a:cubicBezTo>
                      <a:pt x="22" y="16"/>
                      <a:pt x="24" y="17"/>
                      <a:pt x="23" y="18"/>
                    </a:cubicBezTo>
                    <a:cubicBezTo>
                      <a:pt x="22" y="18"/>
                      <a:pt x="21" y="17"/>
                      <a:pt x="20" y="16"/>
                    </a:cubicBezTo>
                    <a:cubicBezTo>
                      <a:pt x="20" y="16"/>
                      <a:pt x="20" y="17"/>
                      <a:pt x="19" y="17"/>
                    </a:cubicBezTo>
                    <a:cubicBezTo>
                      <a:pt x="20" y="17"/>
                      <a:pt x="21" y="18"/>
                      <a:pt x="21" y="18"/>
                    </a:cubicBezTo>
                    <a:cubicBezTo>
                      <a:pt x="22" y="18"/>
                      <a:pt x="20" y="19"/>
                      <a:pt x="20" y="20"/>
                    </a:cubicBezTo>
                    <a:cubicBezTo>
                      <a:pt x="19" y="20"/>
                      <a:pt x="18" y="21"/>
                      <a:pt x="17" y="21"/>
                    </a:cubicBezTo>
                    <a:cubicBezTo>
                      <a:pt x="17" y="22"/>
                      <a:pt x="16" y="22"/>
                      <a:pt x="16" y="22"/>
                    </a:cubicBezTo>
                    <a:cubicBezTo>
                      <a:pt x="15" y="22"/>
                      <a:pt x="15" y="23"/>
                      <a:pt x="14" y="22"/>
                    </a:cubicBezTo>
                    <a:cubicBezTo>
                      <a:pt x="13" y="22"/>
                      <a:pt x="14" y="24"/>
                      <a:pt x="13" y="24"/>
                    </a:cubicBezTo>
                    <a:cubicBezTo>
                      <a:pt x="13" y="26"/>
                      <a:pt x="12" y="26"/>
                      <a:pt x="12" y="28"/>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endParaRPr>
              </a:p>
            </p:txBody>
          </p:sp>
          <p:sp>
            <p:nvSpPr>
              <p:cNvPr id="19" name="Freeform 43"/>
              <p:cNvSpPr/>
              <p:nvPr/>
            </p:nvSpPr>
            <p:spPr bwMode="auto">
              <a:xfrm>
                <a:off x="3351382" y="3109380"/>
                <a:ext cx="23246" cy="23246"/>
              </a:xfrm>
              <a:custGeom>
                <a:avLst/>
                <a:gdLst>
                  <a:gd name="T0" fmla="*/ 2 w 5"/>
                  <a:gd name="T1" fmla="*/ 5 h 5"/>
                  <a:gd name="T2" fmla="*/ 0 w 5"/>
                  <a:gd name="T3" fmla="*/ 4 h 5"/>
                  <a:gd name="T4" fmla="*/ 1 w 5"/>
                  <a:gd name="T5" fmla="*/ 2 h 5"/>
                  <a:gd name="T6" fmla="*/ 0 w 5"/>
                  <a:gd name="T7" fmla="*/ 2 h 5"/>
                  <a:gd name="T8" fmla="*/ 1 w 5"/>
                  <a:gd name="T9" fmla="*/ 1 h 5"/>
                  <a:gd name="T10" fmla="*/ 2 w 5"/>
                  <a:gd name="T11" fmla="*/ 2 h 5"/>
                  <a:gd name="T12" fmla="*/ 4 w 5"/>
                  <a:gd name="T13" fmla="*/ 1 h 5"/>
                  <a:gd name="T14" fmla="*/ 5 w 5"/>
                  <a:gd name="T15" fmla="*/ 4 h 5"/>
                  <a:gd name="T16" fmla="*/ 4 w 5"/>
                  <a:gd name="T17" fmla="*/ 5 h 5"/>
                  <a:gd name="T18" fmla="*/ 2 w 5"/>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2" y="5"/>
                    </a:moveTo>
                    <a:cubicBezTo>
                      <a:pt x="1" y="5"/>
                      <a:pt x="1" y="3"/>
                      <a:pt x="0" y="4"/>
                    </a:cubicBezTo>
                    <a:cubicBezTo>
                      <a:pt x="0" y="3"/>
                      <a:pt x="1" y="3"/>
                      <a:pt x="1" y="2"/>
                    </a:cubicBezTo>
                    <a:cubicBezTo>
                      <a:pt x="0" y="2"/>
                      <a:pt x="0" y="3"/>
                      <a:pt x="0" y="2"/>
                    </a:cubicBezTo>
                    <a:cubicBezTo>
                      <a:pt x="0" y="1"/>
                      <a:pt x="1" y="2"/>
                      <a:pt x="1" y="1"/>
                    </a:cubicBezTo>
                    <a:cubicBezTo>
                      <a:pt x="2" y="0"/>
                      <a:pt x="1" y="1"/>
                      <a:pt x="2" y="2"/>
                    </a:cubicBezTo>
                    <a:cubicBezTo>
                      <a:pt x="3" y="1"/>
                      <a:pt x="3" y="2"/>
                      <a:pt x="4" y="1"/>
                    </a:cubicBezTo>
                    <a:cubicBezTo>
                      <a:pt x="4" y="3"/>
                      <a:pt x="5" y="3"/>
                      <a:pt x="5" y="4"/>
                    </a:cubicBezTo>
                    <a:cubicBezTo>
                      <a:pt x="5" y="4"/>
                      <a:pt x="4" y="4"/>
                      <a:pt x="4" y="5"/>
                    </a:cubicBezTo>
                    <a:cubicBezTo>
                      <a:pt x="4" y="5"/>
                      <a:pt x="2" y="4"/>
                      <a:pt x="2" y="5"/>
                    </a:cubicBezTo>
                    <a:close/>
                  </a:path>
                </a:pathLst>
              </a:custGeom>
              <a:solidFill>
                <a:srgbClr val="177C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endParaRPr>
              </a:p>
            </p:txBody>
          </p:sp>
          <p:sp>
            <p:nvSpPr>
              <p:cNvPr id="20" name="Freeform 47"/>
              <p:cNvSpPr/>
              <p:nvPr/>
            </p:nvSpPr>
            <p:spPr bwMode="auto">
              <a:xfrm>
                <a:off x="3202223" y="3122940"/>
                <a:ext cx="19371" cy="19371"/>
              </a:xfrm>
              <a:custGeom>
                <a:avLst/>
                <a:gdLst>
                  <a:gd name="T0" fmla="*/ 4 w 4"/>
                  <a:gd name="T1" fmla="*/ 2 h 4"/>
                  <a:gd name="T2" fmla="*/ 2 w 4"/>
                  <a:gd name="T3" fmla="*/ 3 h 4"/>
                  <a:gd name="T4" fmla="*/ 0 w 4"/>
                  <a:gd name="T5" fmla="*/ 2 h 4"/>
                  <a:gd name="T6" fmla="*/ 1 w 4"/>
                  <a:gd name="T7" fmla="*/ 0 h 4"/>
                  <a:gd name="T8" fmla="*/ 3 w 4"/>
                  <a:gd name="T9" fmla="*/ 1 h 4"/>
                  <a:gd name="T10" fmla="*/ 4 w 4"/>
                  <a:gd name="T11" fmla="*/ 2 h 4"/>
                </a:gdLst>
                <a:ahLst/>
                <a:cxnLst>
                  <a:cxn ang="0">
                    <a:pos x="T0" y="T1"/>
                  </a:cxn>
                  <a:cxn ang="0">
                    <a:pos x="T2" y="T3"/>
                  </a:cxn>
                  <a:cxn ang="0">
                    <a:pos x="T4" y="T5"/>
                  </a:cxn>
                  <a:cxn ang="0">
                    <a:pos x="T6" y="T7"/>
                  </a:cxn>
                  <a:cxn ang="0">
                    <a:pos x="T8" y="T9"/>
                  </a:cxn>
                  <a:cxn ang="0">
                    <a:pos x="T10" y="T11"/>
                  </a:cxn>
                </a:cxnLst>
                <a:rect l="0" t="0" r="r" b="b"/>
                <a:pathLst>
                  <a:path w="4" h="4">
                    <a:moveTo>
                      <a:pt x="4" y="2"/>
                    </a:moveTo>
                    <a:cubicBezTo>
                      <a:pt x="3" y="4"/>
                      <a:pt x="2" y="1"/>
                      <a:pt x="2" y="3"/>
                    </a:cubicBezTo>
                    <a:cubicBezTo>
                      <a:pt x="1" y="3"/>
                      <a:pt x="0" y="3"/>
                      <a:pt x="0" y="2"/>
                    </a:cubicBezTo>
                    <a:cubicBezTo>
                      <a:pt x="1" y="2"/>
                      <a:pt x="1" y="1"/>
                      <a:pt x="1" y="0"/>
                    </a:cubicBezTo>
                    <a:cubicBezTo>
                      <a:pt x="2" y="0"/>
                      <a:pt x="2" y="1"/>
                      <a:pt x="3" y="1"/>
                    </a:cubicBezTo>
                    <a:cubicBezTo>
                      <a:pt x="3" y="1"/>
                      <a:pt x="3" y="2"/>
                      <a:pt x="4" y="2"/>
                    </a:cubicBezTo>
                    <a:close/>
                  </a:path>
                </a:pathLst>
              </a:custGeom>
              <a:solidFill>
                <a:srgbClr val="177C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endParaRPr>
              </a:p>
            </p:txBody>
          </p:sp>
          <p:sp>
            <p:nvSpPr>
              <p:cNvPr id="21" name="Freeform 48"/>
              <p:cNvSpPr/>
              <p:nvPr/>
            </p:nvSpPr>
            <p:spPr bwMode="auto">
              <a:xfrm>
                <a:off x="3229343" y="3314717"/>
                <a:ext cx="9686" cy="3874"/>
              </a:xfrm>
              <a:custGeom>
                <a:avLst/>
                <a:gdLst>
                  <a:gd name="T0" fmla="*/ 2 w 2"/>
                  <a:gd name="T1" fmla="*/ 0 h 1"/>
                  <a:gd name="T2" fmla="*/ 0 w 2"/>
                  <a:gd name="T3" fmla="*/ 1 h 1"/>
                  <a:gd name="T4" fmla="*/ 0 w 2"/>
                  <a:gd name="T5" fmla="*/ 0 h 1"/>
                  <a:gd name="T6" fmla="*/ 2 w 2"/>
                  <a:gd name="T7" fmla="*/ 0 h 1"/>
                </a:gdLst>
                <a:ahLst/>
                <a:cxnLst>
                  <a:cxn ang="0">
                    <a:pos x="T0" y="T1"/>
                  </a:cxn>
                  <a:cxn ang="0">
                    <a:pos x="T2" y="T3"/>
                  </a:cxn>
                  <a:cxn ang="0">
                    <a:pos x="T4" y="T5"/>
                  </a:cxn>
                  <a:cxn ang="0">
                    <a:pos x="T6" y="T7"/>
                  </a:cxn>
                </a:cxnLst>
                <a:rect l="0" t="0" r="r" b="b"/>
                <a:pathLst>
                  <a:path w="2" h="1">
                    <a:moveTo>
                      <a:pt x="2" y="0"/>
                    </a:moveTo>
                    <a:cubicBezTo>
                      <a:pt x="2" y="1"/>
                      <a:pt x="1" y="1"/>
                      <a:pt x="0" y="1"/>
                    </a:cubicBezTo>
                    <a:cubicBezTo>
                      <a:pt x="0" y="0"/>
                      <a:pt x="0" y="0"/>
                      <a:pt x="0" y="0"/>
                    </a:cubicBezTo>
                    <a:cubicBezTo>
                      <a:pt x="1" y="0"/>
                      <a:pt x="1" y="0"/>
                      <a:pt x="2" y="0"/>
                    </a:cubicBezTo>
                    <a:close/>
                  </a:path>
                </a:pathLst>
              </a:custGeom>
              <a:solidFill>
                <a:srgbClr val="177C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endParaRPr>
              </a:p>
            </p:txBody>
          </p:sp>
          <p:sp>
            <p:nvSpPr>
              <p:cNvPr id="22" name="Freeform 49"/>
              <p:cNvSpPr/>
              <p:nvPr/>
            </p:nvSpPr>
            <p:spPr bwMode="auto">
              <a:xfrm>
                <a:off x="3188662" y="3295345"/>
                <a:ext cx="40681" cy="23246"/>
              </a:xfrm>
              <a:custGeom>
                <a:avLst/>
                <a:gdLst>
                  <a:gd name="T0" fmla="*/ 4 w 9"/>
                  <a:gd name="T1" fmla="*/ 3 h 5"/>
                  <a:gd name="T2" fmla="*/ 2 w 9"/>
                  <a:gd name="T3" fmla="*/ 1 h 5"/>
                  <a:gd name="T4" fmla="*/ 0 w 9"/>
                  <a:gd name="T5" fmla="*/ 2 h 5"/>
                  <a:gd name="T6" fmla="*/ 0 w 9"/>
                  <a:gd name="T7" fmla="*/ 0 h 5"/>
                  <a:gd name="T8" fmla="*/ 4 w 9"/>
                  <a:gd name="T9" fmla="*/ 0 h 5"/>
                  <a:gd name="T10" fmla="*/ 5 w 9"/>
                  <a:gd name="T11" fmla="*/ 1 h 5"/>
                  <a:gd name="T12" fmla="*/ 6 w 9"/>
                  <a:gd name="T13" fmla="*/ 2 h 5"/>
                  <a:gd name="T14" fmla="*/ 9 w 9"/>
                  <a:gd name="T15" fmla="*/ 4 h 5"/>
                  <a:gd name="T16" fmla="*/ 7 w 9"/>
                  <a:gd name="T17" fmla="*/ 5 h 5"/>
                  <a:gd name="T18" fmla="*/ 6 w 9"/>
                  <a:gd name="T19" fmla="*/ 4 h 5"/>
                  <a:gd name="T20" fmla="*/ 6 w 9"/>
                  <a:gd name="T21" fmla="*/ 3 h 5"/>
                  <a:gd name="T22" fmla="*/ 4 w 9"/>
                  <a:gd name="T23"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5">
                    <a:moveTo>
                      <a:pt x="4" y="3"/>
                    </a:moveTo>
                    <a:cubicBezTo>
                      <a:pt x="3" y="3"/>
                      <a:pt x="3" y="1"/>
                      <a:pt x="2" y="1"/>
                    </a:cubicBezTo>
                    <a:cubicBezTo>
                      <a:pt x="1" y="1"/>
                      <a:pt x="1" y="2"/>
                      <a:pt x="0" y="2"/>
                    </a:cubicBezTo>
                    <a:cubicBezTo>
                      <a:pt x="0" y="1"/>
                      <a:pt x="0" y="1"/>
                      <a:pt x="0" y="0"/>
                    </a:cubicBezTo>
                    <a:cubicBezTo>
                      <a:pt x="2" y="0"/>
                      <a:pt x="3" y="0"/>
                      <a:pt x="4" y="0"/>
                    </a:cubicBezTo>
                    <a:cubicBezTo>
                      <a:pt x="4" y="1"/>
                      <a:pt x="5" y="1"/>
                      <a:pt x="5" y="1"/>
                    </a:cubicBezTo>
                    <a:cubicBezTo>
                      <a:pt x="5" y="2"/>
                      <a:pt x="6" y="2"/>
                      <a:pt x="6" y="2"/>
                    </a:cubicBezTo>
                    <a:cubicBezTo>
                      <a:pt x="7" y="2"/>
                      <a:pt x="8" y="2"/>
                      <a:pt x="9" y="4"/>
                    </a:cubicBezTo>
                    <a:cubicBezTo>
                      <a:pt x="8" y="4"/>
                      <a:pt x="7" y="4"/>
                      <a:pt x="7" y="5"/>
                    </a:cubicBezTo>
                    <a:cubicBezTo>
                      <a:pt x="7" y="4"/>
                      <a:pt x="6" y="4"/>
                      <a:pt x="6" y="4"/>
                    </a:cubicBezTo>
                    <a:cubicBezTo>
                      <a:pt x="5" y="3"/>
                      <a:pt x="5" y="3"/>
                      <a:pt x="6" y="3"/>
                    </a:cubicBezTo>
                    <a:cubicBezTo>
                      <a:pt x="6" y="2"/>
                      <a:pt x="5" y="3"/>
                      <a:pt x="4" y="3"/>
                    </a:cubicBezTo>
                    <a:close/>
                  </a:path>
                </a:pathLst>
              </a:custGeom>
              <a:solidFill>
                <a:srgbClr val="177C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endParaRPr>
              </a:p>
            </p:txBody>
          </p:sp>
          <p:sp>
            <p:nvSpPr>
              <p:cNvPr id="23" name="Freeform 50"/>
              <p:cNvSpPr/>
              <p:nvPr/>
            </p:nvSpPr>
            <p:spPr bwMode="auto">
              <a:xfrm>
                <a:off x="3202223" y="3310842"/>
                <a:ext cx="9686" cy="7749"/>
              </a:xfrm>
              <a:custGeom>
                <a:avLst/>
                <a:gdLst>
                  <a:gd name="T0" fmla="*/ 2 w 2"/>
                  <a:gd name="T1" fmla="*/ 1 h 2"/>
                  <a:gd name="T2" fmla="*/ 0 w 2"/>
                  <a:gd name="T3" fmla="*/ 2 h 2"/>
                  <a:gd name="T4" fmla="*/ 0 w 2"/>
                  <a:gd name="T5" fmla="*/ 1 h 2"/>
                  <a:gd name="T6" fmla="*/ 2 w 2"/>
                  <a:gd name="T7" fmla="*/ 1 h 2"/>
                </a:gdLst>
                <a:ahLst/>
                <a:cxnLst>
                  <a:cxn ang="0">
                    <a:pos x="T0" y="T1"/>
                  </a:cxn>
                  <a:cxn ang="0">
                    <a:pos x="T2" y="T3"/>
                  </a:cxn>
                  <a:cxn ang="0">
                    <a:pos x="T4" y="T5"/>
                  </a:cxn>
                  <a:cxn ang="0">
                    <a:pos x="T6" y="T7"/>
                  </a:cxn>
                </a:cxnLst>
                <a:rect l="0" t="0" r="r" b="b"/>
                <a:pathLst>
                  <a:path w="2" h="2">
                    <a:moveTo>
                      <a:pt x="2" y="1"/>
                    </a:moveTo>
                    <a:cubicBezTo>
                      <a:pt x="1" y="2"/>
                      <a:pt x="1" y="1"/>
                      <a:pt x="0" y="2"/>
                    </a:cubicBezTo>
                    <a:cubicBezTo>
                      <a:pt x="0" y="1"/>
                      <a:pt x="0" y="1"/>
                      <a:pt x="0" y="1"/>
                    </a:cubicBezTo>
                    <a:cubicBezTo>
                      <a:pt x="1" y="1"/>
                      <a:pt x="2" y="0"/>
                      <a:pt x="2" y="1"/>
                    </a:cubicBezTo>
                    <a:close/>
                  </a:path>
                </a:pathLst>
              </a:custGeom>
              <a:solidFill>
                <a:srgbClr val="177C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endParaRPr>
              </a:p>
            </p:txBody>
          </p:sp>
          <p:sp>
            <p:nvSpPr>
              <p:cNvPr id="24" name="Freeform 51"/>
              <p:cNvSpPr/>
              <p:nvPr/>
            </p:nvSpPr>
            <p:spPr bwMode="auto">
              <a:xfrm>
                <a:off x="3202223" y="3291471"/>
                <a:ext cx="3874" cy="3874"/>
              </a:xfrm>
              <a:custGeom>
                <a:avLst/>
                <a:gdLst>
                  <a:gd name="T0" fmla="*/ 0 w 1"/>
                  <a:gd name="T1" fmla="*/ 1 h 1"/>
                  <a:gd name="T2" fmla="*/ 0 w 1"/>
                  <a:gd name="T3" fmla="*/ 0 h 1"/>
                  <a:gd name="T4" fmla="*/ 1 w 1"/>
                  <a:gd name="T5" fmla="*/ 1 h 1"/>
                  <a:gd name="T6" fmla="*/ 0 w 1"/>
                  <a:gd name="T7" fmla="*/ 1 h 1"/>
                </a:gdLst>
                <a:ahLst/>
                <a:cxnLst>
                  <a:cxn ang="0">
                    <a:pos x="T0" y="T1"/>
                  </a:cxn>
                  <a:cxn ang="0">
                    <a:pos x="T2" y="T3"/>
                  </a:cxn>
                  <a:cxn ang="0">
                    <a:pos x="T4" y="T5"/>
                  </a:cxn>
                  <a:cxn ang="0">
                    <a:pos x="T6" y="T7"/>
                  </a:cxn>
                </a:cxnLst>
                <a:rect l="0" t="0" r="r" b="b"/>
                <a:pathLst>
                  <a:path w="1" h="1">
                    <a:moveTo>
                      <a:pt x="0" y="1"/>
                    </a:moveTo>
                    <a:cubicBezTo>
                      <a:pt x="0" y="0"/>
                      <a:pt x="0" y="0"/>
                      <a:pt x="0" y="0"/>
                    </a:cubicBezTo>
                    <a:cubicBezTo>
                      <a:pt x="1" y="0"/>
                      <a:pt x="1" y="0"/>
                      <a:pt x="1" y="1"/>
                    </a:cubicBezTo>
                    <a:cubicBezTo>
                      <a:pt x="1" y="1"/>
                      <a:pt x="1" y="1"/>
                      <a:pt x="0" y="1"/>
                    </a:cubicBezTo>
                    <a:close/>
                  </a:path>
                </a:pathLst>
              </a:custGeom>
              <a:solidFill>
                <a:srgbClr val="177C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endParaRPr>
              </a:p>
            </p:txBody>
          </p:sp>
          <p:sp>
            <p:nvSpPr>
              <p:cNvPr id="25" name="Freeform 52"/>
              <p:cNvSpPr/>
              <p:nvPr/>
            </p:nvSpPr>
            <p:spPr bwMode="auto">
              <a:xfrm>
                <a:off x="3211908" y="3291471"/>
                <a:ext cx="3874" cy="3874"/>
              </a:xfrm>
              <a:custGeom>
                <a:avLst/>
                <a:gdLst>
                  <a:gd name="T0" fmla="*/ 0 w 1"/>
                  <a:gd name="T1" fmla="*/ 0 h 1"/>
                  <a:gd name="T2" fmla="*/ 1 w 1"/>
                  <a:gd name="T3" fmla="*/ 0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0"/>
                      <a:pt x="1" y="0"/>
                    </a:cubicBezTo>
                    <a:cubicBezTo>
                      <a:pt x="1" y="0"/>
                      <a:pt x="1" y="0"/>
                      <a:pt x="1" y="1"/>
                    </a:cubicBezTo>
                    <a:cubicBezTo>
                      <a:pt x="0" y="1"/>
                      <a:pt x="0" y="1"/>
                      <a:pt x="0" y="0"/>
                    </a:cubicBezTo>
                    <a:close/>
                  </a:path>
                </a:pathLst>
              </a:custGeom>
              <a:solidFill>
                <a:srgbClr val="177C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endParaRPr>
              </a:p>
            </p:txBody>
          </p:sp>
          <p:sp>
            <p:nvSpPr>
              <p:cNvPr id="26" name="Freeform 53"/>
              <p:cNvSpPr/>
              <p:nvPr/>
            </p:nvSpPr>
            <p:spPr bwMode="auto">
              <a:xfrm>
                <a:off x="3215782" y="3295345"/>
                <a:ext cx="9686" cy="9686"/>
              </a:xfrm>
              <a:custGeom>
                <a:avLst/>
                <a:gdLst>
                  <a:gd name="T0" fmla="*/ 0 w 2"/>
                  <a:gd name="T1" fmla="*/ 1 h 2"/>
                  <a:gd name="T2" fmla="*/ 0 w 2"/>
                  <a:gd name="T3" fmla="*/ 0 h 2"/>
                  <a:gd name="T4" fmla="*/ 1 w 2"/>
                  <a:gd name="T5" fmla="*/ 1 h 2"/>
                  <a:gd name="T6" fmla="*/ 2 w 2"/>
                  <a:gd name="T7" fmla="*/ 1 h 2"/>
                  <a:gd name="T8" fmla="*/ 1 w 2"/>
                  <a:gd name="T9" fmla="*/ 1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0"/>
                      <a:pt x="0" y="0"/>
                    </a:cubicBezTo>
                    <a:cubicBezTo>
                      <a:pt x="1" y="0"/>
                      <a:pt x="1" y="0"/>
                      <a:pt x="1" y="1"/>
                    </a:cubicBezTo>
                    <a:cubicBezTo>
                      <a:pt x="1" y="1"/>
                      <a:pt x="2" y="1"/>
                      <a:pt x="2" y="1"/>
                    </a:cubicBezTo>
                    <a:cubicBezTo>
                      <a:pt x="2" y="2"/>
                      <a:pt x="0" y="2"/>
                      <a:pt x="1" y="1"/>
                    </a:cubicBezTo>
                    <a:cubicBezTo>
                      <a:pt x="1" y="1"/>
                      <a:pt x="1" y="1"/>
                      <a:pt x="0" y="1"/>
                    </a:cubicBezTo>
                    <a:close/>
                  </a:path>
                </a:pathLst>
              </a:custGeom>
              <a:solidFill>
                <a:srgbClr val="177C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endParaRPr>
              </a:p>
            </p:txBody>
          </p:sp>
          <p:sp>
            <p:nvSpPr>
              <p:cNvPr id="27" name="Freeform 55"/>
              <p:cNvSpPr/>
              <p:nvPr/>
            </p:nvSpPr>
            <p:spPr bwMode="auto">
              <a:xfrm>
                <a:off x="3225469" y="307257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endParaRPr>
              </a:p>
            </p:txBody>
          </p:sp>
          <p:sp>
            <p:nvSpPr>
              <p:cNvPr id="28" name="Freeform 60"/>
              <p:cNvSpPr/>
              <p:nvPr/>
            </p:nvSpPr>
            <p:spPr bwMode="auto">
              <a:xfrm>
                <a:off x="3122799" y="328178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endParaRPr>
              </a:p>
            </p:txBody>
          </p:sp>
          <p:sp>
            <p:nvSpPr>
              <p:cNvPr id="29" name="Freeform 63"/>
              <p:cNvSpPr/>
              <p:nvPr/>
            </p:nvSpPr>
            <p:spPr bwMode="auto">
              <a:xfrm>
                <a:off x="3258399" y="3179117"/>
                <a:ext cx="3874"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0" y="0"/>
                      <a:pt x="1" y="0"/>
                    </a:cubicBezTo>
                    <a:cubicBezTo>
                      <a:pt x="1" y="0"/>
                      <a:pt x="1" y="0"/>
                      <a:pt x="1"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endParaRPr>
              </a:p>
            </p:txBody>
          </p:sp>
          <p:sp>
            <p:nvSpPr>
              <p:cNvPr id="30" name="Freeform 72"/>
              <p:cNvSpPr/>
              <p:nvPr/>
            </p:nvSpPr>
            <p:spPr bwMode="auto">
              <a:xfrm>
                <a:off x="3337823" y="3026083"/>
                <a:ext cx="17435" cy="9686"/>
              </a:xfrm>
              <a:custGeom>
                <a:avLst/>
                <a:gdLst>
                  <a:gd name="T0" fmla="*/ 3 w 4"/>
                  <a:gd name="T1" fmla="*/ 2 h 2"/>
                  <a:gd name="T2" fmla="*/ 4 w 4"/>
                  <a:gd name="T3" fmla="*/ 1 h 2"/>
                  <a:gd name="T4" fmla="*/ 0 w 4"/>
                  <a:gd name="T5" fmla="*/ 2 h 2"/>
                  <a:gd name="T6" fmla="*/ 3 w 4"/>
                  <a:gd name="T7" fmla="*/ 2 h 2"/>
                </a:gdLst>
                <a:ahLst/>
                <a:cxnLst>
                  <a:cxn ang="0">
                    <a:pos x="T0" y="T1"/>
                  </a:cxn>
                  <a:cxn ang="0">
                    <a:pos x="T2" y="T3"/>
                  </a:cxn>
                  <a:cxn ang="0">
                    <a:pos x="T4" y="T5"/>
                  </a:cxn>
                  <a:cxn ang="0">
                    <a:pos x="T6" y="T7"/>
                  </a:cxn>
                </a:cxnLst>
                <a:rect l="0" t="0" r="r" b="b"/>
                <a:pathLst>
                  <a:path w="4" h="2">
                    <a:moveTo>
                      <a:pt x="3" y="2"/>
                    </a:moveTo>
                    <a:cubicBezTo>
                      <a:pt x="4" y="2"/>
                      <a:pt x="4" y="2"/>
                      <a:pt x="4" y="1"/>
                    </a:cubicBezTo>
                    <a:cubicBezTo>
                      <a:pt x="3" y="1"/>
                      <a:pt x="1" y="0"/>
                      <a:pt x="0" y="2"/>
                    </a:cubicBezTo>
                    <a:cubicBezTo>
                      <a:pt x="1" y="1"/>
                      <a:pt x="3" y="2"/>
                      <a:pt x="3" y="2"/>
                    </a:cubicBezTo>
                    <a:close/>
                  </a:path>
                </a:pathLst>
              </a:custGeom>
              <a:solidFill>
                <a:srgbClr val="177C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endParaRPr>
              </a:p>
            </p:txBody>
          </p:sp>
          <p:sp>
            <p:nvSpPr>
              <p:cNvPr id="31" name="Freeform 73"/>
              <p:cNvSpPr/>
              <p:nvPr/>
            </p:nvSpPr>
            <p:spPr bwMode="auto">
              <a:xfrm>
                <a:off x="3345571" y="3082260"/>
                <a:ext cx="5812" cy="9686"/>
              </a:xfrm>
              <a:custGeom>
                <a:avLst/>
                <a:gdLst>
                  <a:gd name="T0" fmla="*/ 1 w 1"/>
                  <a:gd name="T1" fmla="*/ 2 h 2"/>
                  <a:gd name="T2" fmla="*/ 1 w 1"/>
                  <a:gd name="T3" fmla="*/ 0 h 2"/>
                  <a:gd name="T4" fmla="*/ 1 w 1"/>
                  <a:gd name="T5" fmla="*/ 2 h 2"/>
                </a:gdLst>
                <a:ahLst/>
                <a:cxnLst>
                  <a:cxn ang="0">
                    <a:pos x="T0" y="T1"/>
                  </a:cxn>
                  <a:cxn ang="0">
                    <a:pos x="T2" y="T3"/>
                  </a:cxn>
                  <a:cxn ang="0">
                    <a:pos x="T4" y="T5"/>
                  </a:cxn>
                </a:cxnLst>
                <a:rect l="0" t="0" r="r" b="b"/>
                <a:pathLst>
                  <a:path w="1" h="2">
                    <a:moveTo>
                      <a:pt x="1" y="2"/>
                    </a:moveTo>
                    <a:cubicBezTo>
                      <a:pt x="1" y="1"/>
                      <a:pt x="1" y="1"/>
                      <a:pt x="1" y="0"/>
                    </a:cubicBezTo>
                    <a:cubicBezTo>
                      <a:pt x="1" y="0"/>
                      <a:pt x="0" y="1"/>
                      <a:pt x="1" y="2"/>
                    </a:cubicBezTo>
                    <a:close/>
                  </a:path>
                </a:pathLst>
              </a:custGeom>
              <a:solidFill>
                <a:srgbClr val="177C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endParaRPr>
              </a:p>
            </p:txBody>
          </p:sp>
          <p:sp>
            <p:nvSpPr>
              <p:cNvPr id="32" name="Freeform 74"/>
              <p:cNvSpPr/>
              <p:nvPr/>
            </p:nvSpPr>
            <p:spPr bwMode="auto">
              <a:xfrm>
                <a:off x="3118925" y="3272100"/>
                <a:ext cx="3874" cy="9686"/>
              </a:xfrm>
              <a:custGeom>
                <a:avLst/>
                <a:gdLst>
                  <a:gd name="T0" fmla="*/ 1 w 1"/>
                  <a:gd name="T1" fmla="*/ 1 h 2"/>
                  <a:gd name="T2" fmla="*/ 0 w 1"/>
                  <a:gd name="T3" fmla="*/ 0 h 2"/>
                  <a:gd name="T4" fmla="*/ 1 w 1"/>
                  <a:gd name="T5" fmla="*/ 1 h 2"/>
                </a:gdLst>
                <a:ahLst/>
                <a:cxnLst>
                  <a:cxn ang="0">
                    <a:pos x="T0" y="T1"/>
                  </a:cxn>
                  <a:cxn ang="0">
                    <a:pos x="T2" y="T3"/>
                  </a:cxn>
                  <a:cxn ang="0">
                    <a:pos x="T4" y="T5"/>
                  </a:cxn>
                </a:cxnLst>
                <a:rect l="0" t="0" r="r" b="b"/>
                <a:pathLst>
                  <a:path w="1" h="2">
                    <a:moveTo>
                      <a:pt x="1" y="1"/>
                    </a:moveTo>
                    <a:cubicBezTo>
                      <a:pt x="0" y="1"/>
                      <a:pt x="1" y="0"/>
                      <a:pt x="0" y="0"/>
                    </a:cubicBezTo>
                    <a:cubicBezTo>
                      <a:pt x="0" y="1"/>
                      <a:pt x="1" y="2"/>
                      <a:pt x="1" y="1"/>
                    </a:cubicBezTo>
                    <a:close/>
                  </a:path>
                </a:pathLst>
              </a:custGeom>
              <a:solidFill>
                <a:srgbClr val="177C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endParaRPr>
              </a:p>
            </p:txBody>
          </p:sp>
          <p:sp>
            <p:nvSpPr>
              <p:cNvPr id="33" name="Freeform 75"/>
              <p:cNvSpPr/>
              <p:nvPr/>
            </p:nvSpPr>
            <p:spPr bwMode="auto">
              <a:xfrm>
                <a:off x="3118925" y="3268225"/>
                <a:ext cx="0" cy="3874"/>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0"/>
                      <a:pt x="0" y="1"/>
                    </a:cubicBezTo>
                    <a:cubicBezTo>
                      <a:pt x="0" y="1"/>
                      <a:pt x="0" y="1"/>
                      <a:pt x="0" y="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endParaRPr>
              </a:p>
            </p:txBody>
          </p:sp>
        </p:grpSp>
      </p:grpSp>
      <p:grpSp>
        <p:nvGrpSpPr>
          <p:cNvPr id="50" name="组合 49"/>
          <p:cNvGrpSpPr/>
          <p:nvPr/>
        </p:nvGrpSpPr>
        <p:grpSpPr>
          <a:xfrm>
            <a:off x="699760" y="4684248"/>
            <a:ext cx="3374889" cy="1051824"/>
            <a:chOff x="980608" y="1870075"/>
            <a:chExt cx="3374889" cy="1051823"/>
          </a:xfrm>
        </p:grpSpPr>
        <p:sp>
          <p:nvSpPr>
            <p:cNvPr id="51" name="文本框 50"/>
            <p:cNvSpPr txBox="1"/>
            <p:nvPr/>
          </p:nvSpPr>
          <p:spPr>
            <a:xfrm>
              <a:off x="1255541" y="2183234"/>
              <a:ext cx="2209562" cy="738664"/>
            </a:xfrm>
            <a:prstGeom prst="rect">
              <a:avLst/>
            </a:prstGeom>
            <a:noFill/>
          </p:spPr>
          <p:txBody>
            <a:bodyPr wrap="square" rtlCol="0">
              <a:spAutoFit/>
            </a:bodyPr>
            <a:lstStyle/>
            <a:p>
              <a:pPr algn="just" defTabSz="914377">
                <a:lnSpc>
                  <a:spcPct val="150000"/>
                </a:lnSpc>
              </a:pPr>
              <a:r>
                <a:rPr lang="zh-CN" altLang="en-US" sz="1400" dirty="0">
                  <a:solidFill>
                    <a:srgbClr val="1D495D"/>
                  </a:solidFill>
                  <a:latin typeface="微软雅黑" panose="020B0503020204020204" pitchFamily="34" charset="-122"/>
                  <a:ea typeface="微软雅黑" panose="020B0503020204020204" pitchFamily="34" charset="-122"/>
                </a:rPr>
                <a:t>文字是简单的视觉图案再现 口语的声音，</a:t>
              </a:r>
            </a:p>
          </p:txBody>
        </p:sp>
        <p:grpSp>
          <p:nvGrpSpPr>
            <p:cNvPr id="52" name="组合 51"/>
            <p:cNvGrpSpPr/>
            <p:nvPr/>
          </p:nvGrpSpPr>
          <p:grpSpPr>
            <a:xfrm>
              <a:off x="980608" y="1948657"/>
              <a:ext cx="216000" cy="216443"/>
              <a:chOff x="980608" y="2248535"/>
              <a:chExt cx="216000" cy="216443"/>
            </a:xfrm>
          </p:grpSpPr>
          <p:sp>
            <p:nvSpPr>
              <p:cNvPr id="54"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sp>
            <p:nvSpPr>
              <p:cNvPr id="55"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grpSp>
        <p:sp>
          <p:nvSpPr>
            <p:cNvPr id="53" name="文本框 52"/>
            <p:cNvSpPr txBox="1"/>
            <p:nvPr/>
          </p:nvSpPr>
          <p:spPr>
            <a:xfrm>
              <a:off x="1255541" y="1870075"/>
              <a:ext cx="3099956" cy="369332"/>
            </a:xfrm>
            <a:prstGeom prst="rect">
              <a:avLst/>
            </a:prstGeom>
            <a:noFill/>
          </p:spPr>
          <p:txBody>
            <a:bodyPr wrap="square" rtlCol="0">
              <a:spAutoFit/>
            </a:bodyPr>
            <a:lstStyle/>
            <a:p>
              <a:pPr defTabSz="914377"/>
              <a:r>
                <a:rPr lang="zh-CN" altLang="en-US" b="1" dirty="0">
                  <a:solidFill>
                    <a:srgbClr val="1D495D"/>
                  </a:solidFill>
                  <a:latin typeface="微软雅黑" panose="020B0503020204020204" pitchFamily="34" charset="-122"/>
                  <a:ea typeface="微软雅黑" panose="020B0503020204020204" pitchFamily="34" charset="-122"/>
                </a:rPr>
                <a:t>点击添加标题</a:t>
              </a:r>
            </a:p>
          </p:txBody>
        </p:sp>
      </p:grpSp>
      <p:grpSp>
        <p:nvGrpSpPr>
          <p:cNvPr id="56" name="组合 55"/>
          <p:cNvGrpSpPr/>
          <p:nvPr/>
        </p:nvGrpSpPr>
        <p:grpSpPr>
          <a:xfrm>
            <a:off x="699760" y="3258287"/>
            <a:ext cx="3374889" cy="1051824"/>
            <a:chOff x="980608" y="1870075"/>
            <a:chExt cx="3374889" cy="1051823"/>
          </a:xfrm>
        </p:grpSpPr>
        <p:sp>
          <p:nvSpPr>
            <p:cNvPr id="57" name="文本框 56"/>
            <p:cNvSpPr txBox="1"/>
            <p:nvPr/>
          </p:nvSpPr>
          <p:spPr>
            <a:xfrm>
              <a:off x="1255541" y="2183234"/>
              <a:ext cx="2209562" cy="738664"/>
            </a:xfrm>
            <a:prstGeom prst="rect">
              <a:avLst/>
            </a:prstGeom>
            <a:noFill/>
          </p:spPr>
          <p:txBody>
            <a:bodyPr wrap="square" rtlCol="0">
              <a:spAutoFit/>
            </a:bodyPr>
            <a:lstStyle/>
            <a:p>
              <a:pPr algn="just" defTabSz="914377">
                <a:lnSpc>
                  <a:spcPct val="150000"/>
                </a:lnSpc>
              </a:pPr>
              <a:r>
                <a:rPr lang="zh-CN" altLang="en-US" sz="1400" dirty="0">
                  <a:solidFill>
                    <a:srgbClr val="1D495D"/>
                  </a:solidFill>
                  <a:latin typeface="微软雅黑" panose="020B0503020204020204" pitchFamily="34" charset="-122"/>
                  <a:ea typeface="微软雅黑" panose="020B0503020204020204" pitchFamily="34" charset="-122"/>
                </a:rPr>
                <a:t>文字是简单的视觉图案再现 口语的声音，</a:t>
              </a:r>
            </a:p>
          </p:txBody>
        </p:sp>
        <p:grpSp>
          <p:nvGrpSpPr>
            <p:cNvPr id="58" name="组合 57"/>
            <p:cNvGrpSpPr/>
            <p:nvPr/>
          </p:nvGrpSpPr>
          <p:grpSpPr>
            <a:xfrm>
              <a:off x="980608" y="1948657"/>
              <a:ext cx="216000" cy="216443"/>
              <a:chOff x="980608" y="2248535"/>
              <a:chExt cx="216000" cy="216443"/>
            </a:xfrm>
          </p:grpSpPr>
          <p:sp>
            <p:nvSpPr>
              <p:cNvPr id="60"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sp>
            <p:nvSpPr>
              <p:cNvPr id="61"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grpSp>
        <p:sp>
          <p:nvSpPr>
            <p:cNvPr id="59" name="文本框 58"/>
            <p:cNvSpPr txBox="1"/>
            <p:nvPr/>
          </p:nvSpPr>
          <p:spPr>
            <a:xfrm>
              <a:off x="1255541" y="1870075"/>
              <a:ext cx="3099956" cy="369332"/>
            </a:xfrm>
            <a:prstGeom prst="rect">
              <a:avLst/>
            </a:prstGeom>
            <a:noFill/>
          </p:spPr>
          <p:txBody>
            <a:bodyPr wrap="square" rtlCol="0">
              <a:spAutoFit/>
            </a:bodyPr>
            <a:lstStyle/>
            <a:p>
              <a:pPr defTabSz="914377"/>
              <a:r>
                <a:rPr lang="zh-CN" altLang="en-US" b="1" dirty="0">
                  <a:solidFill>
                    <a:srgbClr val="1D495D"/>
                  </a:solidFill>
                  <a:latin typeface="微软雅黑" panose="020B0503020204020204" pitchFamily="34" charset="-122"/>
                  <a:ea typeface="微软雅黑" panose="020B0503020204020204" pitchFamily="34" charset="-122"/>
                </a:rPr>
                <a:t>点击添加标题</a:t>
              </a:r>
            </a:p>
          </p:txBody>
        </p:sp>
      </p:grpSp>
      <p:grpSp>
        <p:nvGrpSpPr>
          <p:cNvPr id="62" name="组合 61"/>
          <p:cNvGrpSpPr/>
          <p:nvPr/>
        </p:nvGrpSpPr>
        <p:grpSpPr>
          <a:xfrm>
            <a:off x="699760" y="1832327"/>
            <a:ext cx="3374889" cy="1051824"/>
            <a:chOff x="980608" y="1870075"/>
            <a:chExt cx="3374889" cy="1051823"/>
          </a:xfrm>
        </p:grpSpPr>
        <p:sp>
          <p:nvSpPr>
            <p:cNvPr id="63" name="文本框 62"/>
            <p:cNvSpPr txBox="1"/>
            <p:nvPr/>
          </p:nvSpPr>
          <p:spPr>
            <a:xfrm>
              <a:off x="1255541" y="2183234"/>
              <a:ext cx="2209562" cy="738664"/>
            </a:xfrm>
            <a:prstGeom prst="rect">
              <a:avLst/>
            </a:prstGeom>
            <a:noFill/>
          </p:spPr>
          <p:txBody>
            <a:bodyPr wrap="square" rtlCol="0">
              <a:spAutoFit/>
            </a:bodyPr>
            <a:lstStyle/>
            <a:p>
              <a:pPr algn="just" defTabSz="914377">
                <a:lnSpc>
                  <a:spcPct val="150000"/>
                </a:lnSpc>
              </a:pPr>
              <a:r>
                <a:rPr lang="zh-CN" altLang="en-US" sz="1400" dirty="0">
                  <a:solidFill>
                    <a:srgbClr val="1D495D"/>
                  </a:solidFill>
                  <a:latin typeface="微软雅黑" panose="020B0503020204020204" pitchFamily="34" charset="-122"/>
                  <a:ea typeface="微软雅黑" panose="020B0503020204020204" pitchFamily="34" charset="-122"/>
                </a:rPr>
                <a:t>文字是简单的视觉图案再现 口语的声音，</a:t>
              </a:r>
            </a:p>
          </p:txBody>
        </p:sp>
        <p:grpSp>
          <p:nvGrpSpPr>
            <p:cNvPr id="64" name="组合 63"/>
            <p:cNvGrpSpPr/>
            <p:nvPr/>
          </p:nvGrpSpPr>
          <p:grpSpPr>
            <a:xfrm>
              <a:off x="980608" y="1948657"/>
              <a:ext cx="216000" cy="216443"/>
              <a:chOff x="980608" y="2248535"/>
              <a:chExt cx="216000" cy="216443"/>
            </a:xfrm>
          </p:grpSpPr>
          <p:sp>
            <p:nvSpPr>
              <p:cNvPr id="66"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sp>
            <p:nvSpPr>
              <p:cNvPr id="67"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grpSp>
        <p:sp>
          <p:nvSpPr>
            <p:cNvPr id="65" name="文本框 64"/>
            <p:cNvSpPr txBox="1"/>
            <p:nvPr/>
          </p:nvSpPr>
          <p:spPr>
            <a:xfrm>
              <a:off x="1255541" y="1870075"/>
              <a:ext cx="3099956" cy="369332"/>
            </a:xfrm>
            <a:prstGeom prst="rect">
              <a:avLst/>
            </a:prstGeom>
            <a:noFill/>
          </p:spPr>
          <p:txBody>
            <a:bodyPr wrap="square" rtlCol="0">
              <a:spAutoFit/>
            </a:bodyPr>
            <a:lstStyle/>
            <a:p>
              <a:pPr defTabSz="914377"/>
              <a:r>
                <a:rPr lang="zh-CN" altLang="en-US" b="1" dirty="0">
                  <a:solidFill>
                    <a:srgbClr val="1D495D"/>
                  </a:solidFill>
                  <a:latin typeface="微软雅黑" panose="020B0503020204020204" pitchFamily="34" charset="-122"/>
                  <a:ea typeface="微软雅黑" panose="020B0503020204020204" pitchFamily="34" charset="-122"/>
                </a:rPr>
                <a:t>点击添加标题</a:t>
              </a:r>
            </a:p>
          </p:txBody>
        </p:sp>
      </p:grpSp>
      <p:grpSp>
        <p:nvGrpSpPr>
          <p:cNvPr id="68" name="组合 67"/>
          <p:cNvGrpSpPr/>
          <p:nvPr/>
        </p:nvGrpSpPr>
        <p:grpSpPr>
          <a:xfrm>
            <a:off x="3755273" y="4684248"/>
            <a:ext cx="3374889" cy="1051824"/>
            <a:chOff x="980608" y="1870075"/>
            <a:chExt cx="3374889" cy="1051823"/>
          </a:xfrm>
        </p:grpSpPr>
        <p:sp>
          <p:nvSpPr>
            <p:cNvPr id="69" name="文本框 68"/>
            <p:cNvSpPr txBox="1"/>
            <p:nvPr/>
          </p:nvSpPr>
          <p:spPr>
            <a:xfrm>
              <a:off x="1255541" y="2183234"/>
              <a:ext cx="2209562" cy="738664"/>
            </a:xfrm>
            <a:prstGeom prst="rect">
              <a:avLst/>
            </a:prstGeom>
            <a:noFill/>
          </p:spPr>
          <p:txBody>
            <a:bodyPr wrap="square" rtlCol="0">
              <a:spAutoFit/>
            </a:bodyPr>
            <a:lstStyle/>
            <a:p>
              <a:pPr algn="just" defTabSz="914377">
                <a:lnSpc>
                  <a:spcPct val="150000"/>
                </a:lnSpc>
              </a:pPr>
              <a:r>
                <a:rPr lang="zh-CN" altLang="en-US" sz="1400" dirty="0">
                  <a:solidFill>
                    <a:srgbClr val="1D495D"/>
                  </a:solidFill>
                  <a:latin typeface="微软雅黑" panose="020B0503020204020204" pitchFamily="34" charset="-122"/>
                  <a:ea typeface="微软雅黑" panose="020B0503020204020204" pitchFamily="34" charset="-122"/>
                </a:rPr>
                <a:t>文字是简单的视觉图案再现 口语的声音，</a:t>
              </a:r>
            </a:p>
          </p:txBody>
        </p:sp>
        <p:grpSp>
          <p:nvGrpSpPr>
            <p:cNvPr id="70" name="组合 69"/>
            <p:cNvGrpSpPr/>
            <p:nvPr/>
          </p:nvGrpSpPr>
          <p:grpSpPr>
            <a:xfrm>
              <a:off x="980608" y="1948657"/>
              <a:ext cx="216000" cy="216443"/>
              <a:chOff x="980608" y="2248535"/>
              <a:chExt cx="216000" cy="216443"/>
            </a:xfrm>
          </p:grpSpPr>
          <p:sp>
            <p:nvSpPr>
              <p:cNvPr id="72"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sp>
            <p:nvSpPr>
              <p:cNvPr id="73"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grpSp>
        <p:sp>
          <p:nvSpPr>
            <p:cNvPr id="71" name="文本框 70"/>
            <p:cNvSpPr txBox="1"/>
            <p:nvPr/>
          </p:nvSpPr>
          <p:spPr>
            <a:xfrm>
              <a:off x="1255541" y="1870075"/>
              <a:ext cx="3099956" cy="369332"/>
            </a:xfrm>
            <a:prstGeom prst="rect">
              <a:avLst/>
            </a:prstGeom>
            <a:noFill/>
          </p:spPr>
          <p:txBody>
            <a:bodyPr wrap="square" rtlCol="0">
              <a:spAutoFit/>
            </a:bodyPr>
            <a:lstStyle/>
            <a:p>
              <a:pPr defTabSz="914377"/>
              <a:r>
                <a:rPr lang="zh-CN" altLang="en-US" b="1" dirty="0">
                  <a:solidFill>
                    <a:srgbClr val="1D495D"/>
                  </a:solidFill>
                  <a:latin typeface="微软雅黑" panose="020B0503020204020204" pitchFamily="34" charset="-122"/>
                  <a:ea typeface="微软雅黑" panose="020B0503020204020204" pitchFamily="34" charset="-122"/>
                </a:rPr>
                <a:t>点击添加标题</a:t>
              </a:r>
            </a:p>
          </p:txBody>
        </p:sp>
      </p:grpSp>
      <p:grpSp>
        <p:nvGrpSpPr>
          <p:cNvPr id="74" name="组合 73"/>
          <p:cNvGrpSpPr/>
          <p:nvPr/>
        </p:nvGrpSpPr>
        <p:grpSpPr>
          <a:xfrm>
            <a:off x="3755273" y="3258287"/>
            <a:ext cx="3374889" cy="1051824"/>
            <a:chOff x="980608" y="1870075"/>
            <a:chExt cx="3374889" cy="1051823"/>
          </a:xfrm>
        </p:grpSpPr>
        <p:sp>
          <p:nvSpPr>
            <p:cNvPr id="75" name="文本框 74"/>
            <p:cNvSpPr txBox="1"/>
            <p:nvPr/>
          </p:nvSpPr>
          <p:spPr>
            <a:xfrm>
              <a:off x="1255541" y="2183234"/>
              <a:ext cx="2209562" cy="738664"/>
            </a:xfrm>
            <a:prstGeom prst="rect">
              <a:avLst/>
            </a:prstGeom>
            <a:noFill/>
          </p:spPr>
          <p:txBody>
            <a:bodyPr wrap="square" rtlCol="0">
              <a:spAutoFit/>
            </a:bodyPr>
            <a:lstStyle/>
            <a:p>
              <a:pPr algn="just" defTabSz="914377">
                <a:lnSpc>
                  <a:spcPct val="150000"/>
                </a:lnSpc>
              </a:pPr>
              <a:r>
                <a:rPr lang="zh-CN" altLang="en-US" sz="1400" dirty="0">
                  <a:solidFill>
                    <a:srgbClr val="1D495D"/>
                  </a:solidFill>
                  <a:latin typeface="微软雅黑" panose="020B0503020204020204" pitchFamily="34" charset="-122"/>
                  <a:ea typeface="微软雅黑" panose="020B0503020204020204" pitchFamily="34" charset="-122"/>
                </a:rPr>
                <a:t>文字是简单的视觉图案再现 口语的声音，</a:t>
              </a:r>
            </a:p>
          </p:txBody>
        </p:sp>
        <p:grpSp>
          <p:nvGrpSpPr>
            <p:cNvPr id="76" name="组合 75"/>
            <p:cNvGrpSpPr/>
            <p:nvPr/>
          </p:nvGrpSpPr>
          <p:grpSpPr>
            <a:xfrm>
              <a:off x="980608" y="1948657"/>
              <a:ext cx="216000" cy="216443"/>
              <a:chOff x="980608" y="2248535"/>
              <a:chExt cx="216000" cy="216443"/>
            </a:xfrm>
          </p:grpSpPr>
          <p:sp>
            <p:nvSpPr>
              <p:cNvPr id="78"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sp>
            <p:nvSpPr>
              <p:cNvPr id="79"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grpSp>
        <p:sp>
          <p:nvSpPr>
            <p:cNvPr id="77" name="文本框 76"/>
            <p:cNvSpPr txBox="1"/>
            <p:nvPr/>
          </p:nvSpPr>
          <p:spPr>
            <a:xfrm>
              <a:off x="1255541" y="1870075"/>
              <a:ext cx="3099956" cy="369332"/>
            </a:xfrm>
            <a:prstGeom prst="rect">
              <a:avLst/>
            </a:prstGeom>
            <a:noFill/>
          </p:spPr>
          <p:txBody>
            <a:bodyPr wrap="square" rtlCol="0">
              <a:spAutoFit/>
            </a:bodyPr>
            <a:lstStyle/>
            <a:p>
              <a:pPr defTabSz="914377"/>
              <a:r>
                <a:rPr lang="zh-CN" altLang="en-US" b="1" dirty="0">
                  <a:solidFill>
                    <a:srgbClr val="1D495D"/>
                  </a:solidFill>
                  <a:latin typeface="微软雅黑" panose="020B0503020204020204" pitchFamily="34" charset="-122"/>
                  <a:ea typeface="微软雅黑" panose="020B0503020204020204" pitchFamily="34" charset="-122"/>
                </a:rPr>
                <a:t>点击添加标题</a:t>
              </a:r>
            </a:p>
          </p:txBody>
        </p:sp>
      </p:grpSp>
      <p:grpSp>
        <p:nvGrpSpPr>
          <p:cNvPr id="80" name="组合 79"/>
          <p:cNvGrpSpPr/>
          <p:nvPr/>
        </p:nvGrpSpPr>
        <p:grpSpPr>
          <a:xfrm>
            <a:off x="3755273" y="1832327"/>
            <a:ext cx="3374889" cy="1051824"/>
            <a:chOff x="980608" y="1870075"/>
            <a:chExt cx="3374889" cy="1051823"/>
          </a:xfrm>
        </p:grpSpPr>
        <p:sp>
          <p:nvSpPr>
            <p:cNvPr id="81" name="文本框 80"/>
            <p:cNvSpPr txBox="1"/>
            <p:nvPr/>
          </p:nvSpPr>
          <p:spPr>
            <a:xfrm>
              <a:off x="1255541" y="2183234"/>
              <a:ext cx="2209562" cy="738664"/>
            </a:xfrm>
            <a:prstGeom prst="rect">
              <a:avLst/>
            </a:prstGeom>
            <a:noFill/>
          </p:spPr>
          <p:txBody>
            <a:bodyPr wrap="square" rtlCol="0">
              <a:spAutoFit/>
            </a:bodyPr>
            <a:lstStyle/>
            <a:p>
              <a:pPr algn="just" defTabSz="914377">
                <a:lnSpc>
                  <a:spcPct val="150000"/>
                </a:lnSpc>
              </a:pPr>
              <a:r>
                <a:rPr lang="zh-CN" altLang="en-US" sz="1400" dirty="0">
                  <a:solidFill>
                    <a:srgbClr val="1D495D"/>
                  </a:solidFill>
                  <a:latin typeface="微软雅黑" panose="020B0503020204020204" pitchFamily="34" charset="-122"/>
                  <a:ea typeface="微软雅黑" panose="020B0503020204020204" pitchFamily="34" charset="-122"/>
                </a:rPr>
                <a:t>文字是简单的视觉图案再现 口语的声音，</a:t>
              </a:r>
            </a:p>
          </p:txBody>
        </p:sp>
        <p:grpSp>
          <p:nvGrpSpPr>
            <p:cNvPr id="82" name="组合 81"/>
            <p:cNvGrpSpPr/>
            <p:nvPr/>
          </p:nvGrpSpPr>
          <p:grpSpPr>
            <a:xfrm>
              <a:off x="980608" y="1948657"/>
              <a:ext cx="216000" cy="216443"/>
              <a:chOff x="980608" y="2248535"/>
              <a:chExt cx="216000" cy="216443"/>
            </a:xfrm>
          </p:grpSpPr>
          <p:sp>
            <p:nvSpPr>
              <p:cNvPr id="84"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sp>
            <p:nvSpPr>
              <p:cNvPr id="85"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grpSp>
        <p:sp>
          <p:nvSpPr>
            <p:cNvPr id="83" name="文本框 82"/>
            <p:cNvSpPr txBox="1"/>
            <p:nvPr/>
          </p:nvSpPr>
          <p:spPr>
            <a:xfrm>
              <a:off x="1255541" y="1870075"/>
              <a:ext cx="3099956" cy="369332"/>
            </a:xfrm>
            <a:prstGeom prst="rect">
              <a:avLst/>
            </a:prstGeom>
            <a:noFill/>
          </p:spPr>
          <p:txBody>
            <a:bodyPr wrap="square" rtlCol="0">
              <a:spAutoFit/>
            </a:bodyPr>
            <a:lstStyle/>
            <a:p>
              <a:pPr defTabSz="914377"/>
              <a:r>
                <a:rPr lang="zh-CN" altLang="en-US" b="1" dirty="0">
                  <a:solidFill>
                    <a:srgbClr val="1D495D"/>
                  </a:solidFill>
                  <a:latin typeface="微软雅黑" panose="020B0503020204020204" pitchFamily="34" charset="-122"/>
                  <a:ea typeface="微软雅黑" panose="020B0503020204020204" pitchFamily="34" charset="-122"/>
                </a:rPr>
                <a:t>点击添加标题</a:t>
              </a:r>
            </a:p>
          </p:txBody>
        </p:sp>
      </p:grpSp>
      <p:sp>
        <p:nvSpPr>
          <p:cNvPr id="34" name="Copyright Notice"/>
          <p:cNvSpPr>
            <a:spLocks noChangeArrowheads="1"/>
          </p:cNvSpPr>
          <p:nvPr/>
        </p:nvSpPr>
        <p:spPr bwMode="auto">
          <a:xfrm>
            <a:off x="122767" y="308187"/>
            <a:ext cx="5623560" cy="7629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000" tIns="32400" rIns="72000" bIns="32400">
            <a:spAutoFit/>
          </a:bodyPr>
          <a:lstStyle/>
          <a:p>
            <a:pPr algn="ctr" defTabSz="914377"/>
            <a:r>
              <a:rPr lang="zh-CN" altLang="en-US" sz="2133" b="1" dirty="0">
                <a:solidFill>
                  <a:srgbClr val="E74C2E"/>
                </a:solidFill>
                <a:latin typeface="Impact" panose="020B0806030902050204" pitchFamily="34" charset="0"/>
                <a:ea typeface="微软雅黑" panose="020B0503020204020204" pitchFamily="34" charset="-122"/>
                <a:cs typeface="+mn-ea"/>
                <a:sym typeface="+mn-ea"/>
              </a:rPr>
              <a:t>单击此处添加标题</a:t>
            </a:r>
            <a:endParaRPr lang="zh-CN" altLang="en-US" sz="2133" b="1" dirty="0">
              <a:solidFill>
                <a:srgbClr val="E74C2E"/>
              </a:solidFill>
              <a:latin typeface="Impact" panose="020B0806030902050204" pitchFamily="34" charset="0"/>
              <a:ea typeface="微软雅黑" panose="020B0503020204020204" pitchFamily="34" charset="-122"/>
            </a:endParaRPr>
          </a:p>
          <a:p>
            <a:pPr algn="ctr" defTabSz="914377"/>
            <a:endParaRPr lang="en-US" altLang="zh-CN" sz="2400" b="1"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10257984"/>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barn(inVertical)">
                                      <p:cBhvr>
                                        <p:cTn id="7" dur="500"/>
                                        <p:tgtEl>
                                          <p:spTgt spid="62"/>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barn(inVertical)">
                                      <p:cBhvr>
                                        <p:cTn id="11" dur="500"/>
                                        <p:tgtEl>
                                          <p:spTgt spid="56"/>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barn(inVertical)">
                                      <p:cBhvr>
                                        <p:cTn id="15" dur="500"/>
                                        <p:tgtEl>
                                          <p:spTgt spid="50"/>
                                        </p:tgtEl>
                                      </p:cBhvr>
                                    </p:animEffect>
                                  </p:childTnLst>
                                </p:cTn>
                              </p:par>
                            </p:childTnLst>
                          </p:cTn>
                        </p:par>
                        <p:par>
                          <p:cTn id="16" fill="hold">
                            <p:stCondLst>
                              <p:cond delay="1500"/>
                            </p:stCondLst>
                            <p:childTnLst>
                              <p:par>
                                <p:cTn id="17" presetID="16" presetClass="entr" presetSubtype="21" fill="hold" nodeType="afterEffect">
                                  <p:stCondLst>
                                    <p:cond delay="0"/>
                                  </p:stCondLst>
                                  <p:childTnLst>
                                    <p:set>
                                      <p:cBhvr>
                                        <p:cTn id="18" dur="1" fill="hold">
                                          <p:stCondLst>
                                            <p:cond delay="0"/>
                                          </p:stCondLst>
                                        </p:cTn>
                                        <p:tgtEl>
                                          <p:spTgt spid="80"/>
                                        </p:tgtEl>
                                        <p:attrNameLst>
                                          <p:attrName>style.visibility</p:attrName>
                                        </p:attrNameLst>
                                      </p:cBhvr>
                                      <p:to>
                                        <p:strVal val="visible"/>
                                      </p:to>
                                    </p:set>
                                    <p:animEffect transition="in" filter="barn(inVertical)">
                                      <p:cBhvr>
                                        <p:cTn id="19" dur="500"/>
                                        <p:tgtEl>
                                          <p:spTgt spid="80"/>
                                        </p:tgtEl>
                                      </p:cBhvr>
                                    </p:animEffect>
                                  </p:childTnLst>
                                </p:cTn>
                              </p:par>
                            </p:childTnLst>
                          </p:cTn>
                        </p:par>
                        <p:par>
                          <p:cTn id="20" fill="hold">
                            <p:stCondLst>
                              <p:cond delay="2000"/>
                            </p:stCondLst>
                            <p:childTnLst>
                              <p:par>
                                <p:cTn id="21" presetID="16" presetClass="entr" presetSubtype="21" fill="hold" nodeType="afterEffect">
                                  <p:stCondLst>
                                    <p:cond delay="0"/>
                                  </p:stCondLst>
                                  <p:childTnLst>
                                    <p:set>
                                      <p:cBhvr>
                                        <p:cTn id="22" dur="1" fill="hold">
                                          <p:stCondLst>
                                            <p:cond delay="0"/>
                                          </p:stCondLst>
                                        </p:cTn>
                                        <p:tgtEl>
                                          <p:spTgt spid="74"/>
                                        </p:tgtEl>
                                        <p:attrNameLst>
                                          <p:attrName>style.visibility</p:attrName>
                                        </p:attrNameLst>
                                      </p:cBhvr>
                                      <p:to>
                                        <p:strVal val="visible"/>
                                      </p:to>
                                    </p:set>
                                    <p:animEffect transition="in" filter="barn(inVertical)">
                                      <p:cBhvr>
                                        <p:cTn id="23" dur="500"/>
                                        <p:tgtEl>
                                          <p:spTgt spid="74"/>
                                        </p:tgtEl>
                                      </p:cBhvr>
                                    </p:animEffect>
                                  </p:childTnLst>
                                </p:cTn>
                              </p:par>
                            </p:childTnLst>
                          </p:cTn>
                        </p:par>
                        <p:par>
                          <p:cTn id="24" fill="hold">
                            <p:stCondLst>
                              <p:cond delay="2500"/>
                            </p:stCondLst>
                            <p:childTnLst>
                              <p:par>
                                <p:cTn id="25" presetID="16" presetClass="entr" presetSubtype="21" fill="hold" nodeType="after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barn(inVertical)">
                                      <p:cBhvr>
                                        <p:cTn id="2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Freeform 5"/>
          <p:cNvSpPr>
            <a:spLocks noChangeArrowheads="1"/>
          </p:cNvSpPr>
          <p:nvPr/>
        </p:nvSpPr>
        <p:spPr bwMode="auto">
          <a:xfrm>
            <a:off x="752475" y="2613026"/>
            <a:ext cx="2479675" cy="1957388"/>
          </a:xfrm>
          <a:custGeom>
            <a:avLst/>
            <a:gdLst>
              <a:gd name="T0" fmla="*/ 2147483647 w 233"/>
              <a:gd name="T1" fmla="*/ 2147483647 h 184"/>
              <a:gd name="T2" fmla="*/ 2147483647 w 233"/>
              <a:gd name="T3" fmla="*/ 2147483647 h 184"/>
              <a:gd name="T4" fmla="*/ 2147483647 w 233"/>
              <a:gd name="T5" fmla="*/ 2147483647 h 184"/>
              <a:gd name="T6" fmla="*/ 2147483647 w 233"/>
              <a:gd name="T7" fmla="*/ 2147483647 h 184"/>
              <a:gd name="T8" fmla="*/ 0 w 233"/>
              <a:gd name="T9" fmla="*/ 2147483647 h 184"/>
              <a:gd name="T10" fmla="*/ 2147483647 w 233"/>
              <a:gd name="T11" fmla="*/ 2147483647 h 184"/>
              <a:gd name="T12" fmla="*/ 2147483647 w 233"/>
              <a:gd name="T13" fmla="*/ 2147483647 h 184"/>
              <a:gd name="T14" fmla="*/ 2147483647 w 233"/>
              <a:gd name="T15" fmla="*/ 0 h 184"/>
              <a:gd name="T16" fmla="*/ 2147483647 w 233"/>
              <a:gd name="T17" fmla="*/ 2147483647 h 1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3"/>
              <a:gd name="T28" fmla="*/ 0 h 184"/>
              <a:gd name="T29" fmla="*/ 233 w 233"/>
              <a:gd name="T30" fmla="*/ 184 h 1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3" h="184">
                <a:moveTo>
                  <a:pt x="164" y="30"/>
                </a:moveTo>
                <a:cubicBezTo>
                  <a:pt x="169" y="39"/>
                  <a:pt x="171" y="49"/>
                  <a:pt x="171" y="60"/>
                </a:cubicBezTo>
                <a:cubicBezTo>
                  <a:pt x="171" y="94"/>
                  <a:pt x="144" y="122"/>
                  <a:pt x="109" y="122"/>
                </a:cubicBezTo>
                <a:cubicBezTo>
                  <a:pt x="86" y="122"/>
                  <a:pt x="65" y="109"/>
                  <a:pt x="55" y="89"/>
                </a:cubicBezTo>
                <a:cubicBezTo>
                  <a:pt x="0" y="119"/>
                  <a:pt x="0" y="119"/>
                  <a:pt x="0" y="119"/>
                </a:cubicBezTo>
                <a:cubicBezTo>
                  <a:pt x="22" y="158"/>
                  <a:pt x="62" y="184"/>
                  <a:pt x="109" y="184"/>
                </a:cubicBezTo>
                <a:cubicBezTo>
                  <a:pt x="178" y="184"/>
                  <a:pt x="233" y="128"/>
                  <a:pt x="233" y="60"/>
                </a:cubicBezTo>
                <a:cubicBezTo>
                  <a:pt x="233" y="38"/>
                  <a:pt x="228" y="18"/>
                  <a:pt x="218" y="0"/>
                </a:cubicBezTo>
                <a:lnTo>
                  <a:pt x="164" y="30"/>
                </a:lnTo>
                <a:close/>
              </a:path>
            </a:pathLst>
          </a:custGeom>
          <a:solidFill>
            <a:srgbClr val="CF3C27"/>
          </a:solidFill>
          <a:ln>
            <a:noFill/>
          </a:ln>
        </p:spPr>
        <p:txBody>
          <a:bodyPr/>
          <a:lstStyle/>
          <a:p>
            <a:pPr defTabSz="914377"/>
            <a:endParaRPr lang="zh-CN" altLang="en-US">
              <a:solidFill>
                <a:prstClr val="black"/>
              </a:solidFill>
            </a:endParaRPr>
          </a:p>
        </p:txBody>
      </p:sp>
      <p:sp>
        <p:nvSpPr>
          <p:cNvPr id="81" name="Freeform 6"/>
          <p:cNvSpPr>
            <a:spLocks noChangeArrowheads="1"/>
          </p:cNvSpPr>
          <p:nvPr/>
        </p:nvSpPr>
        <p:spPr bwMode="auto">
          <a:xfrm>
            <a:off x="1914525" y="1933576"/>
            <a:ext cx="1157288" cy="1001713"/>
          </a:xfrm>
          <a:custGeom>
            <a:avLst/>
            <a:gdLst>
              <a:gd name="T0" fmla="*/ 2147483647 w 109"/>
              <a:gd name="T1" fmla="*/ 2147483647 h 94"/>
              <a:gd name="T2" fmla="*/ 2147483647 w 109"/>
              <a:gd name="T3" fmla="*/ 2147483647 h 94"/>
              <a:gd name="T4" fmla="*/ 0 w 109"/>
              <a:gd name="T5" fmla="*/ 0 h 94"/>
              <a:gd name="T6" fmla="*/ 0 w 109"/>
              <a:gd name="T7" fmla="*/ 2147483647 h 94"/>
              <a:gd name="T8" fmla="*/ 2147483647 w 109"/>
              <a:gd name="T9" fmla="*/ 2147483647 h 94"/>
              <a:gd name="T10" fmla="*/ 0 60000 65536"/>
              <a:gd name="T11" fmla="*/ 0 60000 65536"/>
              <a:gd name="T12" fmla="*/ 0 60000 65536"/>
              <a:gd name="T13" fmla="*/ 0 60000 65536"/>
              <a:gd name="T14" fmla="*/ 0 60000 65536"/>
              <a:gd name="T15" fmla="*/ 0 w 109"/>
              <a:gd name="T16" fmla="*/ 0 h 94"/>
              <a:gd name="T17" fmla="*/ 109 w 109"/>
              <a:gd name="T18" fmla="*/ 94 h 94"/>
            </a:gdLst>
            <a:ahLst/>
            <a:cxnLst>
              <a:cxn ang="T10">
                <a:pos x="T0" y="T1"/>
              </a:cxn>
              <a:cxn ang="T11">
                <a:pos x="T2" y="T3"/>
              </a:cxn>
              <a:cxn ang="T12">
                <a:pos x="T4" y="T5"/>
              </a:cxn>
              <a:cxn ang="T13">
                <a:pos x="T6" y="T7"/>
              </a:cxn>
              <a:cxn ang="T14">
                <a:pos x="T8" y="T9"/>
              </a:cxn>
            </a:cxnLst>
            <a:rect l="T15" t="T16" r="T17" b="T18"/>
            <a:pathLst>
              <a:path w="109" h="94">
                <a:moveTo>
                  <a:pt x="55" y="94"/>
                </a:moveTo>
                <a:cubicBezTo>
                  <a:pt x="109" y="64"/>
                  <a:pt x="109" y="64"/>
                  <a:pt x="109" y="64"/>
                </a:cubicBezTo>
                <a:cubicBezTo>
                  <a:pt x="88" y="26"/>
                  <a:pt x="47" y="0"/>
                  <a:pt x="0" y="0"/>
                </a:cubicBezTo>
                <a:cubicBezTo>
                  <a:pt x="0" y="61"/>
                  <a:pt x="0" y="61"/>
                  <a:pt x="0" y="61"/>
                </a:cubicBezTo>
                <a:cubicBezTo>
                  <a:pt x="24" y="61"/>
                  <a:pt x="44" y="74"/>
                  <a:pt x="55" y="94"/>
                </a:cubicBezTo>
                <a:close/>
              </a:path>
            </a:pathLst>
          </a:custGeom>
          <a:solidFill>
            <a:srgbClr val="1D495D"/>
          </a:solidFill>
          <a:ln>
            <a:noFill/>
          </a:ln>
        </p:spPr>
        <p:txBody>
          <a:bodyPr/>
          <a:lstStyle/>
          <a:p>
            <a:pPr defTabSz="914377"/>
            <a:endParaRPr lang="zh-CN" altLang="en-US">
              <a:solidFill>
                <a:prstClr val="black"/>
              </a:solidFill>
            </a:endParaRPr>
          </a:p>
        </p:txBody>
      </p:sp>
      <p:sp>
        <p:nvSpPr>
          <p:cNvPr id="82" name="Freeform 7"/>
          <p:cNvSpPr>
            <a:spLocks noChangeArrowheads="1"/>
          </p:cNvSpPr>
          <p:nvPr/>
        </p:nvSpPr>
        <p:spPr bwMode="auto">
          <a:xfrm>
            <a:off x="593725" y="1933575"/>
            <a:ext cx="1320800" cy="1946275"/>
          </a:xfrm>
          <a:custGeom>
            <a:avLst/>
            <a:gdLst>
              <a:gd name="T0" fmla="*/ 2147483647 w 124"/>
              <a:gd name="T1" fmla="*/ 2147483647 h 183"/>
              <a:gd name="T2" fmla="*/ 2147483647 w 124"/>
              <a:gd name="T3" fmla="*/ 2147483647 h 183"/>
              <a:gd name="T4" fmla="*/ 2147483647 w 124"/>
              <a:gd name="T5" fmla="*/ 0 h 183"/>
              <a:gd name="T6" fmla="*/ 0 w 124"/>
              <a:gd name="T7" fmla="*/ 2147483647 h 183"/>
              <a:gd name="T8" fmla="*/ 1701850800 w 124"/>
              <a:gd name="T9" fmla="*/ 2147483647 h 183"/>
              <a:gd name="T10" fmla="*/ 2147483647 w 124"/>
              <a:gd name="T11" fmla="*/ 2147483647 h 183"/>
              <a:gd name="T12" fmla="*/ 2147483647 w 124"/>
              <a:gd name="T13" fmla="*/ 2147483647 h 183"/>
              <a:gd name="T14" fmla="*/ 0 60000 65536"/>
              <a:gd name="T15" fmla="*/ 0 60000 65536"/>
              <a:gd name="T16" fmla="*/ 0 60000 65536"/>
              <a:gd name="T17" fmla="*/ 0 60000 65536"/>
              <a:gd name="T18" fmla="*/ 0 60000 65536"/>
              <a:gd name="T19" fmla="*/ 0 60000 65536"/>
              <a:gd name="T20" fmla="*/ 0 60000 65536"/>
              <a:gd name="T21" fmla="*/ 0 w 124"/>
              <a:gd name="T22" fmla="*/ 0 h 183"/>
              <a:gd name="T23" fmla="*/ 124 w 124"/>
              <a:gd name="T24" fmla="*/ 183 h 1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 h="183">
                <a:moveTo>
                  <a:pt x="62" y="124"/>
                </a:moveTo>
                <a:cubicBezTo>
                  <a:pt x="62" y="89"/>
                  <a:pt x="90" y="61"/>
                  <a:pt x="124" y="61"/>
                </a:cubicBezTo>
                <a:cubicBezTo>
                  <a:pt x="124" y="0"/>
                  <a:pt x="124" y="0"/>
                  <a:pt x="124" y="0"/>
                </a:cubicBezTo>
                <a:cubicBezTo>
                  <a:pt x="56" y="0"/>
                  <a:pt x="0" y="55"/>
                  <a:pt x="0" y="124"/>
                </a:cubicBezTo>
                <a:cubicBezTo>
                  <a:pt x="0" y="145"/>
                  <a:pt x="6" y="165"/>
                  <a:pt x="15" y="183"/>
                </a:cubicBezTo>
                <a:cubicBezTo>
                  <a:pt x="70" y="153"/>
                  <a:pt x="70" y="153"/>
                  <a:pt x="70" y="153"/>
                </a:cubicBezTo>
                <a:cubicBezTo>
                  <a:pt x="65" y="145"/>
                  <a:pt x="62" y="134"/>
                  <a:pt x="62" y="124"/>
                </a:cubicBezTo>
                <a:close/>
              </a:path>
            </a:pathLst>
          </a:custGeom>
          <a:solidFill>
            <a:srgbClr val="A6A6A6"/>
          </a:solidFill>
          <a:ln>
            <a:noFill/>
          </a:ln>
        </p:spPr>
        <p:txBody>
          <a:bodyPr/>
          <a:lstStyle/>
          <a:p>
            <a:pPr defTabSz="914377"/>
            <a:endParaRPr lang="zh-CN" altLang="en-US">
              <a:solidFill>
                <a:prstClr val="black"/>
              </a:solidFill>
            </a:endParaRPr>
          </a:p>
        </p:txBody>
      </p:sp>
      <p:sp>
        <p:nvSpPr>
          <p:cNvPr id="83" name="Freeform 8"/>
          <p:cNvSpPr>
            <a:spLocks noChangeArrowheads="1"/>
          </p:cNvSpPr>
          <p:nvPr/>
        </p:nvSpPr>
        <p:spPr bwMode="auto">
          <a:xfrm>
            <a:off x="4687888" y="1933575"/>
            <a:ext cx="1255712" cy="1117600"/>
          </a:xfrm>
          <a:custGeom>
            <a:avLst/>
            <a:gdLst>
              <a:gd name="T0" fmla="*/ 2147483647 w 118"/>
              <a:gd name="T1" fmla="*/ 2147483647 h 105"/>
              <a:gd name="T2" fmla="*/ 2147483647 w 118"/>
              <a:gd name="T3" fmla="*/ 2147483647 h 105"/>
              <a:gd name="T4" fmla="*/ 0 w 118"/>
              <a:gd name="T5" fmla="*/ 0 h 105"/>
              <a:gd name="T6" fmla="*/ 0 w 118"/>
              <a:gd name="T7" fmla="*/ 2147483647 h 105"/>
              <a:gd name="T8" fmla="*/ 2147483647 w 118"/>
              <a:gd name="T9" fmla="*/ 2147483647 h 105"/>
              <a:gd name="T10" fmla="*/ 0 60000 65536"/>
              <a:gd name="T11" fmla="*/ 0 60000 65536"/>
              <a:gd name="T12" fmla="*/ 0 60000 65536"/>
              <a:gd name="T13" fmla="*/ 0 60000 65536"/>
              <a:gd name="T14" fmla="*/ 0 60000 65536"/>
              <a:gd name="T15" fmla="*/ 0 w 118"/>
              <a:gd name="T16" fmla="*/ 0 h 105"/>
              <a:gd name="T17" fmla="*/ 118 w 118"/>
              <a:gd name="T18" fmla="*/ 105 h 105"/>
            </a:gdLst>
            <a:ahLst/>
            <a:cxnLst>
              <a:cxn ang="T10">
                <a:pos x="T0" y="T1"/>
              </a:cxn>
              <a:cxn ang="T11">
                <a:pos x="T2" y="T3"/>
              </a:cxn>
              <a:cxn ang="T12">
                <a:pos x="T4" y="T5"/>
              </a:cxn>
              <a:cxn ang="T13">
                <a:pos x="T6" y="T7"/>
              </a:cxn>
              <a:cxn ang="T14">
                <a:pos x="T8" y="T9"/>
              </a:cxn>
            </a:cxnLst>
            <a:rect l="T15" t="T16" r="T17" b="T18"/>
            <a:pathLst>
              <a:path w="118" h="105">
                <a:moveTo>
                  <a:pt x="59" y="105"/>
                </a:moveTo>
                <a:cubicBezTo>
                  <a:pt x="118" y="87"/>
                  <a:pt x="118" y="87"/>
                  <a:pt x="118" y="87"/>
                </a:cubicBezTo>
                <a:cubicBezTo>
                  <a:pt x="103" y="37"/>
                  <a:pt x="56" y="0"/>
                  <a:pt x="0" y="0"/>
                </a:cubicBezTo>
                <a:cubicBezTo>
                  <a:pt x="0" y="61"/>
                  <a:pt x="0" y="61"/>
                  <a:pt x="0" y="61"/>
                </a:cubicBezTo>
                <a:cubicBezTo>
                  <a:pt x="28" y="61"/>
                  <a:pt x="52" y="80"/>
                  <a:pt x="59" y="105"/>
                </a:cubicBezTo>
                <a:close/>
              </a:path>
            </a:pathLst>
          </a:custGeom>
          <a:solidFill>
            <a:srgbClr val="A6A6A6"/>
          </a:solidFill>
          <a:ln>
            <a:noFill/>
          </a:ln>
        </p:spPr>
        <p:txBody>
          <a:bodyPr/>
          <a:lstStyle/>
          <a:p>
            <a:pPr defTabSz="914377"/>
            <a:endParaRPr lang="zh-CN" altLang="en-US">
              <a:solidFill>
                <a:prstClr val="black"/>
              </a:solidFill>
            </a:endParaRPr>
          </a:p>
        </p:txBody>
      </p:sp>
      <p:sp>
        <p:nvSpPr>
          <p:cNvPr id="84" name="Freeform 9"/>
          <p:cNvSpPr>
            <a:spLocks noChangeArrowheads="1"/>
          </p:cNvSpPr>
          <p:nvPr/>
        </p:nvSpPr>
        <p:spPr bwMode="auto">
          <a:xfrm>
            <a:off x="3370264" y="1933575"/>
            <a:ext cx="1317625" cy="2606675"/>
          </a:xfrm>
          <a:custGeom>
            <a:avLst/>
            <a:gdLst>
              <a:gd name="T0" fmla="*/ 2147483647 w 124"/>
              <a:gd name="T1" fmla="*/ 2147483647 h 245"/>
              <a:gd name="T2" fmla="*/ 2147483647 w 124"/>
              <a:gd name="T3" fmla="*/ 2147483647 h 245"/>
              <a:gd name="T4" fmla="*/ 2147483647 w 124"/>
              <a:gd name="T5" fmla="*/ 0 h 245"/>
              <a:gd name="T6" fmla="*/ 0 w 124"/>
              <a:gd name="T7" fmla="*/ 2147483647 h 245"/>
              <a:gd name="T8" fmla="*/ 2147483647 w 124"/>
              <a:gd name="T9" fmla="*/ 2147483647 h 245"/>
              <a:gd name="T10" fmla="*/ 2147483647 w 124"/>
              <a:gd name="T11" fmla="*/ 2147483647 h 245"/>
              <a:gd name="T12" fmla="*/ 2147483647 w 124"/>
              <a:gd name="T13" fmla="*/ 2147483647 h 245"/>
              <a:gd name="T14" fmla="*/ 0 60000 65536"/>
              <a:gd name="T15" fmla="*/ 0 60000 65536"/>
              <a:gd name="T16" fmla="*/ 0 60000 65536"/>
              <a:gd name="T17" fmla="*/ 0 60000 65536"/>
              <a:gd name="T18" fmla="*/ 0 60000 65536"/>
              <a:gd name="T19" fmla="*/ 0 60000 65536"/>
              <a:gd name="T20" fmla="*/ 0 60000 65536"/>
              <a:gd name="T21" fmla="*/ 0 w 124"/>
              <a:gd name="T22" fmla="*/ 0 h 245"/>
              <a:gd name="T23" fmla="*/ 124 w 124"/>
              <a:gd name="T24" fmla="*/ 245 h 2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 h="245">
                <a:moveTo>
                  <a:pt x="62" y="124"/>
                </a:moveTo>
                <a:cubicBezTo>
                  <a:pt x="62" y="89"/>
                  <a:pt x="89" y="61"/>
                  <a:pt x="124" y="61"/>
                </a:cubicBezTo>
                <a:cubicBezTo>
                  <a:pt x="124" y="0"/>
                  <a:pt x="124" y="0"/>
                  <a:pt x="124" y="0"/>
                </a:cubicBezTo>
                <a:cubicBezTo>
                  <a:pt x="55" y="0"/>
                  <a:pt x="0" y="55"/>
                  <a:pt x="0" y="124"/>
                </a:cubicBezTo>
                <a:cubicBezTo>
                  <a:pt x="0" y="184"/>
                  <a:pt x="43" y="234"/>
                  <a:pt x="100" y="245"/>
                </a:cubicBezTo>
                <a:cubicBezTo>
                  <a:pt x="112" y="185"/>
                  <a:pt x="112" y="185"/>
                  <a:pt x="112" y="185"/>
                </a:cubicBezTo>
                <a:cubicBezTo>
                  <a:pt x="83" y="179"/>
                  <a:pt x="62" y="154"/>
                  <a:pt x="62" y="124"/>
                </a:cubicBezTo>
                <a:close/>
              </a:path>
            </a:pathLst>
          </a:custGeom>
          <a:solidFill>
            <a:srgbClr val="CF3C27"/>
          </a:solidFill>
          <a:ln>
            <a:noFill/>
          </a:ln>
        </p:spPr>
        <p:txBody>
          <a:bodyPr/>
          <a:lstStyle/>
          <a:p>
            <a:pPr defTabSz="914377"/>
            <a:endParaRPr lang="zh-CN" altLang="en-US">
              <a:solidFill>
                <a:prstClr val="black"/>
              </a:solidFill>
            </a:endParaRPr>
          </a:p>
        </p:txBody>
      </p:sp>
      <p:sp>
        <p:nvSpPr>
          <p:cNvPr id="85" name="Freeform 10"/>
          <p:cNvSpPr>
            <a:spLocks noChangeArrowheads="1"/>
          </p:cNvSpPr>
          <p:nvPr/>
        </p:nvSpPr>
        <p:spPr bwMode="auto">
          <a:xfrm>
            <a:off x="4432300" y="2857501"/>
            <a:ext cx="1574800" cy="1712913"/>
          </a:xfrm>
          <a:custGeom>
            <a:avLst/>
            <a:gdLst>
              <a:gd name="T0" fmla="*/ 2147483647 w 148"/>
              <a:gd name="T1" fmla="*/ 2037472776 h 161"/>
              <a:gd name="T2" fmla="*/ 2147483647 w 148"/>
              <a:gd name="T3" fmla="*/ 2147483647 h 161"/>
              <a:gd name="T4" fmla="*/ 2147483647 w 148"/>
              <a:gd name="T5" fmla="*/ 2147483647 h 161"/>
              <a:gd name="T6" fmla="*/ 1358648059 w 148"/>
              <a:gd name="T7" fmla="*/ 2147483647 h 161"/>
              <a:gd name="T8" fmla="*/ 0 w 148"/>
              <a:gd name="T9" fmla="*/ 2147483647 h 161"/>
              <a:gd name="T10" fmla="*/ 2147483647 w 148"/>
              <a:gd name="T11" fmla="*/ 2147483647 h 161"/>
              <a:gd name="T12" fmla="*/ 2147483647 w 148"/>
              <a:gd name="T13" fmla="*/ 2147483647 h 161"/>
              <a:gd name="T14" fmla="*/ 2147483647 w 148"/>
              <a:gd name="T15" fmla="*/ 0 h 161"/>
              <a:gd name="T16" fmla="*/ 2147483647 w 148"/>
              <a:gd name="T17" fmla="*/ 2037472776 h 1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8"/>
              <a:gd name="T28" fmla="*/ 0 h 161"/>
              <a:gd name="T29" fmla="*/ 148 w 148"/>
              <a:gd name="T30" fmla="*/ 161 h 16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8" h="161">
                <a:moveTo>
                  <a:pt x="83" y="18"/>
                </a:moveTo>
                <a:cubicBezTo>
                  <a:pt x="85" y="24"/>
                  <a:pt x="86" y="30"/>
                  <a:pt x="86" y="37"/>
                </a:cubicBezTo>
                <a:cubicBezTo>
                  <a:pt x="86" y="71"/>
                  <a:pt x="58" y="99"/>
                  <a:pt x="24" y="99"/>
                </a:cubicBezTo>
                <a:cubicBezTo>
                  <a:pt x="20" y="99"/>
                  <a:pt x="16" y="98"/>
                  <a:pt x="12" y="98"/>
                </a:cubicBezTo>
                <a:cubicBezTo>
                  <a:pt x="0" y="158"/>
                  <a:pt x="0" y="158"/>
                  <a:pt x="0" y="158"/>
                </a:cubicBezTo>
                <a:cubicBezTo>
                  <a:pt x="8" y="160"/>
                  <a:pt x="16" y="161"/>
                  <a:pt x="24" y="161"/>
                </a:cubicBezTo>
                <a:cubicBezTo>
                  <a:pt x="92" y="161"/>
                  <a:pt x="148" y="105"/>
                  <a:pt x="148" y="37"/>
                </a:cubicBezTo>
                <a:cubicBezTo>
                  <a:pt x="148" y="24"/>
                  <a:pt x="146" y="12"/>
                  <a:pt x="142" y="0"/>
                </a:cubicBezTo>
                <a:lnTo>
                  <a:pt x="83" y="18"/>
                </a:lnTo>
                <a:close/>
              </a:path>
            </a:pathLst>
          </a:custGeom>
          <a:solidFill>
            <a:srgbClr val="1D495D"/>
          </a:solidFill>
          <a:ln>
            <a:noFill/>
          </a:ln>
        </p:spPr>
        <p:txBody>
          <a:bodyPr/>
          <a:lstStyle/>
          <a:p>
            <a:pPr defTabSz="914377"/>
            <a:endParaRPr lang="zh-CN" altLang="en-US">
              <a:solidFill>
                <a:prstClr val="black"/>
              </a:solidFill>
            </a:endParaRPr>
          </a:p>
        </p:txBody>
      </p:sp>
      <p:sp>
        <p:nvSpPr>
          <p:cNvPr id="86" name="Freeform 11"/>
          <p:cNvSpPr>
            <a:spLocks noChangeArrowheads="1"/>
          </p:cNvSpPr>
          <p:nvPr/>
        </p:nvSpPr>
        <p:spPr bwMode="auto">
          <a:xfrm>
            <a:off x="6261100" y="1933576"/>
            <a:ext cx="1320800" cy="2500313"/>
          </a:xfrm>
          <a:custGeom>
            <a:avLst/>
            <a:gdLst>
              <a:gd name="T0" fmla="*/ 2147483647 w 124"/>
              <a:gd name="T1" fmla="*/ 2147483647 h 235"/>
              <a:gd name="T2" fmla="*/ 2147483647 w 124"/>
              <a:gd name="T3" fmla="*/ 2147483647 h 235"/>
              <a:gd name="T4" fmla="*/ 2147483647 w 124"/>
              <a:gd name="T5" fmla="*/ 0 h 235"/>
              <a:gd name="T6" fmla="*/ 0 w 124"/>
              <a:gd name="T7" fmla="*/ 2147483647 h 235"/>
              <a:gd name="T8" fmla="*/ 2147483647 w 124"/>
              <a:gd name="T9" fmla="*/ 2147483647 h 235"/>
              <a:gd name="T10" fmla="*/ 2147483647 w 124"/>
              <a:gd name="T11" fmla="*/ 2147483647 h 235"/>
              <a:gd name="T12" fmla="*/ 2147483647 w 124"/>
              <a:gd name="T13" fmla="*/ 2147483647 h 235"/>
              <a:gd name="T14" fmla="*/ 0 60000 65536"/>
              <a:gd name="T15" fmla="*/ 0 60000 65536"/>
              <a:gd name="T16" fmla="*/ 0 60000 65536"/>
              <a:gd name="T17" fmla="*/ 0 60000 65536"/>
              <a:gd name="T18" fmla="*/ 0 60000 65536"/>
              <a:gd name="T19" fmla="*/ 0 60000 65536"/>
              <a:gd name="T20" fmla="*/ 0 60000 65536"/>
              <a:gd name="T21" fmla="*/ 0 w 124"/>
              <a:gd name="T22" fmla="*/ 0 h 235"/>
              <a:gd name="T23" fmla="*/ 124 w 124"/>
              <a:gd name="T24" fmla="*/ 235 h 2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 h="235">
                <a:moveTo>
                  <a:pt x="62" y="124"/>
                </a:moveTo>
                <a:cubicBezTo>
                  <a:pt x="62" y="89"/>
                  <a:pt x="89" y="61"/>
                  <a:pt x="124" y="61"/>
                </a:cubicBezTo>
                <a:cubicBezTo>
                  <a:pt x="124" y="0"/>
                  <a:pt x="124" y="0"/>
                  <a:pt x="124" y="0"/>
                </a:cubicBezTo>
                <a:cubicBezTo>
                  <a:pt x="55" y="0"/>
                  <a:pt x="0" y="55"/>
                  <a:pt x="0" y="124"/>
                </a:cubicBezTo>
                <a:cubicBezTo>
                  <a:pt x="0" y="173"/>
                  <a:pt x="28" y="215"/>
                  <a:pt x="70" y="235"/>
                </a:cubicBezTo>
                <a:cubicBezTo>
                  <a:pt x="97" y="180"/>
                  <a:pt x="97" y="180"/>
                  <a:pt x="97" y="180"/>
                </a:cubicBezTo>
                <a:cubicBezTo>
                  <a:pt x="76" y="169"/>
                  <a:pt x="62" y="148"/>
                  <a:pt x="62" y="124"/>
                </a:cubicBezTo>
                <a:close/>
              </a:path>
            </a:pathLst>
          </a:custGeom>
          <a:solidFill>
            <a:srgbClr val="1D495D"/>
          </a:solidFill>
          <a:ln>
            <a:noFill/>
          </a:ln>
        </p:spPr>
        <p:txBody>
          <a:bodyPr/>
          <a:lstStyle/>
          <a:p>
            <a:pPr defTabSz="914377"/>
            <a:endParaRPr lang="zh-CN" altLang="en-US">
              <a:solidFill>
                <a:prstClr val="black"/>
              </a:solidFill>
            </a:endParaRPr>
          </a:p>
        </p:txBody>
      </p:sp>
      <p:sp>
        <p:nvSpPr>
          <p:cNvPr id="87" name="Freeform 12"/>
          <p:cNvSpPr>
            <a:spLocks noChangeArrowheads="1"/>
          </p:cNvSpPr>
          <p:nvPr/>
        </p:nvSpPr>
        <p:spPr bwMode="auto">
          <a:xfrm>
            <a:off x="7581900" y="1933575"/>
            <a:ext cx="1285875" cy="1181100"/>
          </a:xfrm>
          <a:custGeom>
            <a:avLst/>
            <a:gdLst>
              <a:gd name="T0" fmla="*/ 2147483647 w 121"/>
              <a:gd name="T1" fmla="*/ 2147483647 h 111"/>
              <a:gd name="T2" fmla="*/ 2147483647 w 121"/>
              <a:gd name="T3" fmla="*/ 2147483647 h 111"/>
              <a:gd name="T4" fmla="*/ 0 w 121"/>
              <a:gd name="T5" fmla="*/ 0 h 111"/>
              <a:gd name="T6" fmla="*/ 0 w 121"/>
              <a:gd name="T7" fmla="*/ 2147483647 h 111"/>
              <a:gd name="T8" fmla="*/ 2147483647 w 121"/>
              <a:gd name="T9" fmla="*/ 2147483647 h 111"/>
              <a:gd name="T10" fmla="*/ 0 60000 65536"/>
              <a:gd name="T11" fmla="*/ 0 60000 65536"/>
              <a:gd name="T12" fmla="*/ 0 60000 65536"/>
              <a:gd name="T13" fmla="*/ 0 60000 65536"/>
              <a:gd name="T14" fmla="*/ 0 60000 65536"/>
              <a:gd name="T15" fmla="*/ 0 w 121"/>
              <a:gd name="T16" fmla="*/ 0 h 111"/>
              <a:gd name="T17" fmla="*/ 121 w 121"/>
              <a:gd name="T18" fmla="*/ 111 h 111"/>
            </a:gdLst>
            <a:ahLst/>
            <a:cxnLst>
              <a:cxn ang="T10">
                <a:pos x="T0" y="T1"/>
              </a:cxn>
              <a:cxn ang="T11">
                <a:pos x="T2" y="T3"/>
              </a:cxn>
              <a:cxn ang="T12">
                <a:pos x="T4" y="T5"/>
              </a:cxn>
              <a:cxn ang="T13">
                <a:pos x="T6" y="T7"/>
              </a:cxn>
              <a:cxn ang="T14">
                <a:pos x="T8" y="T9"/>
              </a:cxn>
            </a:cxnLst>
            <a:rect l="T15" t="T16" r="T17" b="T18"/>
            <a:pathLst>
              <a:path w="121" h="111">
                <a:moveTo>
                  <a:pt x="61" y="111"/>
                </a:moveTo>
                <a:cubicBezTo>
                  <a:pt x="121" y="99"/>
                  <a:pt x="121" y="99"/>
                  <a:pt x="121" y="99"/>
                </a:cubicBezTo>
                <a:cubicBezTo>
                  <a:pt x="110" y="42"/>
                  <a:pt x="60" y="0"/>
                  <a:pt x="0" y="0"/>
                </a:cubicBezTo>
                <a:cubicBezTo>
                  <a:pt x="0" y="61"/>
                  <a:pt x="0" y="61"/>
                  <a:pt x="0" y="61"/>
                </a:cubicBezTo>
                <a:cubicBezTo>
                  <a:pt x="30" y="61"/>
                  <a:pt x="55" y="83"/>
                  <a:pt x="61" y="111"/>
                </a:cubicBezTo>
                <a:close/>
              </a:path>
            </a:pathLst>
          </a:custGeom>
          <a:solidFill>
            <a:srgbClr val="A6A6A6"/>
          </a:solidFill>
          <a:ln>
            <a:noFill/>
          </a:ln>
        </p:spPr>
        <p:txBody>
          <a:bodyPr/>
          <a:lstStyle/>
          <a:p>
            <a:pPr defTabSz="914377"/>
            <a:endParaRPr lang="zh-CN" altLang="en-US">
              <a:solidFill>
                <a:prstClr val="black"/>
              </a:solidFill>
            </a:endParaRPr>
          </a:p>
        </p:txBody>
      </p:sp>
      <p:sp>
        <p:nvSpPr>
          <p:cNvPr id="88" name="Freeform 13"/>
          <p:cNvSpPr>
            <a:spLocks noChangeArrowheads="1"/>
          </p:cNvSpPr>
          <p:nvPr/>
        </p:nvSpPr>
        <p:spPr bwMode="auto">
          <a:xfrm>
            <a:off x="7007226" y="2986088"/>
            <a:ext cx="1892300" cy="1585912"/>
          </a:xfrm>
          <a:custGeom>
            <a:avLst/>
            <a:gdLst>
              <a:gd name="T0" fmla="*/ 2147483647 w 178"/>
              <a:gd name="T1" fmla="*/ 1359456539 h 149"/>
              <a:gd name="T2" fmla="*/ 2147483647 w 178"/>
              <a:gd name="T3" fmla="*/ 2147483647 h 149"/>
              <a:gd name="T4" fmla="*/ 2147483647 w 178"/>
              <a:gd name="T5" fmla="*/ 2147483647 h 149"/>
              <a:gd name="T6" fmla="*/ 2147483647 w 178"/>
              <a:gd name="T7" fmla="*/ 2147483647 h 149"/>
              <a:gd name="T8" fmla="*/ 0 w 178"/>
              <a:gd name="T9" fmla="*/ 2147483647 h 149"/>
              <a:gd name="T10" fmla="*/ 2147483647 w 178"/>
              <a:gd name="T11" fmla="*/ 2147483647 h 149"/>
              <a:gd name="T12" fmla="*/ 2147483647 w 178"/>
              <a:gd name="T13" fmla="*/ 2147483647 h 149"/>
              <a:gd name="T14" fmla="*/ 2147483647 w 178"/>
              <a:gd name="T15" fmla="*/ 0 h 149"/>
              <a:gd name="T16" fmla="*/ 2147483647 w 178"/>
              <a:gd name="T17" fmla="*/ 1359456539 h 1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8"/>
              <a:gd name="T28" fmla="*/ 0 h 149"/>
              <a:gd name="T29" fmla="*/ 178 w 178"/>
              <a:gd name="T30" fmla="*/ 149 h 14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8" h="149">
                <a:moveTo>
                  <a:pt x="115" y="12"/>
                </a:moveTo>
                <a:cubicBezTo>
                  <a:pt x="116" y="16"/>
                  <a:pt x="116" y="20"/>
                  <a:pt x="116" y="25"/>
                </a:cubicBezTo>
                <a:cubicBezTo>
                  <a:pt x="116" y="59"/>
                  <a:pt x="88" y="87"/>
                  <a:pt x="54" y="87"/>
                </a:cubicBezTo>
                <a:cubicBezTo>
                  <a:pt x="44" y="87"/>
                  <a:pt x="35" y="85"/>
                  <a:pt x="27" y="81"/>
                </a:cubicBezTo>
                <a:cubicBezTo>
                  <a:pt x="0" y="136"/>
                  <a:pt x="0" y="136"/>
                  <a:pt x="0" y="136"/>
                </a:cubicBezTo>
                <a:cubicBezTo>
                  <a:pt x="16" y="144"/>
                  <a:pt x="34" y="149"/>
                  <a:pt x="54" y="149"/>
                </a:cubicBezTo>
                <a:cubicBezTo>
                  <a:pt x="122" y="149"/>
                  <a:pt x="178" y="93"/>
                  <a:pt x="178" y="25"/>
                </a:cubicBezTo>
                <a:cubicBezTo>
                  <a:pt x="178" y="16"/>
                  <a:pt x="177" y="8"/>
                  <a:pt x="175" y="0"/>
                </a:cubicBezTo>
                <a:lnTo>
                  <a:pt x="115" y="12"/>
                </a:lnTo>
                <a:close/>
              </a:path>
            </a:pathLst>
          </a:custGeom>
          <a:solidFill>
            <a:srgbClr val="CF3C27"/>
          </a:solidFill>
          <a:ln>
            <a:noFill/>
          </a:ln>
        </p:spPr>
        <p:txBody>
          <a:bodyPr/>
          <a:lstStyle/>
          <a:p>
            <a:pPr defTabSz="914377"/>
            <a:endParaRPr lang="zh-CN" altLang="en-US">
              <a:solidFill>
                <a:prstClr val="black"/>
              </a:solidFill>
            </a:endParaRPr>
          </a:p>
        </p:txBody>
      </p:sp>
      <p:sp>
        <p:nvSpPr>
          <p:cNvPr id="89" name="Freeform 14"/>
          <p:cNvSpPr>
            <a:spLocks noChangeArrowheads="1"/>
          </p:cNvSpPr>
          <p:nvPr/>
        </p:nvSpPr>
        <p:spPr bwMode="auto">
          <a:xfrm>
            <a:off x="10036175" y="2519363"/>
            <a:ext cx="1628775" cy="2052637"/>
          </a:xfrm>
          <a:custGeom>
            <a:avLst/>
            <a:gdLst>
              <a:gd name="T0" fmla="*/ 2147483647 w 153"/>
              <a:gd name="T1" fmla="*/ 2147483647 h 193"/>
              <a:gd name="T2" fmla="*/ 2147483647 w 153"/>
              <a:gd name="T3" fmla="*/ 2147483647 h 193"/>
              <a:gd name="T4" fmla="*/ 2147483647 w 153"/>
              <a:gd name="T5" fmla="*/ 2147483647 h 193"/>
              <a:gd name="T6" fmla="*/ 1699930112 w 153"/>
              <a:gd name="T7" fmla="*/ 2147483647 h 193"/>
              <a:gd name="T8" fmla="*/ 0 w 153"/>
              <a:gd name="T9" fmla="*/ 2147483647 h 193"/>
              <a:gd name="T10" fmla="*/ 2147483647 w 153"/>
              <a:gd name="T11" fmla="*/ 2147483647 h 193"/>
              <a:gd name="T12" fmla="*/ 2147483647 w 153"/>
              <a:gd name="T13" fmla="*/ 2147483647 h 193"/>
              <a:gd name="T14" fmla="*/ 2147483647 w 153"/>
              <a:gd name="T15" fmla="*/ 0 h 193"/>
              <a:gd name="T16" fmla="*/ 2147483647 w 153"/>
              <a:gd name="T17" fmla="*/ 2147483647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3"/>
              <a:gd name="T28" fmla="*/ 0 h 193"/>
              <a:gd name="T29" fmla="*/ 153 w 153"/>
              <a:gd name="T30" fmla="*/ 193 h 1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3" h="193">
                <a:moveTo>
                  <a:pt x="80" y="34"/>
                </a:moveTo>
                <a:cubicBezTo>
                  <a:pt x="87" y="44"/>
                  <a:pt x="91" y="56"/>
                  <a:pt x="91" y="69"/>
                </a:cubicBezTo>
                <a:cubicBezTo>
                  <a:pt x="91" y="103"/>
                  <a:pt x="63" y="131"/>
                  <a:pt x="29" y="131"/>
                </a:cubicBezTo>
                <a:cubicBezTo>
                  <a:pt x="24" y="131"/>
                  <a:pt x="19" y="130"/>
                  <a:pt x="15" y="129"/>
                </a:cubicBezTo>
                <a:cubicBezTo>
                  <a:pt x="0" y="189"/>
                  <a:pt x="0" y="189"/>
                  <a:pt x="0" y="189"/>
                </a:cubicBezTo>
                <a:cubicBezTo>
                  <a:pt x="10" y="191"/>
                  <a:pt x="19" y="193"/>
                  <a:pt x="29" y="193"/>
                </a:cubicBezTo>
                <a:cubicBezTo>
                  <a:pt x="97" y="193"/>
                  <a:pt x="153" y="137"/>
                  <a:pt x="153" y="69"/>
                </a:cubicBezTo>
                <a:cubicBezTo>
                  <a:pt x="153" y="43"/>
                  <a:pt x="145" y="19"/>
                  <a:pt x="132" y="0"/>
                </a:cubicBezTo>
                <a:lnTo>
                  <a:pt x="80" y="34"/>
                </a:lnTo>
                <a:close/>
              </a:path>
            </a:pathLst>
          </a:custGeom>
          <a:solidFill>
            <a:srgbClr val="1D495D"/>
          </a:solidFill>
          <a:ln>
            <a:noFill/>
          </a:ln>
        </p:spPr>
        <p:txBody>
          <a:bodyPr/>
          <a:lstStyle/>
          <a:p>
            <a:pPr defTabSz="914377"/>
            <a:endParaRPr lang="zh-CN" altLang="en-US">
              <a:solidFill>
                <a:prstClr val="black"/>
              </a:solidFill>
            </a:endParaRPr>
          </a:p>
        </p:txBody>
      </p:sp>
      <p:sp>
        <p:nvSpPr>
          <p:cNvPr id="90" name="Freeform 15"/>
          <p:cNvSpPr>
            <a:spLocks noChangeArrowheads="1"/>
          </p:cNvSpPr>
          <p:nvPr/>
        </p:nvSpPr>
        <p:spPr bwMode="auto">
          <a:xfrm>
            <a:off x="9026525" y="1933575"/>
            <a:ext cx="1320800" cy="2593975"/>
          </a:xfrm>
          <a:custGeom>
            <a:avLst/>
            <a:gdLst>
              <a:gd name="T0" fmla="*/ 2147483647 w 124"/>
              <a:gd name="T1" fmla="*/ 2147483647 h 244"/>
              <a:gd name="T2" fmla="*/ 2147483647 w 124"/>
              <a:gd name="T3" fmla="*/ 2147483647 h 244"/>
              <a:gd name="T4" fmla="*/ 2147483647 w 124"/>
              <a:gd name="T5" fmla="*/ 0 h 244"/>
              <a:gd name="T6" fmla="*/ 0 w 124"/>
              <a:gd name="T7" fmla="*/ 2147483647 h 244"/>
              <a:gd name="T8" fmla="*/ 2147483647 w 124"/>
              <a:gd name="T9" fmla="*/ 2147483647 h 244"/>
              <a:gd name="T10" fmla="*/ 2147483647 w 124"/>
              <a:gd name="T11" fmla="*/ 2147483647 h 244"/>
              <a:gd name="T12" fmla="*/ 2147483647 w 124"/>
              <a:gd name="T13" fmla="*/ 2147483647 h 244"/>
              <a:gd name="T14" fmla="*/ 0 60000 65536"/>
              <a:gd name="T15" fmla="*/ 0 60000 65536"/>
              <a:gd name="T16" fmla="*/ 0 60000 65536"/>
              <a:gd name="T17" fmla="*/ 0 60000 65536"/>
              <a:gd name="T18" fmla="*/ 0 60000 65536"/>
              <a:gd name="T19" fmla="*/ 0 60000 65536"/>
              <a:gd name="T20" fmla="*/ 0 60000 65536"/>
              <a:gd name="T21" fmla="*/ 0 w 124"/>
              <a:gd name="T22" fmla="*/ 0 h 244"/>
              <a:gd name="T23" fmla="*/ 124 w 124"/>
              <a:gd name="T24" fmla="*/ 244 h 2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 h="244">
                <a:moveTo>
                  <a:pt x="61" y="124"/>
                </a:moveTo>
                <a:cubicBezTo>
                  <a:pt x="61" y="89"/>
                  <a:pt x="89" y="61"/>
                  <a:pt x="124" y="61"/>
                </a:cubicBezTo>
                <a:cubicBezTo>
                  <a:pt x="124" y="0"/>
                  <a:pt x="124" y="0"/>
                  <a:pt x="124" y="0"/>
                </a:cubicBezTo>
                <a:cubicBezTo>
                  <a:pt x="55" y="0"/>
                  <a:pt x="0" y="55"/>
                  <a:pt x="0" y="124"/>
                </a:cubicBezTo>
                <a:cubicBezTo>
                  <a:pt x="0" y="182"/>
                  <a:pt x="41" y="231"/>
                  <a:pt x="95" y="244"/>
                </a:cubicBezTo>
                <a:cubicBezTo>
                  <a:pt x="110" y="184"/>
                  <a:pt x="110" y="184"/>
                  <a:pt x="110" y="184"/>
                </a:cubicBezTo>
                <a:cubicBezTo>
                  <a:pt x="82" y="178"/>
                  <a:pt x="61" y="153"/>
                  <a:pt x="61" y="124"/>
                </a:cubicBezTo>
                <a:close/>
              </a:path>
            </a:pathLst>
          </a:custGeom>
          <a:solidFill>
            <a:srgbClr val="CF3C27"/>
          </a:solidFill>
          <a:ln>
            <a:noFill/>
          </a:ln>
        </p:spPr>
        <p:txBody>
          <a:bodyPr/>
          <a:lstStyle/>
          <a:p>
            <a:pPr defTabSz="914377"/>
            <a:endParaRPr lang="zh-CN" altLang="en-US">
              <a:solidFill>
                <a:prstClr val="black"/>
              </a:solidFill>
            </a:endParaRPr>
          </a:p>
        </p:txBody>
      </p:sp>
      <p:sp>
        <p:nvSpPr>
          <p:cNvPr id="91" name="Freeform 16"/>
          <p:cNvSpPr>
            <a:spLocks noChangeArrowheads="1"/>
          </p:cNvSpPr>
          <p:nvPr/>
        </p:nvSpPr>
        <p:spPr bwMode="auto">
          <a:xfrm>
            <a:off x="10347326" y="1933575"/>
            <a:ext cx="1095375" cy="947739"/>
          </a:xfrm>
          <a:custGeom>
            <a:avLst/>
            <a:gdLst>
              <a:gd name="T0" fmla="*/ 2147483647 w 103"/>
              <a:gd name="T1" fmla="*/ 2147483647 h 89"/>
              <a:gd name="T2" fmla="*/ 2147483647 w 103"/>
              <a:gd name="T3" fmla="*/ 2147483647 h 89"/>
              <a:gd name="T4" fmla="*/ 0 w 103"/>
              <a:gd name="T5" fmla="*/ 0 h 89"/>
              <a:gd name="T6" fmla="*/ 0 w 103"/>
              <a:gd name="T7" fmla="*/ 2147483647 h 89"/>
              <a:gd name="T8" fmla="*/ 2147483647 w 103"/>
              <a:gd name="T9" fmla="*/ 2147483647 h 89"/>
              <a:gd name="T10" fmla="*/ 0 60000 65536"/>
              <a:gd name="T11" fmla="*/ 0 60000 65536"/>
              <a:gd name="T12" fmla="*/ 0 60000 65536"/>
              <a:gd name="T13" fmla="*/ 0 60000 65536"/>
              <a:gd name="T14" fmla="*/ 0 60000 65536"/>
              <a:gd name="T15" fmla="*/ 0 w 103"/>
              <a:gd name="T16" fmla="*/ 0 h 89"/>
              <a:gd name="T17" fmla="*/ 103 w 103"/>
              <a:gd name="T18" fmla="*/ 89 h 89"/>
            </a:gdLst>
            <a:ahLst/>
            <a:cxnLst>
              <a:cxn ang="T10">
                <a:pos x="T0" y="T1"/>
              </a:cxn>
              <a:cxn ang="T11">
                <a:pos x="T2" y="T3"/>
              </a:cxn>
              <a:cxn ang="T12">
                <a:pos x="T4" y="T5"/>
              </a:cxn>
              <a:cxn ang="T13">
                <a:pos x="T6" y="T7"/>
              </a:cxn>
              <a:cxn ang="T14">
                <a:pos x="T8" y="T9"/>
              </a:cxn>
            </a:cxnLst>
            <a:rect l="T15" t="T16" r="T17" b="T18"/>
            <a:pathLst>
              <a:path w="103" h="89">
                <a:moveTo>
                  <a:pt x="51" y="89"/>
                </a:moveTo>
                <a:cubicBezTo>
                  <a:pt x="103" y="55"/>
                  <a:pt x="103" y="55"/>
                  <a:pt x="103" y="55"/>
                </a:cubicBezTo>
                <a:cubicBezTo>
                  <a:pt x="80" y="21"/>
                  <a:pt x="43" y="0"/>
                  <a:pt x="0" y="0"/>
                </a:cubicBezTo>
                <a:cubicBezTo>
                  <a:pt x="0" y="61"/>
                  <a:pt x="0" y="61"/>
                  <a:pt x="0" y="61"/>
                </a:cubicBezTo>
                <a:cubicBezTo>
                  <a:pt x="21" y="61"/>
                  <a:pt x="40" y="72"/>
                  <a:pt x="51" y="89"/>
                </a:cubicBezTo>
                <a:close/>
              </a:path>
            </a:pathLst>
          </a:custGeom>
          <a:solidFill>
            <a:srgbClr val="A6A6A6"/>
          </a:solidFill>
          <a:ln>
            <a:noFill/>
          </a:ln>
        </p:spPr>
        <p:txBody>
          <a:bodyPr/>
          <a:lstStyle/>
          <a:p>
            <a:pPr defTabSz="914377"/>
            <a:endParaRPr lang="zh-CN" altLang="en-US">
              <a:solidFill>
                <a:prstClr val="black"/>
              </a:solidFill>
            </a:endParaRPr>
          </a:p>
        </p:txBody>
      </p:sp>
      <p:sp>
        <p:nvSpPr>
          <p:cNvPr id="92" name="TextBox 73"/>
          <p:cNvSpPr>
            <a:spLocks noChangeArrowheads="1"/>
          </p:cNvSpPr>
          <p:nvPr/>
        </p:nvSpPr>
        <p:spPr bwMode="auto">
          <a:xfrm>
            <a:off x="1162051" y="4899026"/>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377"/>
            <a:r>
              <a:rPr lang="zh-CN" altLang="en-US" sz="2400" b="1">
                <a:solidFill>
                  <a:srgbClr val="3F3F3F"/>
                </a:solidFill>
                <a:latin typeface="微软雅黑" panose="020B0503020204020204" pitchFamily="34" charset="-122"/>
                <a:ea typeface="微软雅黑" panose="020B0503020204020204" pitchFamily="34" charset="-122"/>
                <a:sym typeface="Arial" panose="020B0604020202020204" pitchFamily="34" charset="0"/>
              </a:rPr>
              <a:t>添加标题</a:t>
            </a:r>
          </a:p>
        </p:txBody>
      </p:sp>
      <p:sp>
        <p:nvSpPr>
          <p:cNvPr id="93" name="TextBox 74"/>
          <p:cNvSpPr>
            <a:spLocks noChangeArrowheads="1"/>
          </p:cNvSpPr>
          <p:nvPr/>
        </p:nvSpPr>
        <p:spPr bwMode="auto">
          <a:xfrm>
            <a:off x="4029075" y="4899026"/>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377"/>
            <a:r>
              <a:rPr lang="zh-CN" altLang="en-US" sz="2400" b="1">
                <a:solidFill>
                  <a:srgbClr val="3F3F3F"/>
                </a:solidFill>
                <a:latin typeface="微软雅黑" panose="020B0503020204020204" pitchFamily="34" charset="-122"/>
                <a:ea typeface="微软雅黑" panose="020B0503020204020204" pitchFamily="34" charset="-122"/>
                <a:sym typeface="Arial" panose="020B0604020202020204" pitchFamily="34" charset="0"/>
              </a:rPr>
              <a:t>添加标题</a:t>
            </a:r>
          </a:p>
        </p:txBody>
      </p:sp>
      <p:sp>
        <p:nvSpPr>
          <p:cNvPr id="94" name="TextBox 75"/>
          <p:cNvSpPr>
            <a:spLocks noChangeArrowheads="1"/>
          </p:cNvSpPr>
          <p:nvPr/>
        </p:nvSpPr>
        <p:spPr bwMode="auto">
          <a:xfrm>
            <a:off x="6921500" y="4899026"/>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377"/>
            <a:r>
              <a:rPr lang="zh-CN" altLang="en-US" sz="2400" b="1">
                <a:solidFill>
                  <a:srgbClr val="3F3F3F"/>
                </a:solidFill>
                <a:latin typeface="微软雅黑" panose="020B0503020204020204" pitchFamily="34" charset="-122"/>
                <a:ea typeface="微软雅黑" panose="020B0503020204020204" pitchFamily="34" charset="-122"/>
                <a:sym typeface="Arial" panose="020B0604020202020204" pitchFamily="34" charset="0"/>
              </a:rPr>
              <a:t>添加标题</a:t>
            </a:r>
          </a:p>
        </p:txBody>
      </p:sp>
      <p:sp>
        <p:nvSpPr>
          <p:cNvPr id="95" name="TextBox 76"/>
          <p:cNvSpPr>
            <a:spLocks noChangeArrowheads="1"/>
          </p:cNvSpPr>
          <p:nvPr/>
        </p:nvSpPr>
        <p:spPr bwMode="auto">
          <a:xfrm>
            <a:off x="9599613" y="4899026"/>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377"/>
            <a:r>
              <a:rPr lang="zh-CN" altLang="en-US" sz="2400" b="1">
                <a:solidFill>
                  <a:srgbClr val="3F3F3F"/>
                </a:solidFill>
                <a:latin typeface="微软雅黑" panose="020B0503020204020204" pitchFamily="34" charset="-122"/>
                <a:ea typeface="微软雅黑" panose="020B0503020204020204" pitchFamily="34" charset="-122"/>
                <a:sym typeface="Arial" panose="020B0604020202020204" pitchFamily="34" charset="0"/>
              </a:rPr>
              <a:t>添加标题</a:t>
            </a:r>
          </a:p>
        </p:txBody>
      </p:sp>
      <p:sp>
        <p:nvSpPr>
          <p:cNvPr id="96" name="TextBox 77"/>
          <p:cNvSpPr>
            <a:spLocks noChangeArrowheads="1"/>
          </p:cNvSpPr>
          <p:nvPr/>
        </p:nvSpPr>
        <p:spPr bwMode="auto">
          <a:xfrm>
            <a:off x="877359" y="2503488"/>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defTabSz="914377"/>
            <a:r>
              <a:rPr lang="en-US" altLang="zh-CN" sz="2000">
                <a:solidFill>
                  <a:prstClr val="white"/>
                </a:solidFill>
                <a:latin typeface="方正中等线简体" pitchFamily="65" charset="-122"/>
                <a:ea typeface="方正中等线简体" pitchFamily="65" charset="-122"/>
                <a:sym typeface="方正中等线简体" pitchFamily="65" charset="-122"/>
              </a:rPr>
              <a:t>35%</a:t>
            </a:r>
            <a:endParaRPr lang="zh-CN" altLang="en-US" sz="2000">
              <a:solidFill>
                <a:prstClr val="white"/>
              </a:solidFill>
              <a:latin typeface="方正中等线简体" pitchFamily="65" charset="-122"/>
              <a:ea typeface="方正中等线简体" pitchFamily="65" charset="-122"/>
              <a:sym typeface="方正中等线简体" pitchFamily="65" charset="-122"/>
            </a:endParaRPr>
          </a:p>
        </p:txBody>
      </p:sp>
      <p:sp>
        <p:nvSpPr>
          <p:cNvPr id="97" name="TextBox 78"/>
          <p:cNvSpPr>
            <a:spLocks noChangeArrowheads="1"/>
          </p:cNvSpPr>
          <p:nvPr/>
        </p:nvSpPr>
        <p:spPr bwMode="auto">
          <a:xfrm>
            <a:off x="2144183" y="2206625"/>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defTabSz="914377"/>
            <a:r>
              <a:rPr lang="en-US" altLang="zh-CN" sz="2000">
                <a:solidFill>
                  <a:prstClr val="white"/>
                </a:solidFill>
                <a:latin typeface="方正中等线简体" pitchFamily="65" charset="-122"/>
                <a:ea typeface="方正中等线简体" pitchFamily="65" charset="-122"/>
                <a:sym typeface="方正中等线简体" pitchFamily="65" charset="-122"/>
              </a:rPr>
              <a:t>13%</a:t>
            </a:r>
            <a:endParaRPr lang="zh-CN" altLang="en-US" sz="2000">
              <a:solidFill>
                <a:prstClr val="white"/>
              </a:solidFill>
              <a:latin typeface="方正中等线简体" pitchFamily="65" charset="-122"/>
              <a:ea typeface="方正中等线简体" pitchFamily="65" charset="-122"/>
              <a:sym typeface="方正中等线简体" pitchFamily="65" charset="-122"/>
            </a:endParaRPr>
          </a:p>
        </p:txBody>
      </p:sp>
      <p:sp>
        <p:nvSpPr>
          <p:cNvPr id="98" name="TextBox 79"/>
          <p:cNvSpPr>
            <a:spLocks noChangeArrowheads="1"/>
          </p:cNvSpPr>
          <p:nvPr/>
        </p:nvSpPr>
        <p:spPr bwMode="auto">
          <a:xfrm>
            <a:off x="2064808" y="3897313"/>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defTabSz="914377"/>
            <a:r>
              <a:rPr lang="en-US" altLang="zh-CN" sz="2000">
                <a:solidFill>
                  <a:prstClr val="white"/>
                </a:solidFill>
                <a:latin typeface="方正中等线简体" pitchFamily="65" charset="-122"/>
                <a:ea typeface="方正中等线简体" pitchFamily="65" charset="-122"/>
                <a:sym typeface="方正中等线简体" pitchFamily="65" charset="-122"/>
              </a:rPr>
              <a:t>52%</a:t>
            </a:r>
            <a:endParaRPr lang="zh-CN" altLang="en-US" sz="2000">
              <a:solidFill>
                <a:prstClr val="white"/>
              </a:solidFill>
              <a:latin typeface="方正中等线简体" pitchFamily="65" charset="-122"/>
              <a:ea typeface="方正中等线简体" pitchFamily="65" charset="-122"/>
              <a:sym typeface="方正中等线简体" pitchFamily="65" charset="-122"/>
            </a:endParaRPr>
          </a:p>
        </p:txBody>
      </p:sp>
      <p:sp>
        <p:nvSpPr>
          <p:cNvPr id="99" name="TextBox 80"/>
          <p:cNvSpPr>
            <a:spLocks noChangeArrowheads="1"/>
          </p:cNvSpPr>
          <p:nvPr/>
        </p:nvSpPr>
        <p:spPr bwMode="auto">
          <a:xfrm>
            <a:off x="3471333" y="3035300"/>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defTabSz="914377"/>
            <a:r>
              <a:rPr lang="en-US" altLang="zh-CN" sz="2000">
                <a:solidFill>
                  <a:prstClr val="white"/>
                </a:solidFill>
                <a:latin typeface="方正中等线简体" pitchFamily="65" charset="-122"/>
                <a:ea typeface="方正中等线简体" pitchFamily="65" charset="-122"/>
                <a:sym typeface="方正中等线简体" pitchFamily="65" charset="-122"/>
              </a:rPr>
              <a:t>46%</a:t>
            </a:r>
            <a:endParaRPr lang="zh-CN" altLang="en-US" sz="2000">
              <a:solidFill>
                <a:prstClr val="white"/>
              </a:solidFill>
              <a:latin typeface="方正中等线简体" pitchFamily="65" charset="-122"/>
              <a:ea typeface="方正中等线简体" pitchFamily="65" charset="-122"/>
              <a:sym typeface="方正中等线简体" pitchFamily="65" charset="-122"/>
            </a:endParaRPr>
          </a:p>
        </p:txBody>
      </p:sp>
      <p:sp>
        <p:nvSpPr>
          <p:cNvPr id="100" name="TextBox 81"/>
          <p:cNvSpPr>
            <a:spLocks noChangeArrowheads="1"/>
          </p:cNvSpPr>
          <p:nvPr/>
        </p:nvSpPr>
        <p:spPr bwMode="auto">
          <a:xfrm>
            <a:off x="5050896" y="2287588"/>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defTabSz="914377"/>
            <a:r>
              <a:rPr lang="en-US" altLang="zh-CN" sz="2000">
                <a:solidFill>
                  <a:prstClr val="white"/>
                </a:solidFill>
                <a:latin typeface="方正中等线简体" pitchFamily="65" charset="-122"/>
                <a:ea typeface="方正中等线简体" pitchFamily="65" charset="-122"/>
                <a:sym typeface="方正中等线简体" pitchFamily="65" charset="-122"/>
              </a:rPr>
              <a:t>18%</a:t>
            </a:r>
            <a:endParaRPr lang="zh-CN" altLang="en-US" sz="2000">
              <a:solidFill>
                <a:prstClr val="white"/>
              </a:solidFill>
              <a:latin typeface="方正中等线简体" pitchFamily="65" charset="-122"/>
              <a:ea typeface="方正中等线简体" pitchFamily="65" charset="-122"/>
              <a:sym typeface="方正中等线简体" pitchFamily="65" charset="-122"/>
            </a:endParaRPr>
          </a:p>
        </p:txBody>
      </p:sp>
      <p:sp>
        <p:nvSpPr>
          <p:cNvPr id="101" name="TextBox 82"/>
          <p:cNvSpPr>
            <a:spLocks noChangeArrowheads="1"/>
          </p:cNvSpPr>
          <p:nvPr/>
        </p:nvSpPr>
        <p:spPr bwMode="auto">
          <a:xfrm>
            <a:off x="5190596" y="3629025"/>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defTabSz="914377"/>
            <a:r>
              <a:rPr lang="en-US" altLang="zh-CN" sz="2000">
                <a:solidFill>
                  <a:prstClr val="white"/>
                </a:solidFill>
                <a:latin typeface="方正中等线简体" pitchFamily="65" charset="-122"/>
                <a:ea typeface="方正中等线简体" pitchFamily="65" charset="-122"/>
                <a:sym typeface="方正中等线简体" pitchFamily="65" charset="-122"/>
              </a:rPr>
              <a:t>36%</a:t>
            </a:r>
            <a:endParaRPr lang="zh-CN" altLang="en-US" sz="2000">
              <a:solidFill>
                <a:prstClr val="white"/>
              </a:solidFill>
              <a:latin typeface="方正中等线简体" pitchFamily="65" charset="-122"/>
              <a:ea typeface="方正中等线简体" pitchFamily="65" charset="-122"/>
              <a:sym typeface="方正中等线简体" pitchFamily="65" charset="-122"/>
            </a:endParaRPr>
          </a:p>
        </p:txBody>
      </p:sp>
      <p:sp>
        <p:nvSpPr>
          <p:cNvPr id="102" name="TextBox 83"/>
          <p:cNvSpPr>
            <a:spLocks noChangeArrowheads="1"/>
          </p:cNvSpPr>
          <p:nvPr/>
        </p:nvSpPr>
        <p:spPr bwMode="auto">
          <a:xfrm>
            <a:off x="6360583" y="3035300"/>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defTabSz="914377"/>
            <a:r>
              <a:rPr lang="en-US" altLang="zh-CN" sz="2000">
                <a:solidFill>
                  <a:prstClr val="white"/>
                </a:solidFill>
                <a:latin typeface="方正中等线简体" pitchFamily="65" charset="-122"/>
                <a:ea typeface="方正中等线简体" pitchFamily="65" charset="-122"/>
                <a:sym typeface="方正中等线简体" pitchFamily="65" charset="-122"/>
              </a:rPr>
              <a:t>42%</a:t>
            </a:r>
            <a:endParaRPr lang="zh-CN" altLang="en-US" sz="2000">
              <a:solidFill>
                <a:prstClr val="white"/>
              </a:solidFill>
              <a:latin typeface="方正中等线简体" pitchFamily="65" charset="-122"/>
              <a:ea typeface="方正中等线简体" pitchFamily="65" charset="-122"/>
              <a:sym typeface="方正中等线简体" pitchFamily="65" charset="-122"/>
            </a:endParaRPr>
          </a:p>
        </p:txBody>
      </p:sp>
      <p:sp>
        <p:nvSpPr>
          <p:cNvPr id="103" name="TextBox 84"/>
          <p:cNvSpPr>
            <a:spLocks noChangeArrowheads="1"/>
          </p:cNvSpPr>
          <p:nvPr/>
        </p:nvSpPr>
        <p:spPr bwMode="auto">
          <a:xfrm>
            <a:off x="7940147" y="2287588"/>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defTabSz="914377"/>
            <a:r>
              <a:rPr lang="en-US" altLang="zh-CN" sz="2000">
                <a:solidFill>
                  <a:prstClr val="white"/>
                </a:solidFill>
                <a:latin typeface="方正中等线简体" pitchFamily="65" charset="-122"/>
                <a:ea typeface="方正中等线简体" pitchFamily="65" charset="-122"/>
                <a:sym typeface="方正中等线简体" pitchFamily="65" charset="-122"/>
              </a:rPr>
              <a:t>18%</a:t>
            </a:r>
            <a:endParaRPr lang="zh-CN" altLang="en-US" sz="2000">
              <a:solidFill>
                <a:prstClr val="white"/>
              </a:solidFill>
              <a:latin typeface="方正中等线简体" pitchFamily="65" charset="-122"/>
              <a:ea typeface="方正中等线简体" pitchFamily="65" charset="-122"/>
              <a:sym typeface="方正中等线简体" pitchFamily="65" charset="-122"/>
            </a:endParaRPr>
          </a:p>
        </p:txBody>
      </p:sp>
      <p:sp>
        <p:nvSpPr>
          <p:cNvPr id="104" name="TextBox 85"/>
          <p:cNvSpPr>
            <a:spLocks noChangeArrowheads="1"/>
          </p:cNvSpPr>
          <p:nvPr/>
        </p:nvSpPr>
        <p:spPr bwMode="auto">
          <a:xfrm>
            <a:off x="8081433" y="3629025"/>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defTabSz="914377"/>
            <a:r>
              <a:rPr lang="en-US" altLang="zh-CN" sz="2000">
                <a:solidFill>
                  <a:prstClr val="white"/>
                </a:solidFill>
                <a:latin typeface="方正中等线简体" pitchFamily="65" charset="-122"/>
                <a:ea typeface="方正中等线简体" pitchFamily="65" charset="-122"/>
                <a:sym typeface="方正中等线简体" pitchFamily="65" charset="-122"/>
              </a:rPr>
              <a:t>40%</a:t>
            </a:r>
            <a:endParaRPr lang="zh-CN" altLang="en-US" sz="2000">
              <a:solidFill>
                <a:prstClr val="white"/>
              </a:solidFill>
              <a:latin typeface="方正中等线简体" pitchFamily="65" charset="-122"/>
              <a:ea typeface="方正中等线简体" pitchFamily="65" charset="-122"/>
              <a:sym typeface="方正中等线简体" pitchFamily="65" charset="-122"/>
            </a:endParaRPr>
          </a:p>
        </p:txBody>
      </p:sp>
      <p:sp>
        <p:nvSpPr>
          <p:cNvPr id="105" name="TextBox 86"/>
          <p:cNvSpPr>
            <a:spLocks noChangeArrowheads="1"/>
          </p:cNvSpPr>
          <p:nvPr/>
        </p:nvSpPr>
        <p:spPr bwMode="auto">
          <a:xfrm>
            <a:off x="9118071" y="3035300"/>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defTabSz="914377"/>
            <a:r>
              <a:rPr lang="en-US" altLang="zh-CN" sz="2000">
                <a:solidFill>
                  <a:prstClr val="white"/>
                </a:solidFill>
                <a:latin typeface="方正中等线简体" pitchFamily="65" charset="-122"/>
                <a:ea typeface="方正中等线简体" pitchFamily="65" charset="-122"/>
                <a:sym typeface="方正中等线简体" pitchFamily="65" charset="-122"/>
              </a:rPr>
              <a:t>46%</a:t>
            </a:r>
            <a:endParaRPr lang="zh-CN" altLang="en-US" sz="2000">
              <a:solidFill>
                <a:prstClr val="white"/>
              </a:solidFill>
              <a:latin typeface="方正中等线简体" pitchFamily="65" charset="-122"/>
              <a:ea typeface="方正中等线简体" pitchFamily="65" charset="-122"/>
              <a:sym typeface="方正中等线简体" pitchFamily="65" charset="-122"/>
            </a:endParaRPr>
          </a:p>
        </p:txBody>
      </p:sp>
      <p:sp>
        <p:nvSpPr>
          <p:cNvPr id="106" name="TextBox 87"/>
          <p:cNvSpPr>
            <a:spLocks noChangeArrowheads="1"/>
          </p:cNvSpPr>
          <p:nvPr/>
        </p:nvSpPr>
        <p:spPr bwMode="auto">
          <a:xfrm>
            <a:off x="10569047" y="2219325"/>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defTabSz="914377"/>
            <a:r>
              <a:rPr lang="en-US" altLang="zh-CN" sz="2000">
                <a:solidFill>
                  <a:prstClr val="white"/>
                </a:solidFill>
                <a:latin typeface="方正中等线简体" pitchFamily="65" charset="-122"/>
                <a:ea typeface="方正中等线简体" pitchFamily="65" charset="-122"/>
                <a:sym typeface="方正中等线简体" pitchFamily="65" charset="-122"/>
              </a:rPr>
              <a:t>12%</a:t>
            </a:r>
            <a:endParaRPr lang="zh-CN" altLang="en-US" sz="2000">
              <a:solidFill>
                <a:prstClr val="white"/>
              </a:solidFill>
              <a:latin typeface="方正中等线简体" pitchFamily="65" charset="-122"/>
              <a:ea typeface="方正中等线简体" pitchFamily="65" charset="-122"/>
              <a:sym typeface="方正中等线简体" pitchFamily="65" charset="-122"/>
            </a:endParaRPr>
          </a:p>
        </p:txBody>
      </p:sp>
      <p:sp>
        <p:nvSpPr>
          <p:cNvPr id="107" name="TextBox 88"/>
          <p:cNvSpPr>
            <a:spLocks noChangeArrowheads="1"/>
          </p:cNvSpPr>
          <p:nvPr/>
        </p:nvSpPr>
        <p:spPr bwMode="auto">
          <a:xfrm>
            <a:off x="10916708" y="3629025"/>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defTabSz="914377"/>
            <a:r>
              <a:rPr lang="en-US" altLang="zh-CN" sz="2000">
                <a:solidFill>
                  <a:prstClr val="white"/>
                </a:solidFill>
                <a:latin typeface="方正中等线简体" pitchFamily="65" charset="-122"/>
                <a:ea typeface="方正中等线简体" pitchFamily="65" charset="-122"/>
                <a:sym typeface="方正中等线简体" pitchFamily="65" charset="-122"/>
              </a:rPr>
              <a:t>42%</a:t>
            </a:r>
            <a:endParaRPr lang="zh-CN" altLang="en-US" sz="2000">
              <a:solidFill>
                <a:prstClr val="white"/>
              </a:solidFill>
              <a:latin typeface="方正中等线简体" pitchFamily="65" charset="-122"/>
              <a:ea typeface="方正中等线简体" pitchFamily="65" charset="-122"/>
              <a:sym typeface="方正中等线简体" pitchFamily="65" charset="-122"/>
            </a:endParaRPr>
          </a:p>
        </p:txBody>
      </p:sp>
      <p:sp>
        <p:nvSpPr>
          <p:cNvPr id="108" name="Content Placeholder 2"/>
          <p:cNvSpPr>
            <a:spLocks noChangeArrowheads="1"/>
          </p:cNvSpPr>
          <p:nvPr/>
        </p:nvSpPr>
        <p:spPr bwMode="auto">
          <a:xfrm>
            <a:off x="757239" y="5826126"/>
            <a:ext cx="10677525"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189" indent="-457189" algn="ctr" defTabSz="914377">
              <a:spcBef>
                <a:spcPct val="20000"/>
              </a:spcBef>
            </a:pPr>
            <a:r>
              <a:rPr lang="en-US" altLang="zh-CN" sz="1200">
                <a:solidFill>
                  <a:srgbClr val="3F3F3F"/>
                </a:solidFill>
                <a:latin typeface="Calibri" panose="020F0502020204030204" pitchFamily="34" charset="0"/>
                <a:sym typeface="Calibri" panose="020F0502020204030204" pitchFamily="34" charset="0"/>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p>
        </p:txBody>
      </p:sp>
      <p:sp>
        <p:nvSpPr>
          <p:cNvPr id="109" name="Copyright Notice"/>
          <p:cNvSpPr>
            <a:spLocks noChangeArrowheads="1"/>
          </p:cNvSpPr>
          <p:nvPr/>
        </p:nvSpPr>
        <p:spPr bwMode="auto">
          <a:xfrm>
            <a:off x="1324279" y="475615"/>
            <a:ext cx="2338314" cy="393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000" tIns="32400" rIns="72000" bIns="32400">
            <a:spAutoFit/>
          </a:bodyPr>
          <a:lstStyle/>
          <a:p>
            <a:pPr algn="ctr" defTabSz="914377"/>
            <a:r>
              <a:rPr lang="zh-CN" altLang="en-US" sz="2133" b="1" dirty="0">
                <a:solidFill>
                  <a:srgbClr val="E74C2E"/>
                </a:solidFill>
                <a:latin typeface="Impact" panose="020B0806030902050204" pitchFamily="34" charset="0"/>
                <a:ea typeface="微软雅黑" panose="020B0503020204020204" pitchFamily="34" charset="-122"/>
                <a:cs typeface="+mn-ea"/>
                <a:sym typeface="+mn-ea"/>
              </a:rPr>
              <a:t>单击此处添加标题</a:t>
            </a:r>
            <a:endParaRPr lang="en-US" altLang="zh-CN" sz="2400" b="1"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212709236"/>
      </p:ext>
    </p:extLst>
  </p:cSld>
  <p:clrMapOvr>
    <a:masterClrMapping/>
  </p:clrMapOvr>
  <p:transition spd="slow" advTm="0">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pyright Notice"/>
          <p:cNvSpPr>
            <a:spLocks noChangeArrowheads="1"/>
          </p:cNvSpPr>
          <p:nvPr/>
        </p:nvSpPr>
        <p:spPr bwMode="auto">
          <a:xfrm>
            <a:off x="1361532" y="475615"/>
            <a:ext cx="2338314" cy="393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000" tIns="32400" rIns="72000" bIns="32400">
            <a:spAutoFit/>
          </a:bodyPr>
          <a:lstStyle/>
          <a:p>
            <a:pPr algn="ctr" defTabSz="914377"/>
            <a:r>
              <a:rPr lang="zh-CN" altLang="en-US" sz="2133" b="1" dirty="0">
                <a:solidFill>
                  <a:srgbClr val="E74C2E"/>
                </a:solidFill>
                <a:latin typeface="Impact" panose="020B0806030902050204" pitchFamily="34" charset="0"/>
                <a:ea typeface="微软雅黑" panose="020B0503020204020204" pitchFamily="34" charset="-122"/>
                <a:cs typeface="+mn-ea"/>
                <a:sym typeface="+mn-ea"/>
              </a:rPr>
              <a:t>单击此处添加标题</a:t>
            </a:r>
            <a:endParaRPr lang="en-US" altLang="zh-CN" sz="2400" b="1"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Freeform 112"/>
          <p:cNvSpPr>
            <a:spLocks noChangeArrowheads="1"/>
          </p:cNvSpPr>
          <p:nvPr/>
        </p:nvSpPr>
        <p:spPr bwMode="auto">
          <a:xfrm>
            <a:off x="1466851" y="2324100"/>
            <a:ext cx="409575" cy="868363"/>
          </a:xfrm>
          <a:custGeom>
            <a:avLst/>
            <a:gdLst>
              <a:gd name="T0" fmla="*/ 2147483647 w 41"/>
              <a:gd name="T1" fmla="*/ 99622197 h 87"/>
              <a:gd name="T2" fmla="*/ 997924493 w 41"/>
              <a:gd name="T3" fmla="*/ 0 h 87"/>
              <a:gd name="T4" fmla="*/ 0 w 41"/>
              <a:gd name="T5" fmla="*/ 896619732 h 87"/>
              <a:gd name="T6" fmla="*/ 0 w 41"/>
              <a:gd name="T7" fmla="*/ 896619732 h 87"/>
              <a:gd name="T8" fmla="*/ 0 w 41"/>
              <a:gd name="T9" fmla="*/ 1095864125 h 87"/>
              <a:gd name="T10" fmla="*/ 0 w 41"/>
              <a:gd name="T11" fmla="*/ 2147483647 h 87"/>
              <a:gd name="T12" fmla="*/ 299379346 w 41"/>
              <a:gd name="T13" fmla="*/ 2147483647 h 87"/>
              <a:gd name="T14" fmla="*/ 598758691 w 41"/>
              <a:gd name="T15" fmla="*/ 2147483647 h 87"/>
              <a:gd name="T16" fmla="*/ 598758691 w 41"/>
              <a:gd name="T17" fmla="*/ 1394740696 h 87"/>
              <a:gd name="T18" fmla="*/ 898138037 w 41"/>
              <a:gd name="T19" fmla="*/ 1394740696 h 87"/>
              <a:gd name="T20" fmla="*/ 898138037 w 41"/>
              <a:gd name="T21" fmla="*/ 2147483647 h 87"/>
              <a:gd name="T22" fmla="*/ 898138037 w 41"/>
              <a:gd name="T23" fmla="*/ 2147483647 h 87"/>
              <a:gd name="T24" fmla="*/ 898138037 w 41"/>
              <a:gd name="T25" fmla="*/ 2147483647 h 87"/>
              <a:gd name="T26" fmla="*/ 1397100284 w 41"/>
              <a:gd name="T27" fmla="*/ 2147483647 h 87"/>
              <a:gd name="T28" fmla="*/ 1896062530 w 41"/>
              <a:gd name="T29" fmla="*/ 2147483647 h 87"/>
              <a:gd name="T30" fmla="*/ 1896062530 w 41"/>
              <a:gd name="T31" fmla="*/ 2147483647 h 87"/>
              <a:gd name="T32" fmla="*/ 2095645430 w 41"/>
              <a:gd name="T33" fmla="*/ 2147483647 h 87"/>
              <a:gd name="T34" fmla="*/ 2095645430 w 41"/>
              <a:gd name="T35" fmla="*/ 2147483647 h 87"/>
              <a:gd name="T36" fmla="*/ 2147483647 w 41"/>
              <a:gd name="T37" fmla="*/ 2147483647 h 87"/>
              <a:gd name="T38" fmla="*/ 2147483647 w 41"/>
              <a:gd name="T39" fmla="*/ 2147483647 h 87"/>
              <a:gd name="T40" fmla="*/ 2147483647 w 41"/>
              <a:gd name="T41" fmla="*/ 2147483647 h 87"/>
              <a:gd name="T42" fmla="*/ 2147483647 w 41"/>
              <a:gd name="T43" fmla="*/ 2147483647 h 87"/>
              <a:gd name="T44" fmla="*/ 2147483647 w 41"/>
              <a:gd name="T45" fmla="*/ 1394740696 h 87"/>
              <a:gd name="T46" fmla="*/ 2147483647 w 41"/>
              <a:gd name="T47" fmla="*/ 1394740696 h 87"/>
              <a:gd name="T48" fmla="*/ 2147483647 w 41"/>
              <a:gd name="T49" fmla="*/ 2147483647 h 87"/>
              <a:gd name="T50" fmla="*/ 2147483647 w 41"/>
              <a:gd name="T51" fmla="*/ 2147483647 h 87"/>
              <a:gd name="T52" fmla="*/ 2147483647 w 41"/>
              <a:gd name="T53" fmla="*/ 2147483647 h 87"/>
              <a:gd name="T54" fmla="*/ 2147483647 w 41"/>
              <a:gd name="T55" fmla="*/ 1095864125 h 87"/>
              <a:gd name="T56" fmla="*/ 2147483647 w 41"/>
              <a:gd name="T57" fmla="*/ 896619732 h 87"/>
              <a:gd name="T58" fmla="*/ 2147483647 w 41"/>
              <a:gd name="T59" fmla="*/ 896619732 h 87"/>
              <a:gd name="T60" fmla="*/ 2147483647 w 41"/>
              <a:gd name="T61" fmla="*/ 99622197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0" y="0"/>
                  <a:pt x="10" y="0"/>
                  <a:pt x="10" y="0"/>
                </a:cubicBezTo>
                <a:cubicBezTo>
                  <a:pt x="2"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6" y="41"/>
                  <a:pt x="6" y="39"/>
                </a:cubicBezTo>
                <a:cubicBezTo>
                  <a:pt x="6" y="14"/>
                  <a:pt x="6" y="14"/>
                  <a:pt x="6" y="14"/>
                </a:cubicBezTo>
                <a:cubicBezTo>
                  <a:pt x="9" y="14"/>
                  <a:pt x="9" y="14"/>
                  <a:pt x="9" y="14"/>
                </a:cubicBezTo>
                <a:cubicBezTo>
                  <a:pt x="9" y="38"/>
                  <a:pt x="9" y="38"/>
                  <a:pt x="9" y="38"/>
                </a:cubicBezTo>
                <a:cubicBezTo>
                  <a:pt x="9" y="39"/>
                  <a:pt x="9" y="39"/>
                  <a:pt x="9" y="39"/>
                </a:cubicBezTo>
                <a:cubicBezTo>
                  <a:pt x="9" y="82"/>
                  <a:pt x="9" y="82"/>
                  <a:pt x="9" y="82"/>
                </a:cubicBezTo>
                <a:cubicBezTo>
                  <a:pt x="9" y="85"/>
                  <a:pt x="12"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3"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1"/>
                  <a:pt x="31" y="1"/>
                </a:cubicBezTo>
                <a:close/>
              </a:path>
            </a:pathLst>
          </a:cu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7" name="Oval 113"/>
          <p:cNvSpPr>
            <a:spLocks noChangeArrowheads="1"/>
          </p:cNvSpPr>
          <p:nvPr/>
        </p:nvSpPr>
        <p:spPr bwMode="auto">
          <a:xfrm>
            <a:off x="1585914" y="2152651"/>
            <a:ext cx="158751" cy="161925"/>
          </a:xfrm>
          <a:prstGeom prst="ellipse">
            <a:avLst/>
          </a:pr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zh-CN" kern="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8" name="Freeform 114"/>
          <p:cNvSpPr>
            <a:spLocks noChangeArrowheads="1"/>
          </p:cNvSpPr>
          <p:nvPr/>
        </p:nvSpPr>
        <p:spPr bwMode="auto">
          <a:xfrm>
            <a:off x="1944689" y="2324100"/>
            <a:ext cx="409575" cy="868363"/>
          </a:xfrm>
          <a:custGeom>
            <a:avLst/>
            <a:gdLst>
              <a:gd name="T0" fmla="*/ 2147483647 w 41"/>
              <a:gd name="T1" fmla="*/ 99622197 h 87"/>
              <a:gd name="T2" fmla="*/ 1097720938 w 41"/>
              <a:gd name="T3" fmla="*/ 0 h 87"/>
              <a:gd name="T4" fmla="*/ 0 w 41"/>
              <a:gd name="T5" fmla="*/ 896619732 h 87"/>
              <a:gd name="T6" fmla="*/ 0 w 41"/>
              <a:gd name="T7" fmla="*/ 896619732 h 87"/>
              <a:gd name="T8" fmla="*/ 0 w 41"/>
              <a:gd name="T9" fmla="*/ 1095864125 h 87"/>
              <a:gd name="T10" fmla="*/ 0 w 41"/>
              <a:gd name="T11" fmla="*/ 2147483647 h 87"/>
              <a:gd name="T12" fmla="*/ 399175791 w 41"/>
              <a:gd name="T13" fmla="*/ 2147483647 h 87"/>
              <a:gd name="T14" fmla="*/ 698545147 w 41"/>
              <a:gd name="T15" fmla="*/ 2147483647 h 87"/>
              <a:gd name="T16" fmla="*/ 698545147 w 41"/>
              <a:gd name="T17" fmla="*/ 1394740696 h 87"/>
              <a:gd name="T18" fmla="*/ 997924493 w 41"/>
              <a:gd name="T19" fmla="*/ 1394740696 h 87"/>
              <a:gd name="T20" fmla="*/ 997924493 w 41"/>
              <a:gd name="T21" fmla="*/ 2147483647 h 87"/>
              <a:gd name="T22" fmla="*/ 997924493 w 41"/>
              <a:gd name="T23" fmla="*/ 2147483647 h 87"/>
              <a:gd name="T24" fmla="*/ 997924493 w 41"/>
              <a:gd name="T25" fmla="*/ 2147483647 h 87"/>
              <a:gd name="T26" fmla="*/ 1496896729 w 41"/>
              <a:gd name="T27" fmla="*/ 2147483647 h 87"/>
              <a:gd name="T28" fmla="*/ 1995858975 w 41"/>
              <a:gd name="T29" fmla="*/ 2147483647 h 87"/>
              <a:gd name="T30" fmla="*/ 1995858975 w 41"/>
              <a:gd name="T31" fmla="*/ 2147483647 h 87"/>
              <a:gd name="T32" fmla="*/ 2147483647 w 41"/>
              <a:gd name="T33" fmla="*/ 2147483647 h 87"/>
              <a:gd name="T34" fmla="*/ 2147483647 w 41"/>
              <a:gd name="T35" fmla="*/ 2147483647 h 87"/>
              <a:gd name="T36" fmla="*/ 2147483647 w 41"/>
              <a:gd name="T37" fmla="*/ 2147483647 h 87"/>
              <a:gd name="T38" fmla="*/ 2147483647 w 41"/>
              <a:gd name="T39" fmla="*/ 2147483647 h 87"/>
              <a:gd name="T40" fmla="*/ 2147483647 w 41"/>
              <a:gd name="T41" fmla="*/ 2147483647 h 87"/>
              <a:gd name="T42" fmla="*/ 2147483647 w 41"/>
              <a:gd name="T43" fmla="*/ 2147483647 h 87"/>
              <a:gd name="T44" fmla="*/ 2147483647 w 41"/>
              <a:gd name="T45" fmla="*/ 1394740696 h 87"/>
              <a:gd name="T46" fmla="*/ 2147483647 w 41"/>
              <a:gd name="T47" fmla="*/ 1394740696 h 87"/>
              <a:gd name="T48" fmla="*/ 2147483647 w 41"/>
              <a:gd name="T49" fmla="*/ 2147483647 h 87"/>
              <a:gd name="T50" fmla="*/ 2147483647 w 41"/>
              <a:gd name="T51" fmla="*/ 2147483647 h 87"/>
              <a:gd name="T52" fmla="*/ 2147483647 w 41"/>
              <a:gd name="T53" fmla="*/ 2147483647 h 87"/>
              <a:gd name="T54" fmla="*/ 2147483647 w 41"/>
              <a:gd name="T55" fmla="*/ 1095864125 h 87"/>
              <a:gd name="T56" fmla="*/ 2147483647 w 41"/>
              <a:gd name="T57" fmla="*/ 896619732 h 87"/>
              <a:gd name="T58" fmla="*/ 2147483647 w 41"/>
              <a:gd name="T59" fmla="*/ 896619732 h 87"/>
              <a:gd name="T60" fmla="*/ 2147483647 w 41"/>
              <a:gd name="T61" fmla="*/ 99622197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2"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8"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2" y="85"/>
                  <a:pt x="32" y="82"/>
                </a:cubicBezTo>
                <a:cubicBezTo>
                  <a:pt x="32" y="38"/>
                  <a:pt x="32" y="38"/>
                  <a:pt x="32" y="38"/>
                </a:cubicBezTo>
                <a:cubicBezTo>
                  <a:pt x="32" y="38"/>
                  <a:pt x="32" y="38"/>
                  <a:pt x="32" y="38"/>
                </a:cubicBezTo>
                <a:cubicBezTo>
                  <a:pt x="32" y="14"/>
                  <a:pt x="32" y="14"/>
                  <a:pt x="32"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1"/>
                  <a:pt x="32" y="1"/>
                </a:cubicBezTo>
                <a:close/>
              </a:path>
            </a:pathLst>
          </a:cu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9" name="Oval 115"/>
          <p:cNvSpPr>
            <a:spLocks noChangeArrowheads="1"/>
          </p:cNvSpPr>
          <p:nvPr/>
        </p:nvSpPr>
        <p:spPr bwMode="auto">
          <a:xfrm>
            <a:off x="2076451" y="2152651"/>
            <a:ext cx="158751" cy="161925"/>
          </a:xfrm>
          <a:prstGeom prst="ellipse">
            <a:avLst/>
          </a:pr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zh-CN" kern="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0" name="Freeform 116"/>
          <p:cNvSpPr>
            <a:spLocks noChangeArrowheads="1"/>
          </p:cNvSpPr>
          <p:nvPr/>
        </p:nvSpPr>
        <p:spPr bwMode="auto">
          <a:xfrm>
            <a:off x="2435226" y="2324100"/>
            <a:ext cx="407988" cy="868363"/>
          </a:xfrm>
          <a:custGeom>
            <a:avLst/>
            <a:gdLst>
              <a:gd name="T0" fmla="*/ 2147483647 w 41"/>
              <a:gd name="T1" fmla="*/ 99622197 h 87"/>
              <a:gd name="T2" fmla="*/ 1089228451 w 41"/>
              <a:gd name="T3" fmla="*/ 0 h 87"/>
              <a:gd name="T4" fmla="*/ 0 w 41"/>
              <a:gd name="T5" fmla="*/ 896619732 h 87"/>
              <a:gd name="T6" fmla="*/ 0 w 41"/>
              <a:gd name="T7" fmla="*/ 896619732 h 87"/>
              <a:gd name="T8" fmla="*/ 0 w 41"/>
              <a:gd name="T9" fmla="*/ 1095864125 h 87"/>
              <a:gd name="T10" fmla="*/ 0 w 41"/>
              <a:gd name="T11" fmla="*/ 2147483647 h 87"/>
              <a:gd name="T12" fmla="*/ 396086692 w 41"/>
              <a:gd name="T13" fmla="*/ 2147483647 h 87"/>
              <a:gd name="T14" fmla="*/ 693141759 w 41"/>
              <a:gd name="T15" fmla="*/ 2147483647 h 87"/>
              <a:gd name="T16" fmla="*/ 693141759 w 41"/>
              <a:gd name="T17" fmla="*/ 1394740696 h 87"/>
              <a:gd name="T18" fmla="*/ 990206778 w 41"/>
              <a:gd name="T19" fmla="*/ 1394740696 h 87"/>
              <a:gd name="T20" fmla="*/ 990206778 w 41"/>
              <a:gd name="T21" fmla="*/ 2147483647 h 87"/>
              <a:gd name="T22" fmla="*/ 990206778 w 41"/>
              <a:gd name="T23" fmla="*/ 2147483647 h 87"/>
              <a:gd name="T24" fmla="*/ 990206778 w 41"/>
              <a:gd name="T25" fmla="*/ 2147483647 h 87"/>
              <a:gd name="T26" fmla="*/ 1485315142 w 41"/>
              <a:gd name="T27" fmla="*/ 2147483647 h 87"/>
              <a:gd name="T28" fmla="*/ 1980423507 w 41"/>
              <a:gd name="T29" fmla="*/ 2147483647 h 87"/>
              <a:gd name="T30" fmla="*/ 1980423507 w 41"/>
              <a:gd name="T31" fmla="*/ 2147483647 h 87"/>
              <a:gd name="T32" fmla="*/ 2147483647 w 41"/>
              <a:gd name="T33" fmla="*/ 2147483647 h 87"/>
              <a:gd name="T34" fmla="*/ 2147483647 w 41"/>
              <a:gd name="T35" fmla="*/ 2147483647 h 87"/>
              <a:gd name="T36" fmla="*/ 2147483647 w 41"/>
              <a:gd name="T37" fmla="*/ 2147483647 h 87"/>
              <a:gd name="T38" fmla="*/ 2147483647 w 41"/>
              <a:gd name="T39" fmla="*/ 2147483647 h 87"/>
              <a:gd name="T40" fmla="*/ 2147483647 w 41"/>
              <a:gd name="T41" fmla="*/ 2147483647 h 87"/>
              <a:gd name="T42" fmla="*/ 2147483647 w 41"/>
              <a:gd name="T43" fmla="*/ 2147483647 h 87"/>
              <a:gd name="T44" fmla="*/ 2147483647 w 41"/>
              <a:gd name="T45" fmla="*/ 1394740696 h 87"/>
              <a:gd name="T46" fmla="*/ 2147483647 w 41"/>
              <a:gd name="T47" fmla="*/ 1394740696 h 87"/>
              <a:gd name="T48" fmla="*/ 2147483647 w 41"/>
              <a:gd name="T49" fmla="*/ 2147483647 h 87"/>
              <a:gd name="T50" fmla="*/ 2147483647 w 41"/>
              <a:gd name="T51" fmla="*/ 2147483647 h 87"/>
              <a:gd name="T52" fmla="*/ 2147483647 w 41"/>
              <a:gd name="T53" fmla="*/ 2147483647 h 87"/>
              <a:gd name="T54" fmla="*/ 2147483647 w 41"/>
              <a:gd name="T55" fmla="*/ 1095864125 h 87"/>
              <a:gd name="T56" fmla="*/ 2147483647 w 41"/>
              <a:gd name="T57" fmla="*/ 896619732 h 87"/>
              <a:gd name="T58" fmla="*/ 2147483647 w 41"/>
              <a:gd name="T59" fmla="*/ 896619732 h 87"/>
              <a:gd name="T60" fmla="*/ 2147483647 w 41"/>
              <a:gd name="T61" fmla="*/ 99622197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11" name="Oval 117"/>
          <p:cNvSpPr>
            <a:spLocks noChangeArrowheads="1"/>
          </p:cNvSpPr>
          <p:nvPr/>
        </p:nvSpPr>
        <p:spPr bwMode="auto">
          <a:xfrm>
            <a:off x="2563814" y="2152651"/>
            <a:ext cx="160337" cy="161925"/>
          </a:xfrm>
          <a:prstGeom prst="ellipse">
            <a:avLst/>
          </a:pr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zh-CN" kern="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2" name="Freeform 118"/>
          <p:cNvSpPr>
            <a:spLocks noChangeArrowheads="1"/>
          </p:cNvSpPr>
          <p:nvPr/>
        </p:nvSpPr>
        <p:spPr bwMode="auto">
          <a:xfrm>
            <a:off x="476251" y="2324100"/>
            <a:ext cx="411163" cy="868363"/>
          </a:xfrm>
          <a:custGeom>
            <a:avLst/>
            <a:gdLst>
              <a:gd name="T0" fmla="*/ 2147483647 w 41"/>
              <a:gd name="T1" fmla="*/ 99622197 h 87"/>
              <a:gd name="T2" fmla="*/ 1106249094 w 41"/>
              <a:gd name="T3" fmla="*/ 0 h 87"/>
              <a:gd name="T4" fmla="*/ 0 w 41"/>
              <a:gd name="T5" fmla="*/ 896619732 h 87"/>
              <a:gd name="T6" fmla="*/ 0 w 41"/>
              <a:gd name="T7" fmla="*/ 896619732 h 87"/>
              <a:gd name="T8" fmla="*/ 0 w 41"/>
              <a:gd name="T9" fmla="*/ 1095864125 h 87"/>
              <a:gd name="T10" fmla="*/ 0 w 41"/>
              <a:gd name="T11" fmla="*/ 2147483647 h 87"/>
              <a:gd name="T12" fmla="*/ 301703387 w 41"/>
              <a:gd name="T13" fmla="*/ 2147483647 h 87"/>
              <a:gd name="T14" fmla="*/ 703981255 w 41"/>
              <a:gd name="T15" fmla="*/ 2147483647 h 87"/>
              <a:gd name="T16" fmla="*/ 703981255 w 41"/>
              <a:gd name="T17" fmla="*/ 1394740696 h 87"/>
              <a:gd name="T18" fmla="*/ 1005684641 w 41"/>
              <a:gd name="T19" fmla="*/ 1394740696 h 87"/>
              <a:gd name="T20" fmla="*/ 1005684641 w 41"/>
              <a:gd name="T21" fmla="*/ 2147483647 h 87"/>
              <a:gd name="T22" fmla="*/ 1005684641 w 41"/>
              <a:gd name="T23" fmla="*/ 2147483647 h 87"/>
              <a:gd name="T24" fmla="*/ 1005684641 w 41"/>
              <a:gd name="T25" fmla="*/ 2147483647 h 87"/>
              <a:gd name="T26" fmla="*/ 1508516934 w 41"/>
              <a:gd name="T27" fmla="*/ 2147483647 h 87"/>
              <a:gd name="T28" fmla="*/ 1910794801 w 41"/>
              <a:gd name="T29" fmla="*/ 2147483647 h 87"/>
              <a:gd name="T30" fmla="*/ 1910794801 w 41"/>
              <a:gd name="T31" fmla="*/ 2147483647 h 87"/>
              <a:gd name="T32" fmla="*/ 2147483647 w 41"/>
              <a:gd name="T33" fmla="*/ 2147483647 h 87"/>
              <a:gd name="T34" fmla="*/ 2147483647 w 41"/>
              <a:gd name="T35" fmla="*/ 2147483647 h 87"/>
              <a:gd name="T36" fmla="*/ 2147483647 w 41"/>
              <a:gd name="T37" fmla="*/ 2147483647 h 87"/>
              <a:gd name="T38" fmla="*/ 2147483647 w 41"/>
              <a:gd name="T39" fmla="*/ 2147483647 h 87"/>
              <a:gd name="T40" fmla="*/ 2147483647 w 41"/>
              <a:gd name="T41" fmla="*/ 2147483647 h 87"/>
              <a:gd name="T42" fmla="*/ 2147483647 w 41"/>
              <a:gd name="T43" fmla="*/ 2147483647 h 87"/>
              <a:gd name="T44" fmla="*/ 2147483647 w 41"/>
              <a:gd name="T45" fmla="*/ 1394740696 h 87"/>
              <a:gd name="T46" fmla="*/ 2147483647 w 41"/>
              <a:gd name="T47" fmla="*/ 1394740696 h 87"/>
              <a:gd name="T48" fmla="*/ 2147483647 w 41"/>
              <a:gd name="T49" fmla="*/ 2147483647 h 87"/>
              <a:gd name="T50" fmla="*/ 2147483647 w 41"/>
              <a:gd name="T51" fmla="*/ 2147483647 h 87"/>
              <a:gd name="T52" fmla="*/ 2147483647 w 41"/>
              <a:gd name="T53" fmla="*/ 2147483647 h 87"/>
              <a:gd name="T54" fmla="*/ 2147483647 w 41"/>
              <a:gd name="T55" fmla="*/ 1095864125 h 87"/>
              <a:gd name="T56" fmla="*/ 2147483647 w 41"/>
              <a:gd name="T57" fmla="*/ 896619732 h 87"/>
              <a:gd name="T58" fmla="*/ 2147483647 w 41"/>
              <a:gd name="T59" fmla="*/ 896619732 h 87"/>
              <a:gd name="T60" fmla="*/ 2147483647 w 41"/>
              <a:gd name="T61" fmla="*/ 99622197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7"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13" name="Oval 119"/>
          <p:cNvSpPr>
            <a:spLocks noChangeArrowheads="1"/>
          </p:cNvSpPr>
          <p:nvPr/>
        </p:nvSpPr>
        <p:spPr bwMode="auto">
          <a:xfrm>
            <a:off x="598489" y="2152651"/>
            <a:ext cx="166687" cy="161925"/>
          </a:xfrm>
          <a:prstGeom prst="ellipse">
            <a:avLst/>
          </a:pr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zh-CN" kern="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4" name="Freeform 120"/>
          <p:cNvSpPr>
            <a:spLocks noChangeArrowheads="1"/>
          </p:cNvSpPr>
          <p:nvPr/>
        </p:nvSpPr>
        <p:spPr bwMode="auto">
          <a:xfrm>
            <a:off x="965201" y="2324100"/>
            <a:ext cx="409575" cy="868363"/>
          </a:xfrm>
          <a:custGeom>
            <a:avLst/>
            <a:gdLst>
              <a:gd name="T0" fmla="*/ 2147483647 w 41"/>
              <a:gd name="T1" fmla="*/ 99622197 h 87"/>
              <a:gd name="T2" fmla="*/ 997924493 w 41"/>
              <a:gd name="T3" fmla="*/ 0 h 87"/>
              <a:gd name="T4" fmla="*/ 0 w 41"/>
              <a:gd name="T5" fmla="*/ 896619732 h 87"/>
              <a:gd name="T6" fmla="*/ 0 w 41"/>
              <a:gd name="T7" fmla="*/ 896619732 h 87"/>
              <a:gd name="T8" fmla="*/ 0 w 41"/>
              <a:gd name="T9" fmla="*/ 1095864125 h 87"/>
              <a:gd name="T10" fmla="*/ 0 w 41"/>
              <a:gd name="T11" fmla="*/ 2147483647 h 87"/>
              <a:gd name="T12" fmla="*/ 299379346 w 41"/>
              <a:gd name="T13" fmla="*/ 2147483647 h 87"/>
              <a:gd name="T14" fmla="*/ 698545147 w 41"/>
              <a:gd name="T15" fmla="*/ 2147483647 h 87"/>
              <a:gd name="T16" fmla="*/ 698545147 w 41"/>
              <a:gd name="T17" fmla="*/ 1394740696 h 87"/>
              <a:gd name="T18" fmla="*/ 997924493 w 41"/>
              <a:gd name="T19" fmla="*/ 1394740696 h 87"/>
              <a:gd name="T20" fmla="*/ 997924493 w 41"/>
              <a:gd name="T21" fmla="*/ 2147483647 h 87"/>
              <a:gd name="T22" fmla="*/ 997924493 w 41"/>
              <a:gd name="T23" fmla="*/ 2147483647 h 87"/>
              <a:gd name="T24" fmla="*/ 997924493 w 41"/>
              <a:gd name="T25" fmla="*/ 2147483647 h 87"/>
              <a:gd name="T26" fmla="*/ 1496896729 w 41"/>
              <a:gd name="T27" fmla="*/ 2147483647 h 87"/>
              <a:gd name="T28" fmla="*/ 1896062530 w 41"/>
              <a:gd name="T29" fmla="*/ 2147483647 h 87"/>
              <a:gd name="T30" fmla="*/ 1896062530 w 41"/>
              <a:gd name="T31" fmla="*/ 2147483647 h 87"/>
              <a:gd name="T32" fmla="*/ 2147483647 w 41"/>
              <a:gd name="T33" fmla="*/ 2147483647 h 87"/>
              <a:gd name="T34" fmla="*/ 2147483647 w 41"/>
              <a:gd name="T35" fmla="*/ 2147483647 h 87"/>
              <a:gd name="T36" fmla="*/ 2147483647 w 41"/>
              <a:gd name="T37" fmla="*/ 2147483647 h 87"/>
              <a:gd name="T38" fmla="*/ 2147483647 w 41"/>
              <a:gd name="T39" fmla="*/ 2147483647 h 87"/>
              <a:gd name="T40" fmla="*/ 2147483647 w 41"/>
              <a:gd name="T41" fmla="*/ 2147483647 h 87"/>
              <a:gd name="T42" fmla="*/ 2147483647 w 41"/>
              <a:gd name="T43" fmla="*/ 2147483647 h 87"/>
              <a:gd name="T44" fmla="*/ 2147483647 w 41"/>
              <a:gd name="T45" fmla="*/ 1394740696 h 87"/>
              <a:gd name="T46" fmla="*/ 2147483647 w 41"/>
              <a:gd name="T47" fmla="*/ 1394740696 h 87"/>
              <a:gd name="T48" fmla="*/ 2147483647 w 41"/>
              <a:gd name="T49" fmla="*/ 2147483647 h 87"/>
              <a:gd name="T50" fmla="*/ 2147483647 w 41"/>
              <a:gd name="T51" fmla="*/ 2147483647 h 87"/>
              <a:gd name="T52" fmla="*/ 2147483647 w 41"/>
              <a:gd name="T53" fmla="*/ 2147483647 h 87"/>
              <a:gd name="T54" fmla="*/ 2147483647 w 41"/>
              <a:gd name="T55" fmla="*/ 1095864125 h 87"/>
              <a:gd name="T56" fmla="*/ 2147483647 w 41"/>
              <a:gd name="T57" fmla="*/ 896619732 h 87"/>
              <a:gd name="T58" fmla="*/ 2147483647 w 41"/>
              <a:gd name="T59" fmla="*/ 896619732 h 87"/>
              <a:gd name="T60" fmla="*/ 2147483647 w 41"/>
              <a:gd name="T61" fmla="*/ 99622197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15" name="Oval 121"/>
          <p:cNvSpPr>
            <a:spLocks noChangeArrowheads="1"/>
          </p:cNvSpPr>
          <p:nvPr/>
        </p:nvSpPr>
        <p:spPr bwMode="auto">
          <a:xfrm>
            <a:off x="1085851" y="2152651"/>
            <a:ext cx="169863" cy="161925"/>
          </a:xfrm>
          <a:prstGeom prst="ellipse">
            <a:avLst/>
          </a:pr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zh-CN" kern="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6" name="Freeform 122"/>
          <p:cNvSpPr>
            <a:spLocks noChangeArrowheads="1"/>
          </p:cNvSpPr>
          <p:nvPr/>
        </p:nvSpPr>
        <p:spPr bwMode="auto">
          <a:xfrm>
            <a:off x="3892551" y="2324100"/>
            <a:ext cx="407988" cy="868363"/>
          </a:xfrm>
          <a:custGeom>
            <a:avLst/>
            <a:gdLst>
              <a:gd name="T0" fmla="*/ 2147483647 w 41"/>
              <a:gd name="T1" fmla="*/ 99622197 h 87"/>
              <a:gd name="T2" fmla="*/ 1089228451 w 41"/>
              <a:gd name="T3" fmla="*/ 0 h 87"/>
              <a:gd name="T4" fmla="*/ 0 w 41"/>
              <a:gd name="T5" fmla="*/ 896619732 h 87"/>
              <a:gd name="T6" fmla="*/ 0 w 41"/>
              <a:gd name="T7" fmla="*/ 896619732 h 87"/>
              <a:gd name="T8" fmla="*/ 0 w 41"/>
              <a:gd name="T9" fmla="*/ 1095864125 h 87"/>
              <a:gd name="T10" fmla="*/ 0 w 41"/>
              <a:gd name="T11" fmla="*/ 2147483647 h 87"/>
              <a:gd name="T12" fmla="*/ 297065019 w 41"/>
              <a:gd name="T13" fmla="*/ 2147483647 h 87"/>
              <a:gd name="T14" fmla="*/ 693141759 w 41"/>
              <a:gd name="T15" fmla="*/ 2147483647 h 87"/>
              <a:gd name="T16" fmla="*/ 693141759 w 41"/>
              <a:gd name="T17" fmla="*/ 1394740696 h 87"/>
              <a:gd name="T18" fmla="*/ 990206778 w 41"/>
              <a:gd name="T19" fmla="*/ 1394740696 h 87"/>
              <a:gd name="T20" fmla="*/ 990206778 w 41"/>
              <a:gd name="T21" fmla="*/ 2147483647 h 87"/>
              <a:gd name="T22" fmla="*/ 990206778 w 41"/>
              <a:gd name="T23" fmla="*/ 2147483647 h 87"/>
              <a:gd name="T24" fmla="*/ 990206778 w 41"/>
              <a:gd name="T25" fmla="*/ 2147483647 h 87"/>
              <a:gd name="T26" fmla="*/ 1485315142 w 41"/>
              <a:gd name="T27" fmla="*/ 2147483647 h 87"/>
              <a:gd name="T28" fmla="*/ 1881401834 w 41"/>
              <a:gd name="T29" fmla="*/ 2147483647 h 87"/>
              <a:gd name="T30" fmla="*/ 1881401834 w 41"/>
              <a:gd name="T31" fmla="*/ 2147483647 h 87"/>
              <a:gd name="T32" fmla="*/ 2147483647 w 41"/>
              <a:gd name="T33" fmla="*/ 2147483647 h 87"/>
              <a:gd name="T34" fmla="*/ 2147483647 w 41"/>
              <a:gd name="T35" fmla="*/ 2147483647 h 87"/>
              <a:gd name="T36" fmla="*/ 2147483647 w 41"/>
              <a:gd name="T37" fmla="*/ 2147483647 h 87"/>
              <a:gd name="T38" fmla="*/ 2147483647 w 41"/>
              <a:gd name="T39" fmla="*/ 2147483647 h 87"/>
              <a:gd name="T40" fmla="*/ 2147483647 w 41"/>
              <a:gd name="T41" fmla="*/ 2147483647 h 87"/>
              <a:gd name="T42" fmla="*/ 2147483647 w 41"/>
              <a:gd name="T43" fmla="*/ 2147483647 h 87"/>
              <a:gd name="T44" fmla="*/ 2147483647 w 41"/>
              <a:gd name="T45" fmla="*/ 1394740696 h 87"/>
              <a:gd name="T46" fmla="*/ 2147483647 w 41"/>
              <a:gd name="T47" fmla="*/ 1394740696 h 87"/>
              <a:gd name="T48" fmla="*/ 2147483647 w 41"/>
              <a:gd name="T49" fmla="*/ 2147483647 h 87"/>
              <a:gd name="T50" fmla="*/ 2147483647 w 41"/>
              <a:gd name="T51" fmla="*/ 2147483647 h 87"/>
              <a:gd name="T52" fmla="*/ 2147483647 w 41"/>
              <a:gd name="T53" fmla="*/ 2147483647 h 87"/>
              <a:gd name="T54" fmla="*/ 2147483647 w 41"/>
              <a:gd name="T55" fmla="*/ 1095864125 h 87"/>
              <a:gd name="T56" fmla="*/ 2147483647 w 41"/>
              <a:gd name="T57" fmla="*/ 896619732 h 87"/>
              <a:gd name="T58" fmla="*/ 2147483647 w 41"/>
              <a:gd name="T59" fmla="*/ 896619732 h 87"/>
              <a:gd name="T60" fmla="*/ 2147483647 w 41"/>
              <a:gd name="T61" fmla="*/ 99622197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17" name="Oval 123"/>
          <p:cNvSpPr>
            <a:spLocks noChangeArrowheads="1"/>
          </p:cNvSpPr>
          <p:nvPr/>
        </p:nvSpPr>
        <p:spPr bwMode="auto">
          <a:xfrm>
            <a:off x="4011614" y="2152651"/>
            <a:ext cx="169863" cy="161925"/>
          </a:xfrm>
          <a:prstGeom prst="ellipse">
            <a:avLst/>
          </a:pr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zh-CN" kern="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8" name="Freeform 124"/>
          <p:cNvSpPr>
            <a:spLocks noChangeArrowheads="1"/>
          </p:cNvSpPr>
          <p:nvPr/>
        </p:nvSpPr>
        <p:spPr bwMode="auto">
          <a:xfrm>
            <a:off x="4381501" y="2324100"/>
            <a:ext cx="409575" cy="868363"/>
          </a:xfrm>
          <a:custGeom>
            <a:avLst/>
            <a:gdLst>
              <a:gd name="T0" fmla="*/ 2147483647 w 41"/>
              <a:gd name="T1" fmla="*/ 99622197 h 87"/>
              <a:gd name="T2" fmla="*/ 997924493 w 41"/>
              <a:gd name="T3" fmla="*/ 0 h 87"/>
              <a:gd name="T4" fmla="*/ 0 w 41"/>
              <a:gd name="T5" fmla="*/ 896619732 h 87"/>
              <a:gd name="T6" fmla="*/ 0 w 41"/>
              <a:gd name="T7" fmla="*/ 896619732 h 87"/>
              <a:gd name="T8" fmla="*/ 0 w 41"/>
              <a:gd name="T9" fmla="*/ 1095864125 h 87"/>
              <a:gd name="T10" fmla="*/ 0 w 41"/>
              <a:gd name="T11" fmla="*/ 2147483647 h 87"/>
              <a:gd name="T12" fmla="*/ 299379346 w 41"/>
              <a:gd name="T13" fmla="*/ 2147483647 h 87"/>
              <a:gd name="T14" fmla="*/ 698545147 w 41"/>
              <a:gd name="T15" fmla="*/ 2147483647 h 87"/>
              <a:gd name="T16" fmla="*/ 698545147 w 41"/>
              <a:gd name="T17" fmla="*/ 1394740696 h 87"/>
              <a:gd name="T18" fmla="*/ 997924493 w 41"/>
              <a:gd name="T19" fmla="*/ 1394740696 h 87"/>
              <a:gd name="T20" fmla="*/ 997924493 w 41"/>
              <a:gd name="T21" fmla="*/ 2147483647 h 87"/>
              <a:gd name="T22" fmla="*/ 997924493 w 41"/>
              <a:gd name="T23" fmla="*/ 2147483647 h 87"/>
              <a:gd name="T24" fmla="*/ 997924493 w 41"/>
              <a:gd name="T25" fmla="*/ 2147483647 h 87"/>
              <a:gd name="T26" fmla="*/ 1397100284 w 41"/>
              <a:gd name="T27" fmla="*/ 2147483647 h 87"/>
              <a:gd name="T28" fmla="*/ 1896062530 w 41"/>
              <a:gd name="T29" fmla="*/ 2147483647 h 87"/>
              <a:gd name="T30" fmla="*/ 1896062530 w 41"/>
              <a:gd name="T31" fmla="*/ 2147483647 h 87"/>
              <a:gd name="T32" fmla="*/ 2147483647 w 41"/>
              <a:gd name="T33" fmla="*/ 2147483647 h 87"/>
              <a:gd name="T34" fmla="*/ 2147483647 w 41"/>
              <a:gd name="T35" fmla="*/ 2147483647 h 87"/>
              <a:gd name="T36" fmla="*/ 2147483647 w 41"/>
              <a:gd name="T37" fmla="*/ 2147483647 h 87"/>
              <a:gd name="T38" fmla="*/ 2147483647 w 41"/>
              <a:gd name="T39" fmla="*/ 2147483647 h 87"/>
              <a:gd name="T40" fmla="*/ 2147483647 w 41"/>
              <a:gd name="T41" fmla="*/ 2147483647 h 87"/>
              <a:gd name="T42" fmla="*/ 2147483647 w 41"/>
              <a:gd name="T43" fmla="*/ 2147483647 h 87"/>
              <a:gd name="T44" fmla="*/ 2147483647 w 41"/>
              <a:gd name="T45" fmla="*/ 1394740696 h 87"/>
              <a:gd name="T46" fmla="*/ 2147483647 w 41"/>
              <a:gd name="T47" fmla="*/ 1394740696 h 87"/>
              <a:gd name="T48" fmla="*/ 2147483647 w 41"/>
              <a:gd name="T49" fmla="*/ 2147483647 h 87"/>
              <a:gd name="T50" fmla="*/ 2147483647 w 41"/>
              <a:gd name="T51" fmla="*/ 2147483647 h 87"/>
              <a:gd name="T52" fmla="*/ 2147483647 w 41"/>
              <a:gd name="T53" fmla="*/ 2147483647 h 87"/>
              <a:gd name="T54" fmla="*/ 2147483647 w 41"/>
              <a:gd name="T55" fmla="*/ 1095864125 h 87"/>
              <a:gd name="T56" fmla="*/ 2147483647 w 41"/>
              <a:gd name="T57" fmla="*/ 896619732 h 87"/>
              <a:gd name="T58" fmla="*/ 2147483647 w 41"/>
              <a:gd name="T59" fmla="*/ 896619732 h 87"/>
              <a:gd name="T60" fmla="*/ 2147483647 w 41"/>
              <a:gd name="T61" fmla="*/ 99622197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4"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19" name="Oval 125"/>
          <p:cNvSpPr>
            <a:spLocks noChangeArrowheads="1"/>
          </p:cNvSpPr>
          <p:nvPr/>
        </p:nvSpPr>
        <p:spPr bwMode="auto">
          <a:xfrm>
            <a:off x="4500563" y="2152651"/>
            <a:ext cx="169863" cy="161925"/>
          </a:xfrm>
          <a:prstGeom prst="ellipse">
            <a:avLst/>
          </a:pr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zh-CN" kern="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20" name="Freeform 126"/>
          <p:cNvSpPr>
            <a:spLocks noChangeArrowheads="1"/>
          </p:cNvSpPr>
          <p:nvPr/>
        </p:nvSpPr>
        <p:spPr bwMode="auto">
          <a:xfrm>
            <a:off x="4870451" y="2324100"/>
            <a:ext cx="409575" cy="868363"/>
          </a:xfrm>
          <a:custGeom>
            <a:avLst/>
            <a:gdLst>
              <a:gd name="T0" fmla="*/ 2147483647 w 41"/>
              <a:gd name="T1" fmla="*/ 99622197 h 87"/>
              <a:gd name="T2" fmla="*/ 997924493 w 41"/>
              <a:gd name="T3" fmla="*/ 0 h 87"/>
              <a:gd name="T4" fmla="*/ 0 w 41"/>
              <a:gd name="T5" fmla="*/ 896619732 h 87"/>
              <a:gd name="T6" fmla="*/ 0 w 41"/>
              <a:gd name="T7" fmla="*/ 896619732 h 87"/>
              <a:gd name="T8" fmla="*/ 0 w 41"/>
              <a:gd name="T9" fmla="*/ 1095864125 h 87"/>
              <a:gd name="T10" fmla="*/ 0 w 41"/>
              <a:gd name="T11" fmla="*/ 2147483647 h 87"/>
              <a:gd name="T12" fmla="*/ 299379346 w 41"/>
              <a:gd name="T13" fmla="*/ 2147483647 h 87"/>
              <a:gd name="T14" fmla="*/ 698545147 w 41"/>
              <a:gd name="T15" fmla="*/ 2147483647 h 87"/>
              <a:gd name="T16" fmla="*/ 698545147 w 41"/>
              <a:gd name="T17" fmla="*/ 1394740696 h 87"/>
              <a:gd name="T18" fmla="*/ 898138037 w 41"/>
              <a:gd name="T19" fmla="*/ 1394740696 h 87"/>
              <a:gd name="T20" fmla="*/ 898138037 w 41"/>
              <a:gd name="T21" fmla="*/ 2147483647 h 87"/>
              <a:gd name="T22" fmla="*/ 997924493 w 41"/>
              <a:gd name="T23" fmla="*/ 2147483647 h 87"/>
              <a:gd name="T24" fmla="*/ 997924493 w 41"/>
              <a:gd name="T25" fmla="*/ 2147483647 h 87"/>
              <a:gd name="T26" fmla="*/ 1397100284 w 41"/>
              <a:gd name="T27" fmla="*/ 2147483647 h 87"/>
              <a:gd name="T28" fmla="*/ 1896062530 w 41"/>
              <a:gd name="T29" fmla="*/ 2147483647 h 87"/>
              <a:gd name="T30" fmla="*/ 1896062530 w 41"/>
              <a:gd name="T31" fmla="*/ 2147483647 h 87"/>
              <a:gd name="T32" fmla="*/ 2095645430 w 41"/>
              <a:gd name="T33" fmla="*/ 2147483647 h 87"/>
              <a:gd name="T34" fmla="*/ 2095645430 w 41"/>
              <a:gd name="T35" fmla="*/ 2147483647 h 87"/>
              <a:gd name="T36" fmla="*/ 2147483647 w 41"/>
              <a:gd name="T37" fmla="*/ 2147483647 h 87"/>
              <a:gd name="T38" fmla="*/ 2147483647 w 41"/>
              <a:gd name="T39" fmla="*/ 2147483647 h 87"/>
              <a:gd name="T40" fmla="*/ 2147483647 w 41"/>
              <a:gd name="T41" fmla="*/ 2147483647 h 87"/>
              <a:gd name="T42" fmla="*/ 2147483647 w 41"/>
              <a:gd name="T43" fmla="*/ 2147483647 h 87"/>
              <a:gd name="T44" fmla="*/ 2147483647 w 41"/>
              <a:gd name="T45" fmla="*/ 1394740696 h 87"/>
              <a:gd name="T46" fmla="*/ 2147483647 w 41"/>
              <a:gd name="T47" fmla="*/ 1394740696 h 87"/>
              <a:gd name="T48" fmla="*/ 2147483647 w 41"/>
              <a:gd name="T49" fmla="*/ 2147483647 h 87"/>
              <a:gd name="T50" fmla="*/ 2147483647 w 41"/>
              <a:gd name="T51" fmla="*/ 2147483647 h 87"/>
              <a:gd name="T52" fmla="*/ 2147483647 w 41"/>
              <a:gd name="T53" fmla="*/ 2147483647 h 87"/>
              <a:gd name="T54" fmla="*/ 2147483647 w 41"/>
              <a:gd name="T55" fmla="*/ 1095864125 h 87"/>
              <a:gd name="T56" fmla="*/ 2147483647 w 41"/>
              <a:gd name="T57" fmla="*/ 896619732 h 87"/>
              <a:gd name="T58" fmla="*/ 2147483647 w 41"/>
              <a:gd name="T59" fmla="*/ 896619732 h 87"/>
              <a:gd name="T60" fmla="*/ 2147483647 w 41"/>
              <a:gd name="T61" fmla="*/ 99622197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9" y="14"/>
                  <a:pt x="9" y="14"/>
                  <a:pt x="9" y="14"/>
                </a:cubicBezTo>
                <a:cubicBezTo>
                  <a:pt x="9" y="38"/>
                  <a:pt x="9" y="38"/>
                  <a:pt x="9" y="38"/>
                </a:cubicBezTo>
                <a:cubicBezTo>
                  <a:pt x="9" y="39"/>
                  <a:pt x="10" y="39"/>
                  <a:pt x="10" y="39"/>
                </a:cubicBezTo>
                <a:cubicBezTo>
                  <a:pt x="10" y="82"/>
                  <a:pt x="10" y="82"/>
                  <a:pt x="10" y="82"/>
                </a:cubicBezTo>
                <a:cubicBezTo>
                  <a:pt x="10" y="85"/>
                  <a:pt x="12"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1"/>
                  <a:pt x="31" y="1"/>
                </a:cubicBezTo>
                <a:close/>
              </a:path>
            </a:pathLst>
          </a:cu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21" name="Oval 127"/>
          <p:cNvSpPr>
            <a:spLocks noChangeArrowheads="1"/>
          </p:cNvSpPr>
          <p:nvPr/>
        </p:nvSpPr>
        <p:spPr bwMode="auto">
          <a:xfrm>
            <a:off x="4991101" y="2152651"/>
            <a:ext cx="158751" cy="161925"/>
          </a:xfrm>
          <a:prstGeom prst="ellipse">
            <a:avLst/>
          </a:pr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zh-CN" kern="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22" name="Freeform 128"/>
          <p:cNvSpPr>
            <a:spLocks noChangeArrowheads="1"/>
          </p:cNvSpPr>
          <p:nvPr/>
        </p:nvSpPr>
        <p:spPr bwMode="auto">
          <a:xfrm>
            <a:off x="2913063" y="2324100"/>
            <a:ext cx="411163" cy="868363"/>
          </a:xfrm>
          <a:custGeom>
            <a:avLst/>
            <a:gdLst>
              <a:gd name="T0" fmla="*/ 2147483647 w 41"/>
              <a:gd name="T1" fmla="*/ 99622197 h 87"/>
              <a:gd name="T2" fmla="*/ 1005672167 w 41"/>
              <a:gd name="T3" fmla="*/ 0 h 87"/>
              <a:gd name="T4" fmla="*/ 0 w 41"/>
              <a:gd name="T5" fmla="*/ 896619732 h 87"/>
              <a:gd name="T6" fmla="*/ 0 w 41"/>
              <a:gd name="T7" fmla="*/ 896619732 h 87"/>
              <a:gd name="T8" fmla="*/ 0 w 41"/>
              <a:gd name="T9" fmla="*/ 1095864125 h 87"/>
              <a:gd name="T10" fmla="*/ 0 w 41"/>
              <a:gd name="T11" fmla="*/ 2147483647 h 87"/>
              <a:gd name="T12" fmla="*/ 301702653 w 41"/>
              <a:gd name="T13" fmla="*/ 2147483647 h 87"/>
              <a:gd name="T14" fmla="*/ 603405306 w 41"/>
              <a:gd name="T15" fmla="*/ 2147483647 h 87"/>
              <a:gd name="T16" fmla="*/ 603405306 w 41"/>
              <a:gd name="T17" fmla="*/ 1394740696 h 87"/>
              <a:gd name="T18" fmla="*/ 905107959 w 41"/>
              <a:gd name="T19" fmla="*/ 1394740696 h 87"/>
              <a:gd name="T20" fmla="*/ 905107959 w 41"/>
              <a:gd name="T21" fmla="*/ 2147483647 h 87"/>
              <a:gd name="T22" fmla="*/ 905107959 w 41"/>
              <a:gd name="T23" fmla="*/ 2147483647 h 87"/>
              <a:gd name="T24" fmla="*/ 905107959 w 41"/>
              <a:gd name="T25" fmla="*/ 2147483647 h 87"/>
              <a:gd name="T26" fmla="*/ 1407949056 w 41"/>
              <a:gd name="T27" fmla="*/ 2147483647 h 87"/>
              <a:gd name="T28" fmla="*/ 1910780126 w 41"/>
              <a:gd name="T29" fmla="*/ 2147483647 h 87"/>
              <a:gd name="T30" fmla="*/ 1910780126 w 41"/>
              <a:gd name="T31" fmla="*/ 2147483647 h 87"/>
              <a:gd name="T32" fmla="*/ 2111918570 w 41"/>
              <a:gd name="T33" fmla="*/ 2147483647 h 87"/>
              <a:gd name="T34" fmla="*/ 2111918570 w 41"/>
              <a:gd name="T35" fmla="*/ 2147483647 h 87"/>
              <a:gd name="T36" fmla="*/ 2147483647 w 41"/>
              <a:gd name="T37" fmla="*/ 2147483647 h 87"/>
              <a:gd name="T38" fmla="*/ 2147483647 w 41"/>
              <a:gd name="T39" fmla="*/ 2147483647 h 87"/>
              <a:gd name="T40" fmla="*/ 2147483647 w 41"/>
              <a:gd name="T41" fmla="*/ 2147483647 h 87"/>
              <a:gd name="T42" fmla="*/ 2147483647 w 41"/>
              <a:gd name="T43" fmla="*/ 2147483647 h 87"/>
              <a:gd name="T44" fmla="*/ 2147483647 w 41"/>
              <a:gd name="T45" fmla="*/ 1394740696 h 87"/>
              <a:gd name="T46" fmla="*/ 2147483647 w 41"/>
              <a:gd name="T47" fmla="*/ 1394740696 h 87"/>
              <a:gd name="T48" fmla="*/ 2147483647 w 41"/>
              <a:gd name="T49" fmla="*/ 2147483647 h 87"/>
              <a:gd name="T50" fmla="*/ 2147483647 w 41"/>
              <a:gd name="T51" fmla="*/ 2147483647 h 87"/>
              <a:gd name="T52" fmla="*/ 2147483647 w 41"/>
              <a:gd name="T53" fmla="*/ 2147483647 h 87"/>
              <a:gd name="T54" fmla="*/ 2147483647 w 41"/>
              <a:gd name="T55" fmla="*/ 1095864125 h 87"/>
              <a:gd name="T56" fmla="*/ 2147483647 w 41"/>
              <a:gd name="T57" fmla="*/ 896619732 h 87"/>
              <a:gd name="T58" fmla="*/ 2147483647 w 41"/>
              <a:gd name="T59" fmla="*/ 896619732 h 87"/>
              <a:gd name="T60" fmla="*/ 2147483647 w 41"/>
              <a:gd name="T61" fmla="*/ 99622197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0" y="0"/>
                  <a:pt x="10" y="0"/>
                  <a:pt x="10" y="0"/>
                </a:cubicBezTo>
                <a:cubicBezTo>
                  <a:pt x="2"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6" y="41"/>
                  <a:pt x="6" y="39"/>
                </a:cubicBezTo>
                <a:cubicBezTo>
                  <a:pt x="6" y="14"/>
                  <a:pt x="6" y="14"/>
                  <a:pt x="6" y="14"/>
                </a:cubicBezTo>
                <a:cubicBezTo>
                  <a:pt x="9" y="14"/>
                  <a:pt x="9" y="14"/>
                  <a:pt x="9" y="14"/>
                </a:cubicBezTo>
                <a:cubicBezTo>
                  <a:pt x="9" y="38"/>
                  <a:pt x="9" y="38"/>
                  <a:pt x="9" y="38"/>
                </a:cubicBezTo>
                <a:cubicBezTo>
                  <a:pt x="9" y="39"/>
                  <a:pt x="9" y="39"/>
                  <a:pt x="9" y="39"/>
                </a:cubicBezTo>
                <a:cubicBezTo>
                  <a:pt x="9" y="82"/>
                  <a:pt x="9" y="82"/>
                  <a:pt x="9" y="82"/>
                </a:cubicBezTo>
                <a:cubicBezTo>
                  <a:pt x="9" y="85"/>
                  <a:pt x="12"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3"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1"/>
                  <a:pt x="31" y="1"/>
                </a:cubicBezTo>
                <a:close/>
              </a:path>
            </a:pathLst>
          </a:cu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23" name="Oval 129"/>
          <p:cNvSpPr>
            <a:spLocks noChangeArrowheads="1"/>
          </p:cNvSpPr>
          <p:nvPr/>
        </p:nvSpPr>
        <p:spPr bwMode="auto">
          <a:xfrm>
            <a:off x="3035301" y="2152651"/>
            <a:ext cx="158751" cy="161925"/>
          </a:xfrm>
          <a:prstGeom prst="ellipse">
            <a:avLst/>
          </a:pr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zh-CN" kern="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24" name="Freeform 130"/>
          <p:cNvSpPr>
            <a:spLocks noChangeArrowheads="1"/>
          </p:cNvSpPr>
          <p:nvPr/>
        </p:nvSpPr>
        <p:spPr bwMode="auto">
          <a:xfrm>
            <a:off x="3394075" y="2324100"/>
            <a:ext cx="407988" cy="868363"/>
          </a:xfrm>
          <a:custGeom>
            <a:avLst/>
            <a:gdLst>
              <a:gd name="T0" fmla="*/ 2147483647 w 41"/>
              <a:gd name="T1" fmla="*/ 99622197 h 87"/>
              <a:gd name="T2" fmla="*/ 1089228451 w 41"/>
              <a:gd name="T3" fmla="*/ 0 h 87"/>
              <a:gd name="T4" fmla="*/ 0 w 41"/>
              <a:gd name="T5" fmla="*/ 896619732 h 87"/>
              <a:gd name="T6" fmla="*/ 0 w 41"/>
              <a:gd name="T7" fmla="*/ 896619732 h 87"/>
              <a:gd name="T8" fmla="*/ 0 w 41"/>
              <a:gd name="T9" fmla="*/ 1095864125 h 87"/>
              <a:gd name="T10" fmla="*/ 0 w 41"/>
              <a:gd name="T11" fmla="*/ 2147483647 h 87"/>
              <a:gd name="T12" fmla="*/ 396086692 w 41"/>
              <a:gd name="T13" fmla="*/ 2147483647 h 87"/>
              <a:gd name="T14" fmla="*/ 693141759 w 41"/>
              <a:gd name="T15" fmla="*/ 2147483647 h 87"/>
              <a:gd name="T16" fmla="*/ 693141759 w 41"/>
              <a:gd name="T17" fmla="*/ 1394740696 h 87"/>
              <a:gd name="T18" fmla="*/ 990206778 w 41"/>
              <a:gd name="T19" fmla="*/ 1394740696 h 87"/>
              <a:gd name="T20" fmla="*/ 990206778 w 41"/>
              <a:gd name="T21" fmla="*/ 2147483647 h 87"/>
              <a:gd name="T22" fmla="*/ 990206778 w 41"/>
              <a:gd name="T23" fmla="*/ 2147483647 h 87"/>
              <a:gd name="T24" fmla="*/ 990206778 w 41"/>
              <a:gd name="T25" fmla="*/ 2147483647 h 87"/>
              <a:gd name="T26" fmla="*/ 1485315142 w 41"/>
              <a:gd name="T27" fmla="*/ 2147483647 h 87"/>
              <a:gd name="T28" fmla="*/ 1980423507 w 41"/>
              <a:gd name="T29" fmla="*/ 2147483647 h 87"/>
              <a:gd name="T30" fmla="*/ 1980423507 w 41"/>
              <a:gd name="T31" fmla="*/ 2147483647 h 87"/>
              <a:gd name="T32" fmla="*/ 2147483647 w 41"/>
              <a:gd name="T33" fmla="*/ 2147483647 h 87"/>
              <a:gd name="T34" fmla="*/ 2147483647 w 41"/>
              <a:gd name="T35" fmla="*/ 2147483647 h 87"/>
              <a:gd name="T36" fmla="*/ 2147483647 w 41"/>
              <a:gd name="T37" fmla="*/ 2147483647 h 87"/>
              <a:gd name="T38" fmla="*/ 2147483647 w 41"/>
              <a:gd name="T39" fmla="*/ 2147483647 h 87"/>
              <a:gd name="T40" fmla="*/ 2147483647 w 41"/>
              <a:gd name="T41" fmla="*/ 2147483647 h 87"/>
              <a:gd name="T42" fmla="*/ 2147483647 w 41"/>
              <a:gd name="T43" fmla="*/ 2147483647 h 87"/>
              <a:gd name="T44" fmla="*/ 2147483647 w 41"/>
              <a:gd name="T45" fmla="*/ 1394740696 h 87"/>
              <a:gd name="T46" fmla="*/ 2147483647 w 41"/>
              <a:gd name="T47" fmla="*/ 1394740696 h 87"/>
              <a:gd name="T48" fmla="*/ 2147483647 w 41"/>
              <a:gd name="T49" fmla="*/ 2147483647 h 87"/>
              <a:gd name="T50" fmla="*/ 2147483647 w 41"/>
              <a:gd name="T51" fmla="*/ 2147483647 h 87"/>
              <a:gd name="T52" fmla="*/ 2147483647 w 41"/>
              <a:gd name="T53" fmla="*/ 2147483647 h 87"/>
              <a:gd name="T54" fmla="*/ 2147483647 w 41"/>
              <a:gd name="T55" fmla="*/ 1095864125 h 87"/>
              <a:gd name="T56" fmla="*/ 2147483647 w 41"/>
              <a:gd name="T57" fmla="*/ 896619732 h 87"/>
              <a:gd name="T58" fmla="*/ 2147483647 w 41"/>
              <a:gd name="T59" fmla="*/ 896619732 h 87"/>
              <a:gd name="T60" fmla="*/ 2147483647 w 41"/>
              <a:gd name="T61" fmla="*/ 99622197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2"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8"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2" y="85"/>
                  <a:pt x="32" y="82"/>
                </a:cubicBezTo>
                <a:cubicBezTo>
                  <a:pt x="32" y="38"/>
                  <a:pt x="32" y="38"/>
                  <a:pt x="32" y="38"/>
                </a:cubicBezTo>
                <a:cubicBezTo>
                  <a:pt x="32" y="38"/>
                  <a:pt x="32" y="38"/>
                  <a:pt x="32" y="38"/>
                </a:cubicBezTo>
                <a:cubicBezTo>
                  <a:pt x="32" y="14"/>
                  <a:pt x="32" y="14"/>
                  <a:pt x="32"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1"/>
                  <a:pt x="32" y="1"/>
                </a:cubicBezTo>
                <a:close/>
              </a:path>
            </a:pathLst>
          </a:cu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25" name="Oval 131"/>
          <p:cNvSpPr>
            <a:spLocks noChangeArrowheads="1"/>
          </p:cNvSpPr>
          <p:nvPr/>
        </p:nvSpPr>
        <p:spPr bwMode="auto">
          <a:xfrm>
            <a:off x="3521075" y="2152651"/>
            <a:ext cx="161925" cy="161925"/>
          </a:xfrm>
          <a:prstGeom prst="ellipse">
            <a:avLst/>
          </a:pr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zh-CN" kern="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26" name="Freeform 132"/>
          <p:cNvSpPr>
            <a:spLocks noChangeArrowheads="1"/>
          </p:cNvSpPr>
          <p:nvPr/>
        </p:nvSpPr>
        <p:spPr bwMode="auto">
          <a:xfrm>
            <a:off x="6327775" y="2324100"/>
            <a:ext cx="409575" cy="868363"/>
          </a:xfrm>
          <a:custGeom>
            <a:avLst/>
            <a:gdLst>
              <a:gd name="T0" fmla="*/ 2147483647 w 41"/>
              <a:gd name="T1" fmla="*/ 99622197 h 87"/>
              <a:gd name="T2" fmla="*/ 997924493 w 41"/>
              <a:gd name="T3" fmla="*/ 0 h 87"/>
              <a:gd name="T4" fmla="*/ 0 w 41"/>
              <a:gd name="T5" fmla="*/ 896619732 h 87"/>
              <a:gd name="T6" fmla="*/ 0 w 41"/>
              <a:gd name="T7" fmla="*/ 896619732 h 87"/>
              <a:gd name="T8" fmla="*/ 0 w 41"/>
              <a:gd name="T9" fmla="*/ 1095864125 h 87"/>
              <a:gd name="T10" fmla="*/ 0 w 41"/>
              <a:gd name="T11" fmla="*/ 2147483647 h 87"/>
              <a:gd name="T12" fmla="*/ 299379346 w 41"/>
              <a:gd name="T13" fmla="*/ 2147483647 h 87"/>
              <a:gd name="T14" fmla="*/ 598758691 w 41"/>
              <a:gd name="T15" fmla="*/ 2147483647 h 87"/>
              <a:gd name="T16" fmla="*/ 598758691 w 41"/>
              <a:gd name="T17" fmla="*/ 1394740696 h 87"/>
              <a:gd name="T18" fmla="*/ 898138037 w 41"/>
              <a:gd name="T19" fmla="*/ 1394740696 h 87"/>
              <a:gd name="T20" fmla="*/ 898138037 w 41"/>
              <a:gd name="T21" fmla="*/ 2147483647 h 87"/>
              <a:gd name="T22" fmla="*/ 898138037 w 41"/>
              <a:gd name="T23" fmla="*/ 2147483647 h 87"/>
              <a:gd name="T24" fmla="*/ 898138037 w 41"/>
              <a:gd name="T25" fmla="*/ 2147483647 h 87"/>
              <a:gd name="T26" fmla="*/ 1397100284 w 41"/>
              <a:gd name="T27" fmla="*/ 2147483647 h 87"/>
              <a:gd name="T28" fmla="*/ 1896062530 w 41"/>
              <a:gd name="T29" fmla="*/ 2147483647 h 87"/>
              <a:gd name="T30" fmla="*/ 1896062530 w 41"/>
              <a:gd name="T31" fmla="*/ 2147483647 h 87"/>
              <a:gd name="T32" fmla="*/ 2095645430 w 41"/>
              <a:gd name="T33" fmla="*/ 2147483647 h 87"/>
              <a:gd name="T34" fmla="*/ 2095645430 w 41"/>
              <a:gd name="T35" fmla="*/ 2147483647 h 87"/>
              <a:gd name="T36" fmla="*/ 2147483647 w 41"/>
              <a:gd name="T37" fmla="*/ 2147483647 h 87"/>
              <a:gd name="T38" fmla="*/ 2147483647 w 41"/>
              <a:gd name="T39" fmla="*/ 2147483647 h 87"/>
              <a:gd name="T40" fmla="*/ 2147483647 w 41"/>
              <a:gd name="T41" fmla="*/ 2147483647 h 87"/>
              <a:gd name="T42" fmla="*/ 2147483647 w 41"/>
              <a:gd name="T43" fmla="*/ 2147483647 h 87"/>
              <a:gd name="T44" fmla="*/ 2147483647 w 41"/>
              <a:gd name="T45" fmla="*/ 1394740696 h 87"/>
              <a:gd name="T46" fmla="*/ 2147483647 w 41"/>
              <a:gd name="T47" fmla="*/ 1394740696 h 87"/>
              <a:gd name="T48" fmla="*/ 2147483647 w 41"/>
              <a:gd name="T49" fmla="*/ 2147483647 h 87"/>
              <a:gd name="T50" fmla="*/ 2147483647 w 41"/>
              <a:gd name="T51" fmla="*/ 2147483647 h 87"/>
              <a:gd name="T52" fmla="*/ 2147483647 w 41"/>
              <a:gd name="T53" fmla="*/ 2147483647 h 87"/>
              <a:gd name="T54" fmla="*/ 2147483647 w 41"/>
              <a:gd name="T55" fmla="*/ 1095864125 h 87"/>
              <a:gd name="T56" fmla="*/ 2147483647 w 41"/>
              <a:gd name="T57" fmla="*/ 896619732 h 87"/>
              <a:gd name="T58" fmla="*/ 2147483647 w 41"/>
              <a:gd name="T59" fmla="*/ 896619732 h 87"/>
              <a:gd name="T60" fmla="*/ 2147483647 w 41"/>
              <a:gd name="T61" fmla="*/ 99622197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0" y="0"/>
                  <a:pt x="10" y="0"/>
                  <a:pt x="10" y="0"/>
                </a:cubicBezTo>
                <a:cubicBezTo>
                  <a:pt x="2"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6" y="41"/>
                  <a:pt x="6" y="39"/>
                </a:cubicBezTo>
                <a:cubicBezTo>
                  <a:pt x="6" y="14"/>
                  <a:pt x="6" y="14"/>
                  <a:pt x="6" y="14"/>
                </a:cubicBezTo>
                <a:cubicBezTo>
                  <a:pt x="9" y="14"/>
                  <a:pt x="9" y="14"/>
                  <a:pt x="9" y="14"/>
                </a:cubicBezTo>
                <a:cubicBezTo>
                  <a:pt x="9" y="38"/>
                  <a:pt x="9" y="38"/>
                  <a:pt x="9" y="38"/>
                </a:cubicBezTo>
                <a:cubicBezTo>
                  <a:pt x="9" y="39"/>
                  <a:pt x="9" y="39"/>
                  <a:pt x="9" y="39"/>
                </a:cubicBezTo>
                <a:cubicBezTo>
                  <a:pt x="9" y="82"/>
                  <a:pt x="9" y="82"/>
                  <a:pt x="9" y="82"/>
                </a:cubicBezTo>
                <a:cubicBezTo>
                  <a:pt x="9" y="85"/>
                  <a:pt x="11"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3"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1"/>
                  <a:pt x="31" y="1"/>
                </a:cubicBezTo>
                <a:close/>
              </a:path>
            </a:pathLst>
          </a:cu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27" name="Oval 133"/>
          <p:cNvSpPr>
            <a:spLocks noChangeArrowheads="1"/>
          </p:cNvSpPr>
          <p:nvPr/>
        </p:nvSpPr>
        <p:spPr bwMode="auto">
          <a:xfrm>
            <a:off x="6448425" y="2152651"/>
            <a:ext cx="160339" cy="161925"/>
          </a:xfrm>
          <a:prstGeom prst="ellipse">
            <a:avLst/>
          </a:pr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zh-CN" kern="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28" name="Freeform 134"/>
          <p:cNvSpPr>
            <a:spLocks noChangeArrowheads="1"/>
          </p:cNvSpPr>
          <p:nvPr/>
        </p:nvSpPr>
        <p:spPr bwMode="auto">
          <a:xfrm>
            <a:off x="6808789" y="2324100"/>
            <a:ext cx="409575" cy="868363"/>
          </a:xfrm>
          <a:custGeom>
            <a:avLst/>
            <a:gdLst>
              <a:gd name="T0" fmla="*/ 2147483647 w 41"/>
              <a:gd name="T1" fmla="*/ 99622197 h 87"/>
              <a:gd name="T2" fmla="*/ 1097720938 w 41"/>
              <a:gd name="T3" fmla="*/ 0 h 87"/>
              <a:gd name="T4" fmla="*/ 0 w 41"/>
              <a:gd name="T5" fmla="*/ 896619732 h 87"/>
              <a:gd name="T6" fmla="*/ 0 w 41"/>
              <a:gd name="T7" fmla="*/ 896619732 h 87"/>
              <a:gd name="T8" fmla="*/ 0 w 41"/>
              <a:gd name="T9" fmla="*/ 1095864125 h 87"/>
              <a:gd name="T10" fmla="*/ 0 w 41"/>
              <a:gd name="T11" fmla="*/ 2147483647 h 87"/>
              <a:gd name="T12" fmla="*/ 399175791 w 41"/>
              <a:gd name="T13" fmla="*/ 2147483647 h 87"/>
              <a:gd name="T14" fmla="*/ 698545147 w 41"/>
              <a:gd name="T15" fmla="*/ 2147483647 h 87"/>
              <a:gd name="T16" fmla="*/ 698545147 w 41"/>
              <a:gd name="T17" fmla="*/ 1394740696 h 87"/>
              <a:gd name="T18" fmla="*/ 997924493 w 41"/>
              <a:gd name="T19" fmla="*/ 1394740696 h 87"/>
              <a:gd name="T20" fmla="*/ 997924493 w 41"/>
              <a:gd name="T21" fmla="*/ 2147483647 h 87"/>
              <a:gd name="T22" fmla="*/ 997924493 w 41"/>
              <a:gd name="T23" fmla="*/ 2147483647 h 87"/>
              <a:gd name="T24" fmla="*/ 997924493 w 41"/>
              <a:gd name="T25" fmla="*/ 2147483647 h 87"/>
              <a:gd name="T26" fmla="*/ 1496896729 w 41"/>
              <a:gd name="T27" fmla="*/ 2147483647 h 87"/>
              <a:gd name="T28" fmla="*/ 1995858975 w 41"/>
              <a:gd name="T29" fmla="*/ 2147483647 h 87"/>
              <a:gd name="T30" fmla="*/ 1995858975 w 41"/>
              <a:gd name="T31" fmla="*/ 2147483647 h 87"/>
              <a:gd name="T32" fmla="*/ 2147483647 w 41"/>
              <a:gd name="T33" fmla="*/ 2147483647 h 87"/>
              <a:gd name="T34" fmla="*/ 2147483647 w 41"/>
              <a:gd name="T35" fmla="*/ 2147483647 h 87"/>
              <a:gd name="T36" fmla="*/ 2147483647 w 41"/>
              <a:gd name="T37" fmla="*/ 2147483647 h 87"/>
              <a:gd name="T38" fmla="*/ 2147483647 w 41"/>
              <a:gd name="T39" fmla="*/ 2147483647 h 87"/>
              <a:gd name="T40" fmla="*/ 2147483647 w 41"/>
              <a:gd name="T41" fmla="*/ 2147483647 h 87"/>
              <a:gd name="T42" fmla="*/ 2147483647 w 41"/>
              <a:gd name="T43" fmla="*/ 2147483647 h 87"/>
              <a:gd name="T44" fmla="*/ 2147483647 w 41"/>
              <a:gd name="T45" fmla="*/ 1394740696 h 87"/>
              <a:gd name="T46" fmla="*/ 2147483647 w 41"/>
              <a:gd name="T47" fmla="*/ 1394740696 h 87"/>
              <a:gd name="T48" fmla="*/ 2147483647 w 41"/>
              <a:gd name="T49" fmla="*/ 2147483647 h 87"/>
              <a:gd name="T50" fmla="*/ 2147483647 w 41"/>
              <a:gd name="T51" fmla="*/ 2147483647 h 87"/>
              <a:gd name="T52" fmla="*/ 2147483647 w 41"/>
              <a:gd name="T53" fmla="*/ 2147483647 h 87"/>
              <a:gd name="T54" fmla="*/ 2147483647 w 41"/>
              <a:gd name="T55" fmla="*/ 1095864125 h 87"/>
              <a:gd name="T56" fmla="*/ 2147483647 w 41"/>
              <a:gd name="T57" fmla="*/ 896619732 h 87"/>
              <a:gd name="T58" fmla="*/ 2147483647 w 41"/>
              <a:gd name="T59" fmla="*/ 896619732 h 87"/>
              <a:gd name="T60" fmla="*/ 2147483647 w 41"/>
              <a:gd name="T61" fmla="*/ 99622197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2"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8"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2" y="85"/>
                  <a:pt x="32" y="82"/>
                </a:cubicBezTo>
                <a:cubicBezTo>
                  <a:pt x="32" y="38"/>
                  <a:pt x="32" y="38"/>
                  <a:pt x="32" y="38"/>
                </a:cubicBezTo>
                <a:cubicBezTo>
                  <a:pt x="32" y="38"/>
                  <a:pt x="32" y="38"/>
                  <a:pt x="32" y="38"/>
                </a:cubicBezTo>
                <a:cubicBezTo>
                  <a:pt x="32" y="14"/>
                  <a:pt x="32" y="14"/>
                  <a:pt x="32"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1"/>
                  <a:pt x="32" y="1"/>
                </a:cubicBezTo>
                <a:close/>
              </a:path>
            </a:pathLst>
          </a:cu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29" name="Oval 135"/>
          <p:cNvSpPr>
            <a:spLocks noChangeArrowheads="1"/>
          </p:cNvSpPr>
          <p:nvPr/>
        </p:nvSpPr>
        <p:spPr bwMode="auto">
          <a:xfrm>
            <a:off x="6937375" y="2152651"/>
            <a:ext cx="161925" cy="161925"/>
          </a:xfrm>
          <a:prstGeom prst="ellipse">
            <a:avLst/>
          </a:pr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zh-CN" kern="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30" name="Freeform 136"/>
          <p:cNvSpPr>
            <a:spLocks noChangeArrowheads="1"/>
          </p:cNvSpPr>
          <p:nvPr/>
        </p:nvSpPr>
        <p:spPr bwMode="auto">
          <a:xfrm>
            <a:off x="7296151" y="2324100"/>
            <a:ext cx="409575" cy="868363"/>
          </a:xfrm>
          <a:custGeom>
            <a:avLst/>
            <a:gdLst>
              <a:gd name="T0" fmla="*/ 2147483647 w 41"/>
              <a:gd name="T1" fmla="*/ 99622197 h 87"/>
              <a:gd name="T2" fmla="*/ 1097720938 w 41"/>
              <a:gd name="T3" fmla="*/ 0 h 87"/>
              <a:gd name="T4" fmla="*/ 0 w 41"/>
              <a:gd name="T5" fmla="*/ 896619732 h 87"/>
              <a:gd name="T6" fmla="*/ 0 w 41"/>
              <a:gd name="T7" fmla="*/ 896619732 h 87"/>
              <a:gd name="T8" fmla="*/ 0 w 41"/>
              <a:gd name="T9" fmla="*/ 1095864125 h 87"/>
              <a:gd name="T10" fmla="*/ 0 w 41"/>
              <a:gd name="T11" fmla="*/ 2147483647 h 87"/>
              <a:gd name="T12" fmla="*/ 399175791 w 41"/>
              <a:gd name="T13" fmla="*/ 2147483647 h 87"/>
              <a:gd name="T14" fmla="*/ 698545147 w 41"/>
              <a:gd name="T15" fmla="*/ 2147483647 h 87"/>
              <a:gd name="T16" fmla="*/ 698545147 w 41"/>
              <a:gd name="T17" fmla="*/ 1394740696 h 87"/>
              <a:gd name="T18" fmla="*/ 997924493 w 41"/>
              <a:gd name="T19" fmla="*/ 1394740696 h 87"/>
              <a:gd name="T20" fmla="*/ 997924493 w 41"/>
              <a:gd name="T21" fmla="*/ 2147483647 h 87"/>
              <a:gd name="T22" fmla="*/ 997924493 w 41"/>
              <a:gd name="T23" fmla="*/ 2147483647 h 87"/>
              <a:gd name="T24" fmla="*/ 997924493 w 41"/>
              <a:gd name="T25" fmla="*/ 2147483647 h 87"/>
              <a:gd name="T26" fmla="*/ 1496896729 w 41"/>
              <a:gd name="T27" fmla="*/ 2147483647 h 87"/>
              <a:gd name="T28" fmla="*/ 1995858975 w 41"/>
              <a:gd name="T29" fmla="*/ 2147483647 h 87"/>
              <a:gd name="T30" fmla="*/ 1995858975 w 41"/>
              <a:gd name="T31" fmla="*/ 2147483647 h 87"/>
              <a:gd name="T32" fmla="*/ 2147483647 w 41"/>
              <a:gd name="T33" fmla="*/ 2147483647 h 87"/>
              <a:gd name="T34" fmla="*/ 2147483647 w 41"/>
              <a:gd name="T35" fmla="*/ 2147483647 h 87"/>
              <a:gd name="T36" fmla="*/ 2147483647 w 41"/>
              <a:gd name="T37" fmla="*/ 2147483647 h 87"/>
              <a:gd name="T38" fmla="*/ 2147483647 w 41"/>
              <a:gd name="T39" fmla="*/ 2147483647 h 87"/>
              <a:gd name="T40" fmla="*/ 2147483647 w 41"/>
              <a:gd name="T41" fmla="*/ 2147483647 h 87"/>
              <a:gd name="T42" fmla="*/ 2147483647 w 41"/>
              <a:gd name="T43" fmla="*/ 2147483647 h 87"/>
              <a:gd name="T44" fmla="*/ 2147483647 w 41"/>
              <a:gd name="T45" fmla="*/ 1394740696 h 87"/>
              <a:gd name="T46" fmla="*/ 2147483647 w 41"/>
              <a:gd name="T47" fmla="*/ 1394740696 h 87"/>
              <a:gd name="T48" fmla="*/ 2147483647 w 41"/>
              <a:gd name="T49" fmla="*/ 2147483647 h 87"/>
              <a:gd name="T50" fmla="*/ 2147483647 w 41"/>
              <a:gd name="T51" fmla="*/ 2147483647 h 87"/>
              <a:gd name="T52" fmla="*/ 2147483647 w 41"/>
              <a:gd name="T53" fmla="*/ 2147483647 h 87"/>
              <a:gd name="T54" fmla="*/ 2147483647 w 41"/>
              <a:gd name="T55" fmla="*/ 1095864125 h 87"/>
              <a:gd name="T56" fmla="*/ 2147483647 w 41"/>
              <a:gd name="T57" fmla="*/ 896619732 h 87"/>
              <a:gd name="T58" fmla="*/ 2147483647 w 41"/>
              <a:gd name="T59" fmla="*/ 896619732 h 87"/>
              <a:gd name="T60" fmla="*/ 2147483647 w 41"/>
              <a:gd name="T61" fmla="*/ 99622197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31" name="Oval 137"/>
          <p:cNvSpPr>
            <a:spLocks noChangeArrowheads="1"/>
          </p:cNvSpPr>
          <p:nvPr/>
        </p:nvSpPr>
        <p:spPr bwMode="auto">
          <a:xfrm>
            <a:off x="7427914" y="2152651"/>
            <a:ext cx="158751" cy="161925"/>
          </a:xfrm>
          <a:prstGeom prst="ellipse">
            <a:avLst/>
          </a:pr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zh-CN" kern="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32" name="Freeform 138"/>
          <p:cNvSpPr>
            <a:spLocks noChangeArrowheads="1"/>
          </p:cNvSpPr>
          <p:nvPr/>
        </p:nvSpPr>
        <p:spPr bwMode="auto">
          <a:xfrm>
            <a:off x="5340351" y="2324100"/>
            <a:ext cx="409575" cy="868363"/>
          </a:xfrm>
          <a:custGeom>
            <a:avLst/>
            <a:gdLst>
              <a:gd name="T0" fmla="*/ 2147483647 w 41"/>
              <a:gd name="T1" fmla="*/ 99622197 h 87"/>
              <a:gd name="T2" fmla="*/ 1097720938 w 41"/>
              <a:gd name="T3" fmla="*/ 0 h 87"/>
              <a:gd name="T4" fmla="*/ 0 w 41"/>
              <a:gd name="T5" fmla="*/ 896619732 h 87"/>
              <a:gd name="T6" fmla="*/ 0 w 41"/>
              <a:gd name="T7" fmla="*/ 896619732 h 87"/>
              <a:gd name="T8" fmla="*/ 0 w 41"/>
              <a:gd name="T9" fmla="*/ 1095864125 h 87"/>
              <a:gd name="T10" fmla="*/ 0 w 41"/>
              <a:gd name="T11" fmla="*/ 2147483647 h 87"/>
              <a:gd name="T12" fmla="*/ 299379346 w 41"/>
              <a:gd name="T13" fmla="*/ 2147483647 h 87"/>
              <a:gd name="T14" fmla="*/ 698545147 w 41"/>
              <a:gd name="T15" fmla="*/ 2147483647 h 87"/>
              <a:gd name="T16" fmla="*/ 698545147 w 41"/>
              <a:gd name="T17" fmla="*/ 1394740696 h 87"/>
              <a:gd name="T18" fmla="*/ 997924493 w 41"/>
              <a:gd name="T19" fmla="*/ 1394740696 h 87"/>
              <a:gd name="T20" fmla="*/ 997924493 w 41"/>
              <a:gd name="T21" fmla="*/ 2147483647 h 87"/>
              <a:gd name="T22" fmla="*/ 997924493 w 41"/>
              <a:gd name="T23" fmla="*/ 2147483647 h 87"/>
              <a:gd name="T24" fmla="*/ 997924493 w 41"/>
              <a:gd name="T25" fmla="*/ 2147483647 h 87"/>
              <a:gd name="T26" fmla="*/ 1496896729 w 41"/>
              <a:gd name="T27" fmla="*/ 2147483647 h 87"/>
              <a:gd name="T28" fmla="*/ 1896062530 w 41"/>
              <a:gd name="T29" fmla="*/ 2147483647 h 87"/>
              <a:gd name="T30" fmla="*/ 1896062530 w 41"/>
              <a:gd name="T31" fmla="*/ 2147483647 h 87"/>
              <a:gd name="T32" fmla="*/ 2147483647 w 41"/>
              <a:gd name="T33" fmla="*/ 2147483647 h 87"/>
              <a:gd name="T34" fmla="*/ 2147483647 w 41"/>
              <a:gd name="T35" fmla="*/ 2147483647 h 87"/>
              <a:gd name="T36" fmla="*/ 2147483647 w 41"/>
              <a:gd name="T37" fmla="*/ 2147483647 h 87"/>
              <a:gd name="T38" fmla="*/ 2147483647 w 41"/>
              <a:gd name="T39" fmla="*/ 2147483647 h 87"/>
              <a:gd name="T40" fmla="*/ 2147483647 w 41"/>
              <a:gd name="T41" fmla="*/ 2147483647 h 87"/>
              <a:gd name="T42" fmla="*/ 2147483647 w 41"/>
              <a:gd name="T43" fmla="*/ 2147483647 h 87"/>
              <a:gd name="T44" fmla="*/ 2147483647 w 41"/>
              <a:gd name="T45" fmla="*/ 1394740696 h 87"/>
              <a:gd name="T46" fmla="*/ 2147483647 w 41"/>
              <a:gd name="T47" fmla="*/ 1394740696 h 87"/>
              <a:gd name="T48" fmla="*/ 2147483647 w 41"/>
              <a:gd name="T49" fmla="*/ 2147483647 h 87"/>
              <a:gd name="T50" fmla="*/ 2147483647 w 41"/>
              <a:gd name="T51" fmla="*/ 2147483647 h 87"/>
              <a:gd name="T52" fmla="*/ 2147483647 w 41"/>
              <a:gd name="T53" fmla="*/ 2147483647 h 87"/>
              <a:gd name="T54" fmla="*/ 2147483647 w 41"/>
              <a:gd name="T55" fmla="*/ 1095864125 h 87"/>
              <a:gd name="T56" fmla="*/ 2147483647 w 41"/>
              <a:gd name="T57" fmla="*/ 896619732 h 87"/>
              <a:gd name="T58" fmla="*/ 2147483647 w 41"/>
              <a:gd name="T59" fmla="*/ 896619732 h 87"/>
              <a:gd name="T60" fmla="*/ 2147483647 w 41"/>
              <a:gd name="T61" fmla="*/ 99622197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33" name="Oval 139"/>
          <p:cNvSpPr>
            <a:spLocks noChangeArrowheads="1"/>
          </p:cNvSpPr>
          <p:nvPr/>
        </p:nvSpPr>
        <p:spPr bwMode="auto">
          <a:xfrm>
            <a:off x="5459414" y="2152651"/>
            <a:ext cx="169863" cy="161925"/>
          </a:xfrm>
          <a:prstGeom prst="ellipse">
            <a:avLst/>
          </a:pr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zh-CN" kern="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34" name="Freeform 140"/>
          <p:cNvSpPr>
            <a:spLocks noChangeArrowheads="1"/>
          </p:cNvSpPr>
          <p:nvPr/>
        </p:nvSpPr>
        <p:spPr bwMode="auto">
          <a:xfrm>
            <a:off x="5829301" y="2324100"/>
            <a:ext cx="409575" cy="868363"/>
          </a:xfrm>
          <a:custGeom>
            <a:avLst/>
            <a:gdLst>
              <a:gd name="T0" fmla="*/ 2147483647 w 41"/>
              <a:gd name="T1" fmla="*/ 99622197 h 87"/>
              <a:gd name="T2" fmla="*/ 997924493 w 41"/>
              <a:gd name="T3" fmla="*/ 0 h 87"/>
              <a:gd name="T4" fmla="*/ 0 w 41"/>
              <a:gd name="T5" fmla="*/ 896619732 h 87"/>
              <a:gd name="T6" fmla="*/ 0 w 41"/>
              <a:gd name="T7" fmla="*/ 896619732 h 87"/>
              <a:gd name="T8" fmla="*/ 0 w 41"/>
              <a:gd name="T9" fmla="*/ 1095864125 h 87"/>
              <a:gd name="T10" fmla="*/ 0 w 41"/>
              <a:gd name="T11" fmla="*/ 2147483647 h 87"/>
              <a:gd name="T12" fmla="*/ 299379346 w 41"/>
              <a:gd name="T13" fmla="*/ 2147483647 h 87"/>
              <a:gd name="T14" fmla="*/ 698545147 w 41"/>
              <a:gd name="T15" fmla="*/ 2147483647 h 87"/>
              <a:gd name="T16" fmla="*/ 698545147 w 41"/>
              <a:gd name="T17" fmla="*/ 1394740696 h 87"/>
              <a:gd name="T18" fmla="*/ 997924493 w 41"/>
              <a:gd name="T19" fmla="*/ 1394740696 h 87"/>
              <a:gd name="T20" fmla="*/ 997924493 w 41"/>
              <a:gd name="T21" fmla="*/ 2147483647 h 87"/>
              <a:gd name="T22" fmla="*/ 997924493 w 41"/>
              <a:gd name="T23" fmla="*/ 2147483647 h 87"/>
              <a:gd name="T24" fmla="*/ 997924493 w 41"/>
              <a:gd name="T25" fmla="*/ 2147483647 h 87"/>
              <a:gd name="T26" fmla="*/ 1397100284 w 41"/>
              <a:gd name="T27" fmla="*/ 2147483647 h 87"/>
              <a:gd name="T28" fmla="*/ 1896062530 w 41"/>
              <a:gd name="T29" fmla="*/ 2147483647 h 87"/>
              <a:gd name="T30" fmla="*/ 1896062530 w 41"/>
              <a:gd name="T31" fmla="*/ 2147483647 h 87"/>
              <a:gd name="T32" fmla="*/ 2147483647 w 41"/>
              <a:gd name="T33" fmla="*/ 2147483647 h 87"/>
              <a:gd name="T34" fmla="*/ 2147483647 w 41"/>
              <a:gd name="T35" fmla="*/ 2147483647 h 87"/>
              <a:gd name="T36" fmla="*/ 2147483647 w 41"/>
              <a:gd name="T37" fmla="*/ 2147483647 h 87"/>
              <a:gd name="T38" fmla="*/ 2147483647 w 41"/>
              <a:gd name="T39" fmla="*/ 2147483647 h 87"/>
              <a:gd name="T40" fmla="*/ 2147483647 w 41"/>
              <a:gd name="T41" fmla="*/ 2147483647 h 87"/>
              <a:gd name="T42" fmla="*/ 2147483647 w 41"/>
              <a:gd name="T43" fmla="*/ 2147483647 h 87"/>
              <a:gd name="T44" fmla="*/ 2147483647 w 41"/>
              <a:gd name="T45" fmla="*/ 1394740696 h 87"/>
              <a:gd name="T46" fmla="*/ 2147483647 w 41"/>
              <a:gd name="T47" fmla="*/ 1394740696 h 87"/>
              <a:gd name="T48" fmla="*/ 2147483647 w 41"/>
              <a:gd name="T49" fmla="*/ 2147483647 h 87"/>
              <a:gd name="T50" fmla="*/ 2147483647 w 41"/>
              <a:gd name="T51" fmla="*/ 2147483647 h 87"/>
              <a:gd name="T52" fmla="*/ 2147483647 w 41"/>
              <a:gd name="T53" fmla="*/ 2147483647 h 87"/>
              <a:gd name="T54" fmla="*/ 2147483647 w 41"/>
              <a:gd name="T55" fmla="*/ 1095864125 h 87"/>
              <a:gd name="T56" fmla="*/ 2147483647 w 41"/>
              <a:gd name="T57" fmla="*/ 896619732 h 87"/>
              <a:gd name="T58" fmla="*/ 2147483647 w 41"/>
              <a:gd name="T59" fmla="*/ 896619732 h 87"/>
              <a:gd name="T60" fmla="*/ 2147483647 w 41"/>
              <a:gd name="T61" fmla="*/ 99622197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4"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35" name="Oval 141"/>
          <p:cNvSpPr>
            <a:spLocks noChangeArrowheads="1"/>
          </p:cNvSpPr>
          <p:nvPr/>
        </p:nvSpPr>
        <p:spPr bwMode="auto">
          <a:xfrm>
            <a:off x="5949951" y="2152651"/>
            <a:ext cx="169863" cy="161925"/>
          </a:xfrm>
          <a:prstGeom prst="ellipse">
            <a:avLst/>
          </a:pr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zh-CN" kern="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36" name="Freeform 142"/>
          <p:cNvSpPr>
            <a:spLocks noChangeArrowheads="1"/>
          </p:cNvSpPr>
          <p:nvPr/>
        </p:nvSpPr>
        <p:spPr bwMode="auto">
          <a:xfrm>
            <a:off x="1466851" y="3463925"/>
            <a:ext cx="409575" cy="868363"/>
          </a:xfrm>
          <a:custGeom>
            <a:avLst/>
            <a:gdLst>
              <a:gd name="T0" fmla="*/ 2147483647 w 41"/>
              <a:gd name="T1" fmla="*/ 99622197 h 87"/>
              <a:gd name="T2" fmla="*/ 997924493 w 41"/>
              <a:gd name="T3" fmla="*/ 0 h 87"/>
              <a:gd name="T4" fmla="*/ 0 w 41"/>
              <a:gd name="T5" fmla="*/ 896619732 h 87"/>
              <a:gd name="T6" fmla="*/ 0 w 41"/>
              <a:gd name="T7" fmla="*/ 896619732 h 87"/>
              <a:gd name="T8" fmla="*/ 0 w 41"/>
              <a:gd name="T9" fmla="*/ 1095864125 h 87"/>
              <a:gd name="T10" fmla="*/ 0 w 41"/>
              <a:gd name="T11" fmla="*/ 2147483647 h 87"/>
              <a:gd name="T12" fmla="*/ 299379346 w 41"/>
              <a:gd name="T13" fmla="*/ 2147483647 h 87"/>
              <a:gd name="T14" fmla="*/ 598758691 w 41"/>
              <a:gd name="T15" fmla="*/ 2147483647 h 87"/>
              <a:gd name="T16" fmla="*/ 598758691 w 41"/>
              <a:gd name="T17" fmla="*/ 1394740696 h 87"/>
              <a:gd name="T18" fmla="*/ 898138037 w 41"/>
              <a:gd name="T19" fmla="*/ 1394740696 h 87"/>
              <a:gd name="T20" fmla="*/ 898138037 w 41"/>
              <a:gd name="T21" fmla="*/ 2147483647 h 87"/>
              <a:gd name="T22" fmla="*/ 898138037 w 41"/>
              <a:gd name="T23" fmla="*/ 2147483647 h 87"/>
              <a:gd name="T24" fmla="*/ 898138037 w 41"/>
              <a:gd name="T25" fmla="*/ 2147483647 h 87"/>
              <a:gd name="T26" fmla="*/ 1397100284 w 41"/>
              <a:gd name="T27" fmla="*/ 2147483647 h 87"/>
              <a:gd name="T28" fmla="*/ 1896062530 w 41"/>
              <a:gd name="T29" fmla="*/ 2147483647 h 87"/>
              <a:gd name="T30" fmla="*/ 1896062530 w 41"/>
              <a:gd name="T31" fmla="*/ 2147483647 h 87"/>
              <a:gd name="T32" fmla="*/ 2095645430 w 41"/>
              <a:gd name="T33" fmla="*/ 2147483647 h 87"/>
              <a:gd name="T34" fmla="*/ 2095645430 w 41"/>
              <a:gd name="T35" fmla="*/ 2147483647 h 87"/>
              <a:gd name="T36" fmla="*/ 2147483647 w 41"/>
              <a:gd name="T37" fmla="*/ 2147483647 h 87"/>
              <a:gd name="T38" fmla="*/ 2147483647 w 41"/>
              <a:gd name="T39" fmla="*/ 2147483647 h 87"/>
              <a:gd name="T40" fmla="*/ 2147483647 w 41"/>
              <a:gd name="T41" fmla="*/ 2147483647 h 87"/>
              <a:gd name="T42" fmla="*/ 2147483647 w 41"/>
              <a:gd name="T43" fmla="*/ 2147483647 h 87"/>
              <a:gd name="T44" fmla="*/ 2147483647 w 41"/>
              <a:gd name="T45" fmla="*/ 1394740696 h 87"/>
              <a:gd name="T46" fmla="*/ 2147483647 w 41"/>
              <a:gd name="T47" fmla="*/ 1394740696 h 87"/>
              <a:gd name="T48" fmla="*/ 2147483647 w 41"/>
              <a:gd name="T49" fmla="*/ 2147483647 h 87"/>
              <a:gd name="T50" fmla="*/ 2147483647 w 41"/>
              <a:gd name="T51" fmla="*/ 2147483647 h 87"/>
              <a:gd name="T52" fmla="*/ 2147483647 w 41"/>
              <a:gd name="T53" fmla="*/ 2147483647 h 87"/>
              <a:gd name="T54" fmla="*/ 2147483647 w 41"/>
              <a:gd name="T55" fmla="*/ 1095864125 h 87"/>
              <a:gd name="T56" fmla="*/ 2147483647 w 41"/>
              <a:gd name="T57" fmla="*/ 896619732 h 87"/>
              <a:gd name="T58" fmla="*/ 2147483647 w 41"/>
              <a:gd name="T59" fmla="*/ 896619732 h 87"/>
              <a:gd name="T60" fmla="*/ 2147483647 w 41"/>
              <a:gd name="T61" fmla="*/ 99622197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0" y="0"/>
                  <a:pt x="10" y="0"/>
                  <a:pt x="10" y="0"/>
                </a:cubicBezTo>
                <a:cubicBezTo>
                  <a:pt x="2"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6" y="41"/>
                  <a:pt x="6" y="39"/>
                </a:cubicBezTo>
                <a:cubicBezTo>
                  <a:pt x="6" y="14"/>
                  <a:pt x="6" y="14"/>
                  <a:pt x="6" y="14"/>
                </a:cubicBezTo>
                <a:cubicBezTo>
                  <a:pt x="9" y="14"/>
                  <a:pt x="9" y="14"/>
                  <a:pt x="9" y="14"/>
                </a:cubicBezTo>
                <a:cubicBezTo>
                  <a:pt x="9" y="38"/>
                  <a:pt x="9" y="38"/>
                  <a:pt x="9" y="38"/>
                </a:cubicBezTo>
                <a:cubicBezTo>
                  <a:pt x="9" y="39"/>
                  <a:pt x="9" y="39"/>
                  <a:pt x="9" y="39"/>
                </a:cubicBezTo>
                <a:cubicBezTo>
                  <a:pt x="9" y="82"/>
                  <a:pt x="9" y="82"/>
                  <a:pt x="9" y="82"/>
                </a:cubicBezTo>
                <a:cubicBezTo>
                  <a:pt x="9" y="85"/>
                  <a:pt x="12"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3"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1"/>
                  <a:pt x="31" y="1"/>
                </a:cubicBezTo>
                <a:close/>
              </a:path>
            </a:pathLst>
          </a:cu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37" name="Oval 143"/>
          <p:cNvSpPr>
            <a:spLocks noChangeArrowheads="1"/>
          </p:cNvSpPr>
          <p:nvPr/>
        </p:nvSpPr>
        <p:spPr bwMode="auto">
          <a:xfrm>
            <a:off x="1585914" y="3294063"/>
            <a:ext cx="158751" cy="158751"/>
          </a:xfrm>
          <a:prstGeom prst="ellipse">
            <a:avLst/>
          </a:pr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zh-CN" kern="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38" name="Freeform 144"/>
          <p:cNvSpPr>
            <a:spLocks noChangeArrowheads="1"/>
          </p:cNvSpPr>
          <p:nvPr/>
        </p:nvSpPr>
        <p:spPr bwMode="auto">
          <a:xfrm>
            <a:off x="1944689" y="3463925"/>
            <a:ext cx="409575" cy="868363"/>
          </a:xfrm>
          <a:custGeom>
            <a:avLst/>
            <a:gdLst>
              <a:gd name="T0" fmla="*/ 2147483647 w 41"/>
              <a:gd name="T1" fmla="*/ 99622197 h 87"/>
              <a:gd name="T2" fmla="*/ 1097720938 w 41"/>
              <a:gd name="T3" fmla="*/ 0 h 87"/>
              <a:gd name="T4" fmla="*/ 0 w 41"/>
              <a:gd name="T5" fmla="*/ 896619732 h 87"/>
              <a:gd name="T6" fmla="*/ 0 w 41"/>
              <a:gd name="T7" fmla="*/ 896619732 h 87"/>
              <a:gd name="T8" fmla="*/ 0 w 41"/>
              <a:gd name="T9" fmla="*/ 1095864125 h 87"/>
              <a:gd name="T10" fmla="*/ 0 w 41"/>
              <a:gd name="T11" fmla="*/ 2147483647 h 87"/>
              <a:gd name="T12" fmla="*/ 399175791 w 41"/>
              <a:gd name="T13" fmla="*/ 2147483647 h 87"/>
              <a:gd name="T14" fmla="*/ 698545147 w 41"/>
              <a:gd name="T15" fmla="*/ 2147483647 h 87"/>
              <a:gd name="T16" fmla="*/ 698545147 w 41"/>
              <a:gd name="T17" fmla="*/ 1394740696 h 87"/>
              <a:gd name="T18" fmla="*/ 997924493 w 41"/>
              <a:gd name="T19" fmla="*/ 1394740696 h 87"/>
              <a:gd name="T20" fmla="*/ 997924493 w 41"/>
              <a:gd name="T21" fmla="*/ 2147483647 h 87"/>
              <a:gd name="T22" fmla="*/ 997924493 w 41"/>
              <a:gd name="T23" fmla="*/ 2147483647 h 87"/>
              <a:gd name="T24" fmla="*/ 997924493 w 41"/>
              <a:gd name="T25" fmla="*/ 2147483647 h 87"/>
              <a:gd name="T26" fmla="*/ 1496896729 w 41"/>
              <a:gd name="T27" fmla="*/ 2147483647 h 87"/>
              <a:gd name="T28" fmla="*/ 1995858975 w 41"/>
              <a:gd name="T29" fmla="*/ 2147483647 h 87"/>
              <a:gd name="T30" fmla="*/ 1995858975 w 41"/>
              <a:gd name="T31" fmla="*/ 2147483647 h 87"/>
              <a:gd name="T32" fmla="*/ 2147483647 w 41"/>
              <a:gd name="T33" fmla="*/ 2147483647 h 87"/>
              <a:gd name="T34" fmla="*/ 2147483647 w 41"/>
              <a:gd name="T35" fmla="*/ 2147483647 h 87"/>
              <a:gd name="T36" fmla="*/ 2147483647 w 41"/>
              <a:gd name="T37" fmla="*/ 2147483647 h 87"/>
              <a:gd name="T38" fmla="*/ 2147483647 w 41"/>
              <a:gd name="T39" fmla="*/ 2147483647 h 87"/>
              <a:gd name="T40" fmla="*/ 2147483647 w 41"/>
              <a:gd name="T41" fmla="*/ 2147483647 h 87"/>
              <a:gd name="T42" fmla="*/ 2147483647 w 41"/>
              <a:gd name="T43" fmla="*/ 2147483647 h 87"/>
              <a:gd name="T44" fmla="*/ 2147483647 w 41"/>
              <a:gd name="T45" fmla="*/ 1394740696 h 87"/>
              <a:gd name="T46" fmla="*/ 2147483647 w 41"/>
              <a:gd name="T47" fmla="*/ 1394740696 h 87"/>
              <a:gd name="T48" fmla="*/ 2147483647 w 41"/>
              <a:gd name="T49" fmla="*/ 2147483647 h 87"/>
              <a:gd name="T50" fmla="*/ 2147483647 w 41"/>
              <a:gd name="T51" fmla="*/ 2147483647 h 87"/>
              <a:gd name="T52" fmla="*/ 2147483647 w 41"/>
              <a:gd name="T53" fmla="*/ 2147483647 h 87"/>
              <a:gd name="T54" fmla="*/ 2147483647 w 41"/>
              <a:gd name="T55" fmla="*/ 1095864125 h 87"/>
              <a:gd name="T56" fmla="*/ 2147483647 w 41"/>
              <a:gd name="T57" fmla="*/ 896619732 h 87"/>
              <a:gd name="T58" fmla="*/ 2147483647 w 41"/>
              <a:gd name="T59" fmla="*/ 896619732 h 87"/>
              <a:gd name="T60" fmla="*/ 2147483647 w 41"/>
              <a:gd name="T61" fmla="*/ 99622197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2"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8"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2" y="85"/>
                  <a:pt x="32" y="82"/>
                </a:cubicBezTo>
                <a:cubicBezTo>
                  <a:pt x="32" y="38"/>
                  <a:pt x="32" y="38"/>
                  <a:pt x="32" y="38"/>
                </a:cubicBezTo>
                <a:cubicBezTo>
                  <a:pt x="32" y="38"/>
                  <a:pt x="32" y="38"/>
                  <a:pt x="32" y="38"/>
                </a:cubicBezTo>
                <a:cubicBezTo>
                  <a:pt x="32" y="14"/>
                  <a:pt x="32" y="14"/>
                  <a:pt x="32"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1"/>
                  <a:pt x="32" y="1"/>
                </a:cubicBezTo>
                <a:close/>
              </a:path>
            </a:pathLst>
          </a:cu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39" name="Oval 145"/>
          <p:cNvSpPr>
            <a:spLocks noChangeArrowheads="1"/>
          </p:cNvSpPr>
          <p:nvPr/>
        </p:nvSpPr>
        <p:spPr bwMode="auto">
          <a:xfrm>
            <a:off x="2076451" y="3294063"/>
            <a:ext cx="158751" cy="158751"/>
          </a:xfrm>
          <a:prstGeom prst="ellipse">
            <a:avLst/>
          </a:pr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zh-CN" kern="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40" name="Freeform 146"/>
          <p:cNvSpPr>
            <a:spLocks noChangeArrowheads="1"/>
          </p:cNvSpPr>
          <p:nvPr/>
        </p:nvSpPr>
        <p:spPr bwMode="auto">
          <a:xfrm>
            <a:off x="2435226" y="3463925"/>
            <a:ext cx="407988" cy="868363"/>
          </a:xfrm>
          <a:custGeom>
            <a:avLst/>
            <a:gdLst>
              <a:gd name="T0" fmla="*/ 2147483647 w 41"/>
              <a:gd name="T1" fmla="*/ 99622197 h 87"/>
              <a:gd name="T2" fmla="*/ 1089228451 w 41"/>
              <a:gd name="T3" fmla="*/ 0 h 87"/>
              <a:gd name="T4" fmla="*/ 0 w 41"/>
              <a:gd name="T5" fmla="*/ 896619732 h 87"/>
              <a:gd name="T6" fmla="*/ 0 w 41"/>
              <a:gd name="T7" fmla="*/ 896619732 h 87"/>
              <a:gd name="T8" fmla="*/ 0 w 41"/>
              <a:gd name="T9" fmla="*/ 1095864125 h 87"/>
              <a:gd name="T10" fmla="*/ 0 w 41"/>
              <a:gd name="T11" fmla="*/ 2147483647 h 87"/>
              <a:gd name="T12" fmla="*/ 396086692 w 41"/>
              <a:gd name="T13" fmla="*/ 2147483647 h 87"/>
              <a:gd name="T14" fmla="*/ 693141759 w 41"/>
              <a:gd name="T15" fmla="*/ 2147483647 h 87"/>
              <a:gd name="T16" fmla="*/ 693141759 w 41"/>
              <a:gd name="T17" fmla="*/ 1394740696 h 87"/>
              <a:gd name="T18" fmla="*/ 990206778 w 41"/>
              <a:gd name="T19" fmla="*/ 1394740696 h 87"/>
              <a:gd name="T20" fmla="*/ 990206778 w 41"/>
              <a:gd name="T21" fmla="*/ 2147483647 h 87"/>
              <a:gd name="T22" fmla="*/ 990206778 w 41"/>
              <a:gd name="T23" fmla="*/ 2147483647 h 87"/>
              <a:gd name="T24" fmla="*/ 990206778 w 41"/>
              <a:gd name="T25" fmla="*/ 2147483647 h 87"/>
              <a:gd name="T26" fmla="*/ 1485315142 w 41"/>
              <a:gd name="T27" fmla="*/ 2147483647 h 87"/>
              <a:gd name="T28" fmla="*/ 1980423507 w 41"/>
              <a:gd name="T29" fmla="*/ 2147483647 h 87"/>
              <a:gd name="T30" fmla="*/ 1980423507 w 41"/>
              <a:gd name="T31" fmla="*/ 2147483647 h 87"/>
              <a:gd name="T32" fmla="*/ 2147483647 w 41"/>
              <a:gd name="T33" fmla="*/ 2147483647 h 87"/>
              <a:gd name="T34" fmla="*/ 2147483647 w 41"/>
              <a:gd name="T35" fmla="*/ 2147483647 h 87"/>
              <a:gd name="T36" fmla="*/ 2147483647 w 41"/>
              <a:gd name="T37" fmla="*/ 2147483647 h 87"/>
              <a:gd name="T38" fmla="*/ 2147483647 w 41"/>
              <a:gd name="T39" fmla="*/ 2147483647 h 87"/>
              <a:gd name="T40" fmla="*/ 2147483647 w 41"/>
              <a:gd name="T41" fmla="*/ 2147483647 h 87"/>
              <a:gd name="T42" fmla="*/ 2147483647 w 41"/>
              <a:gd name="T43" fmla="*/ 2147483647 h 87"/>
              <a:gd name="T44" fmla="*/ 2147483647 w 41"/>
              <a:gd name="T45" fmla="*/ 1394740696 h 87"/>
              <a:gd name="T46" fmla="*/ 2147483647 w 41"/>
              <a:gd name="T47" fmla="*/ 1394740696 h 87"/>
              <a:gd name="T48" fmla="*/ 2147483647 w 41"/>
              <a:gd name="T49" fmla="*/ 2147483647 h 87"/>
              <a:gd name="T50" fmla="*/ 2147483647 w 41"/>
              <a:gd name="T51" fmla="*/ 2147483647 h 87"/>
              <a:gd name="T52" fmla="*/ 2147483647 w 41"/>
              <a:gd name="T53" fmla="*/ 2147483647 h 87"/>
              <a:gd name="T54" fmla="*/ 2147483647 w 41"/>
              <a:gd name="T55" fmla="*/ 1095864125 h 87"/>
              <a:gd name="T56" fmla="*/ 2147483647 w 41"/>
              <a:gd name="T57" fmla="*/ 896619732 h 87"/>
              <a:gd name="T58" fmla="*/ 2147483647 w 41"/>
              <a:gd name="T59" fmla="*/ 896619732 h 87"/>
              <a:gd name="T60" fmla="*/ 2147483647 w 41"/>
              <a:gd name="T61" fmla="*/ 99622197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rgbClr val="A6A6A6"/>
          </a:solidFill>
          <a:ln>
            <a:noFill/>
          </a:ln>
        </p:spPr>
        <p:txBody>
          <a:bodyPr/>
          <a:lstStyle/>
          <a:p>
            <a:pPr defTabSz="914377"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41" name="Oval 147"/>
          <p:cNvSpPr>
            <a:spLocks noChangeArrowheads="1"/>
          </p:cNvSpPr>
          <p:nvPr/>
        </p:nvSpPr>
        <p:spPr bwMode="auto">
          <a:xfrm>
            <a:off x="2563814" y="3294063"/>
            <a:ext cx="160337" cy="158751"/>
          </a:xfrm>
          <a:prstGeom prst="ellipse">
            <a:avLst/>
          </a:prstGeom>
          <a:solidFill>
            <a:srgbClr val="A6A6A6"/>
          </a:solidFill>
          <a:ln>
            <a:noFill/>
          </a:ln>
        </p:spPr>
        <p:txBody>
          <a:bodyPr/>
          <a:lstStyle/>
          <a:p>
            <a:pPr defTabSz="914377" fontAlgn="base">
              <a:spcBef>
                <a:spcPct val="0"/>
              </a:spcBef>
              <a:spcAft>
                <a:spcPct val="0"/>
              </a:spcAft>
            </a:pPr>
            <a:endParaRPr lang="zh-CN" altLang="zh-CN">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42" name="Freeform 148"/>
          <p:cNvSpPr>
            <a:spLocks noChangeArrowheads="1"/>
          </p:cNvSpPr>
          <p:nvPr/>
        </p:nvSpPr>
        <p:spPr bwMode="auto">
          <a:xfrm>
            <a:off x="476251" y="3463925"/>
            <a:ext cx="411163" cy="868363"/>
          </a:xfrm>
          <a:custGeom>
            <a:avLst/>
            <a:gdLst>
              <a:gd name="T0" fmla="*/ 2147483647 w 41"/>
              <a:gd name="T1" fmla="*/ 99622197 h 87"/>
              <a:gd name="T2" fmla="*/ 1106249094 w 41"/>
              <a:gd name="T3" fmla="*/ 0 h 87"/>
              <a:gd name="T4" fmla="*/ 0 w 41"/>
              <a:gd name="T5" fmla="*/ 896619732 h 87"/>
              <a:gd name="T6" fmla="*/ 0 w 41"/>
              <a:gd name="T7" fmla="*/ 896619732 h 87"/>
              <a:gd name="T8" fmla="*/ 0 w 41"/>
              <a:gd name="T9" fmla="*/ 1095864125 h 87"/>
              <a:gd name="T10" fmla="*/ 0 w 41"/>
              <a:gd name="T11" fmla="*/ 2147483647 h 87"/>
              <a:gd name="T12" fmla="*/ 301703387 w 41"/>
              <a:gd name="T13" fmla="*/ 2147483647 h 87"/>
              <a:gd name="T14" fmla="*/ 703981255 w 41"/>
              <a:gd name="T15" fmla="*/ 2147483647 h 87"/>
              <a:gd name="T16" fmla="*/ 703981255 w 41"/>
              <a:gd name="T17" fmla="*/ 1394740696 h 87"/>
              <a:gd name="T18" fmla="*/ 1005684641 w 41"/>
              <a:gd name="T19" fmla="*/ 1394740696 h 87"/>
              <a:gd name="T20" fmla="*/ 1005684641 w 41"/>
              <a:gd name="T21" fmla="*/ 2147483647 h 87"/>
              <a:gd name="T22" fmla="*/ 1005684641 w 41"/>
              <a:gd name="T23" fmla="*/ 2147483647 h 87"/>
              <a:gd name="T24" fmla="*/ 1005684641 w 41"/>
              <a:gd name="T25" fmla="*/ 2147483647 h 87"/>
              <a:gd name="T26" fmla="*/ 1508516934 w 41"/>
              <a:gd name="T27" fmla="*/ 2147483647 h 87"/>
              <a:gd name="T28" fmla="*/ 1910794801 w 41"/>
              <a:gd name="T29" fmla="*/ 2147483647 h 87"/>
              <a:gd name="T30" fmla="*/ 1910794801 w 41"/>
              <a:gd name="T31" fmla="*/ 2147483647 h 87"/>
              <a:gd name="T32" fmla="*/ 2147483647 w 41"/>
              <a:gd name="T33" fmla="*/ 2147483647 h 87"/>
              <a:gd name="T34" fmla="*/ 2147483647 w 41"/>
              <a:gd name="T35" fmla="*/ 2147483647 h 87"/>
              <a:gd name="T36" fmla="*/ 2147483647 w 41"/>
              <a:gd name="T37" fmla="*/ 2147483647 h 87"/>
              <a:gd name="T38" fmla="*/ 2147483647 w 41"/>
              <a:gd name="T39" fmla="*/ 2147483647 h 87"/>
              <a:gd name="T40" fmla="*/ 2147483647 w 41"/>
              <a:gd name="T41" fmla="*/ 2147483647 h 87"/>
              <a:gd name="T42" fmla="*/ 2147483647 w 41"/>
              <a:gd name="T43" fmla="*/ 2147483647 h 87"/>
              <a:gd name="T44" fmla="*/ 2147483647 w 41"/>
              <a:gd name="T45" fmla="*/ 1394740696 h 87"/>
              <a:gd name="T46" fmla="*/ 2147483647 w 41"/>
              <a:gd name="T47" fmla="*/ 1394740696 h 87"/>
              <a:gd name="T48" fmla="*/ 2147483647 w 41"/>
              <a:gd name="T49" fmla="*/ 2147483647 h 87"/>
              <a:gd name="T50" fmla="*/ 2147483647 w 41"/>
              <a:gd name="T51" fmla="*/ 2147483647 h 87"/>
              <a:gd name="T52" fmla="*/ 2147483647 w 41"/>
              <a:gd name="T53" fmla="*/ 2147483647 h 87"/>
              <a:gd name="T54" fmla="*/ 2147483647 w 41"/>
              <a:gd name="T55" fmla="*/ 1095864125 h 87"/>
              <a:gd name="T56" fmla="*/ 2147483647 w 41"/>
              <a:gd name="T57" fmla="*/ 896619732 h 87"/>
              <a:gd name="T58" fmla="*/ 2147483647 w 41"/>
              <a:gd name="T59" fmla="*/ 896619732 h 87"/>
              <a:gd name="T60" fmla="*/ 2147483647 w 41"/>
              <a:gd name="T61" fmla="*/ 99622197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7"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43" name="Oval 149"/>
          <p:cNvSpPr>
            <a:spLocks noChangeArrowheads="1"/>
          </p:cNvSpPr>
          <p:nvPr/>
        </p:nvSpPr>
        <p:spPr bwMode="auto">
          <a:xfrm>
            <a:off x="598489" y="3294063"/>
            <a:ext cx="166687" cy="158751"/>
          </a:xfrm>
          <a:prstGeom prst="ellipse">
            <a:avLst/>
          </a:pr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zh-CN" kern="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44" name="Freeform 150"/>
          <p:cNvSpPr>
            <a:spLocks noChangeArrowheads="1"/>
          </p:cNvSpPr>
          <p:nvPr/>
        </p:nvSpPr>
        <p:spPr bwMode="auto">
          <a:xfrm>
            <a:off x="965201" y="3463925"/>
            <a:ext cx="409575" cy="868363"/>
          </a:xfrm>
          <a:custGeom>
            <a:avLst/>
            <a:gdLst>
              <a:gd name="T0" fmla="*/ 2147483647 w 41"/>
              <a:gd name="T1" fmla="*/ 99622197 h 87"/>
              <a:gd name="T2" fmla="*/ 997924493 w 41"/>
              <a:gd name="T3" fmla="*/ 0 h 87"/>
              <a:gd name="T4" fmla="*/ 0 w 41"/>
              <a:gd name="T5" fmla="*/ 896619732 h 87"/>
              <a:gd name="T6" fmla="*/ 0 w 41"/>
              <a:gd name="T7" fmla="*/ 896619732 h 87"/>
              <a:gd name="T8" fmla="*/ 0 w 41"/>
              <a:gd name="T9" fmla="*/ 1095864125 h 87"/>
              <a:gd name="T10" fmla="*/ 0 w 41"/>
              <a:gd name="T11" fmla="*/ 2147483647 h 87"/>
              <a:gd name="T12" fmla="*/ 299379346 w 41"/>
              <a:gd name="T13" fmla="*/ 2147483647 h 87"/>
              <a:gd name="T14" fmla="*/ 698545147 w 41"/>
              <a:gd name="T15" fmla="*/ 2147483647 h 87"/>
              <a:gd name="T16" fmla="*/ 698545147 w 41"/>
              <a:gd name="T17" fmla="*/ 1394740696 h 87"/>
              <a:gd name="T18" fmla="*/ 997924493 w 41"/>
              <a:gd name="T19" fmla="*/ 1394740696 h 87"/>
              <a:gd name="T20" fmla="*/ 997924493 w 41"/>
              <a:gd name="T21" fmla="*/ 2147483647 h 87"/>
              <a:gd name="T22" fmla="*/ 997924493 w 41"/>
              <a:gd name="T23" fmla="*/ 2147483647 h 87"/>
              <a:gd name="T24" fmla="*/ 997924493 w 41"/>
              <a:gd name="T25" fmla="*/ 2147483647 h 87"/>
              <a:gd name="T26" fmla="*/ 1496896729 w 41"/>
              <a:gd name="T27" fmla="*/ 2147483647 h 87"/>
              <a:gd name="T28" fmla="*/ 1896062530 w 41"/>
              <a:gd name="T29" fmla="*/ 2147483647 h 87"/>
              <a:gd name="T30" fmla="*/ 1896062530 w 41"/>
              <a:gd name="T31" fmla="*/ 2147483647 h 87"/>
              <a:gd name="T32" fmla="*/ 2147483647 w 41"/>
              <a:gd name="T33" fmla="*/ 2147483647 h 87"/>
              <a:gd name="T34" fmla="*/ 2147483647 w 41"/>
              <a:gd name="T35" fmla="*/ 2147483647 h 87"/>
              <a:gd name="T36" fmla="*/ 2147483647 w 41"/>
              <a:gd name="T37" fmla="*/ 2147483647 h 87"/>
              <a:gd name="T38" fmla="*/ 2147483647 w 41"/>
              <a:gd name="T39" fmla="*/ 2147483647 h 87"/>
              <a:gd name="T40" fmla="*/ 2147483647 w 41"/>
              <a:gd name="T41" fmla="*/ 2147483647 h 87"/>
              <a:gd name="T42" fmla="*/ 2147483647 w 41"/>
              <a:gd name="T43" fmla="*/ 2147483647 h 87"/>
              <a:gd name="T44" fmla="*/ 2147483647 w 41"/>
              <a:gd name="T45" fmla="*/ 1394740696 h 87"/>
              <a:gd name="T46" fmla="*/ 2147483647 w 41"/>
              <a:gd name="T47" fmla="*/ 1394740696 h 87"/>
              <a:gd name="T48" fmla="*/ 2147483647 w 41"/>
              <a:gd name="T49" fmla="*/ 2147483647 h 87"/>
              <a:gd name="T50" fmla="*/ 2147483647 w 41"/>
              <a:gd name="T51" fmla="*/ 2147483647 h 87"/>
              <a:gd name="T52" fmla="*/ 2147483647 w 41"/>
              <a:gd name="T53" fmla="*/ 2147483647 h 87"/>
              <a:gd name="T54" fmla="*/ 2147483647 w 41"/>
              <a:gd name="T55" fmla="*/ 1095864125 h 87"/>
              <a:gd name="T56" fmla="*/ 2147483647 w 41"/>
              <a:gd name="T57" fmla="*/ 896619732 h 87"/>
              <a:gd name="T58" fmla="*/ 2147483647 w 41"/>
              <a:gd name="T59" fmla="*/ 896619732 h 87"/>
              <a:gd name="T60" fmla="*/ 2147483647 w 41"/>
              <a:gd name="T61" fmla="*/ 99622197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45" name="Oval 151"/>
          <p:cNvSpPr>
            <a:spLocks noChangeArrowheads="1"/>
          </p:cNvSpPr>
          <p:nvPr/>
        </p:nvSpPr>
        <p:spPr bwMode="auto">
          <a:xfrm>
            <a:off x="1085851" y="3294063"/>
            <a:ext cx="169863" cy="158751"/>
          </a:xfrm>
          <a:prstGeom prst="ellipse">
            <a:avLst/>
          </a:pr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zh-CN" kern="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46" name="Freeform 152"/>
          <p:cNvSpPr>
            <a:spLocks noChangeArrowheads="1"/>
          </p:cNvSpPr>
          <p:nvPr/>
        </p:nvSpPr>
        <p:spPr bwMode="auto">
          <a:xfrm>
            <a:off x="3892551" y="3463925"/>
            <a:ext cx="407988" cy="868363"/>
          </a:xfrm>
          <a:custGeom>
            <a:avLst/>
            <a:gdLst>
              <a:gd name="T0" fmla="*/ 2147483647 w 41"/>
              <a:gd name="T1" fmla="*/ 99622197 h 87"/>
              <a:gd name="T2" fmla="*/ 1089228451 w 41"/>
              <a:gd name="T3" fmla="*/ 0 h 87"/>
              <a:gd name="T4" fmla="*/ 0 w 41"/>
              <a:gd name="T5" fmla="*/ 896619732 h 87"/>
              <a:gd name="T6" fmla="*/ 0 w 41"/>
              <a:gd name="T7" fmla="*/ 896619732 h 87"/>
              <a:gd name="T8" fmla="*/ 0 w 41"/>
              <a:gd name="T9" fmla="*/ 1095864125 h 87"/>
              <a:gd name="T10" fmla="*/ 0 w 41"/>
              <a:gd name="T11" fmla="*/ 2147483647 h 87"/>
              <a:gd name="T12" fmla="*/ 297065019 w 41"/>
              <a:gd name="T13" fmla="*/ 2147483647 h 87"/>
              <a:gd name="T14" fmla="*/ 693141759 w 41"/>
              <a:gd name="T15" fmla="*/ 2147483647 h 87"/>
              <a:gd name="T16" fmla="*/ 693141759 w 41"/>
              <a:gd name="T17" fmla="*/ 1394740696 h 87"/>
              <a:gd name="T18" fmla="*/ 990206778 w 41"/>
              <a:gd name="T19" fmla="*/ 1394740696 h 87"/>
              <a:gd name="T20" fmla="*/ 990206778 w 41"/>
              <a:gd name="T21" fmla="*/ 2147483647 h 87"/>
              <a:gd name="T22" fmla="*/ 990206778 w 41"/>
              <a:gd name="T23" fmla="*/ 2147483647 h 87"/>
              <a:gd name="T24" fmla="*/ 990206778 w 41"/>
              <a:gd name="T25" fmla="*/ 2147483647 h 87"/>
              <a:gd name="T26" fmla="*/ 1485315142 w 41"/>
              <a:gd name="T27" fmla="*/ 2147483647 h 87"/>
              <a:gd name="T28" fmla="*/ 1881401834 w 41"/>
              <a:gd name="T29" fmla="*/ 2147483647 h 87"/>
              <a:gd name="T30" fmla="*/ 1881401834 w 41"/>
              <a:gd name="T31" fmla="*/ 2147483647 h 87"/>
              <a:gd name="T32" fmla="*/ 2147483647 w 41"/>
              <a:gd name="T33" fmla="*/ 2147483647 h 87"/>
              <a:gd name="T34" fmla="*/ 2147483647 w 41"/>
              <a:gd name="T35" fmla="*/ 2147483647 h 87"/>
              <a:gd name="T36" fmla="*/ 2147483647 w 41"/>
              <a:gd name="T37" fmla="*/ 2147483647 h 87"/>
              <a:gd name="T38" fmla="*/ 2147483647 w 41"/>
              <a:gd name="T39" fmla="*/ 2147483647 h 87"/>
              <a:gd name="T40" fmla="*/ 2147483647 w 41"/>
              <a:gd name="T41" fmla="*/ 2147483647 h 87"/>
              <a:gd name="T42" fmla="*/ 2147483647 w 41"/>
              <a:gd name="T43" fmla="*/ 2147483647 h 87"/>
              <a:gd name="T44" fmla="*/ 2147483647 w 41"/>
              <a:gd name="T45" fmla="*/ 1394740696 h 87"/>
              <a:gd name="T46" fmla="*/ 2147483647 w 41"/>
              <a:gd name="T47" fmla="*/ 1394740696 h 87"/>
              <a:gd name="T48" fmla="*/ 2147483647 w 41"/>
              <a:gd name="T49" fmla="*/ 2147483647 h 87"/>
              <a:gd name="T50" fmla="*/ 2147483647 w 41"/>
              <a:gd name="T51" fmla="*/ 2147483647 h 87"/>
              <a:gd name="T52" fmla="*/ 2147483647 w 41"/>
              <a:gd name="T53" fmla="*/ 2147483647 h 87"/>
              <a:gd name="T54" fmla="*/ 2147483647 w 41"/>
              <a:gd name="T55" fmla="*/ 1095864125 h 87"/>
              <a:gd name="T56" fmla="*/ 2147483647 w 41"/>
              <a:gd name="T57" fmla="*/ 896619732 h 87"/>
              <a:gd name="T58" fmla="*/ 2147483647 w 41"/>
              <a:gd name="T59" fmla="*/ 896619732 h 87"/>
              <a:gd name="T60" fmla="*/ 2147483647 w 41"/>
              <a:gd name="T61" fmla="*/ 99622197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rgbClr val="A6A6A6"/>
          </a:solidFill>
          <a:ln>
            <a:noFill/>
          </a:ln>
        </p:spPr>
        <p:txBody>
          <a:bodyPr/>
          <a:lstStyle/>
          <a:p>
            <a:pPr defTabSz="914377"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47" name="Oval 153"/>
          <p:cNvSpPr>
            <a:spLocks noChangeArrowheads="1"/>
          </p:cNvSpPr>
          <p:nvPr/>
        </p:nvSpPr>
        <p:spPr bwMode="auto">
          <a:xfrm>
            <a:off x="4011614" y="3294063"/>
            <a:ext cx="169863" cy="158751"/>
          </a:xfrm>
          <a:prstGeom prst="ellipse">
            <a:avLst/>
          </a:prstGeom>
          <a:solidFill>
            <a:srgbClr val="A6A6A6"/>
          </a:solidFill>
          <a:ln>
            <a:noFill/>
          </a:ln>
        </p:spPr>
        <p:txBody>
          <a:bodyPr/>
          <a:lstStyle/>
          <a:p>
            <a:pPr defTabSz="914377" fontAlgn="base">
              <a:spcBef>
                <a:spcPct val="0"/>
              </a:spcBef>
              <a:spcAft>
                <a:spcPct val="0"/>
              </a:spcAft>
            </a:pPr>
            <a:endParaRPr lang="zh-CN" altLang="zh-CN">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48" name="Freeform 154"/>
          <p:cNvSpPr>
            <a:spLocks noChangeArrowheads="1"/>
          </p:cNvSpPr>
          <p:nvPr/>
        </p:nvSpPr>
        <p:spPr bwMode="auto">
          <a:xfrm>
            <a:off x="4381501" y="3463925"/>
            <a:ext cx="409575" cy="868363"/>
          </a:xfrm>
          <a:custGeom>
            <a:avLst/>
            <a:gdLst>
              <a:gd name="T0" fmla="*/ 2147483647 w 41"/>
              <a:gd name="T1" fmla="*/ 99622197 h 87"/>
              <a:gd name="T2" fmla="*/ 997924493 w 41"/>
              <a:gd name="T3" fmla="*/ 0 h 87"/>
              <a:gd name="T4" fmla="*/ 0 w 41"/>
              <a:gd name="T5" fmla="*/ 896619732 h 87"/>
              <a:gd name="T6" fmla="*/ 0 w 41"/>
              <a:gd name="T7" fmla="*/ 896619732 h 87"/>
              <a:gd name="T8" fmla="*/ 0 w 41"/>
              <a:gd name="T9" fmla="*/ 1095864125 h 87"/>
              <a:gd name="T10" fmla="*/ 0 w 41"/>
              <a:gd name="T11" fmla="*/ 2147483647 h 87"/>
              <a:gd name="T12" fmla="*/ 299379346 w 41"/>
              <a:gd name="T13" fmla="*/ 2147483647 h 87"/>
              <a:gd name="T14" fmla="*/ 698545147 w 41"/>
              <a:gd name="T15" fmla="*/ 2147483647 h 87"/>
              <a:gd name="T16" fmla="*/ 698545147 w 41"/>
              <a:gd name="T17" fmla="*/ 1394740696 h 87"/>
              <a:gd name="T18" fmla="*/ 997924493 w 41"/>
              <a:gd name="T19" fmla="*/ 1394740696 h 87"/>
              <a:gd name="T20" fmla="*/ 997924493 w 41"/>
              <a:gd name="T21" fmla="*/ 2147483647 h 87"/>
              <a:gd name="T22" fmla="*/ 997924493 w 41"/>
              <a:gd name="T23" fmla="*/ 2147483647 h 87"/>
              <a:gd name="T24" fmla="*/ 997924493 w 41"/>
              <a:gd name="T25" fmla="*/ 2147483647 h 87"/>
              <a:gd name="T26" fmla="*/ 1397100284 w 41"/>
              <a:gd name="T27" fmla="*/ 2147483647 h 87"/>
              <a:gd name="T28" fmla="*/ 1896062530 w 41"/>
              <a:gd name="T29" fmla="*/ 2147483647 h 87"/>
              <a:gd name="T30" fmla="*/ 1896062530 w 41"/>
              <a:gd name="T31" fmla="*/ 2147483647 h 87"/>
              <a:gd name="T32" fmla="*/ 2147483647 w 41"/>
              <a:gd name="T33" fmla="*/ 2147483647 h 87"/>
              <a:gd name="T34" fmla="*/ 2147483647 w 41"/>
              <a:gd name="T35" fmla="*/ 2147483647 h 87"/>
              <a:gd name="T36" fmla="*/ 2147483647 w 41"/>
              <a:gd name="T37" fmla="*/ 2147483647 h 87"/>
              <a:gd name="T38" fmla="*/ 2147483647 w 41"/>
              <a:gd name="T39" fmla="*/ 2147483647 h 87"/>
              <a:gd name="T40" fmla="*/ 2147483647 w 41"/>
              <a:gd name="T41" fmla="*/ 2147483647 h 87"/>
              <a:gd name="T42" fmla="*/ 2147483647 w 41"/>
              <a:gd name="T43" fmla="*/ 2147483647 h 87"/>
              <a:gd name="T44" fmla="*/ 2147483647 w 41"/>
              <a:gd name="T45" fmla="*/ 1394740696 h 87"/>
              <a:gd name="T46" fmla="*/ 2147483647 w 41"/>
              <a:gd name="T47" fmla="*/ 1394740696 h 87"/>
              <a:gd name="T48" fmla="*/ 2147483647 w 41"/>
              <a:gd name="T49" fmla="*/ 2147483647 h 87"/>
              <a:gd name="T50" fmla="*/ 2147483647 w 41"/>
              <a:gd name="T51" fmla="*/ 2147483647 h 87"/>
              <a:gd name="T52" fmla="*/ 2147483647 w 41"/>
              <a:gd name="T53" fmla="*/ 2147483647 h 87"/>
              <a:gd name="T54" fmla="*/ 2147483647 w 41"/>
              <a:gd name="T55" fmla="*/ 1095864125 h 87"/>
              <a:gd name="T56" fmla="*/ 2147483647 w 41"/>
              <a:gd name="T57" fmla="*/ 896619732 h 87"/>
              <a:gd name="T58" fmla="*/ 2147483647 w 41"/>
              <a:gd name="T59" fmla="*/ 896619732 h 87"/>
              <a:gd name="T60" fmla="*/ 2147483647 w 41"/>
              <a:gd name="T61" fmla="*/ 99622197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4"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rgbClr val="A6A6A6"/>
          </a:solidFill>
          <a:ln>
            <a:noFill/>
          </a:ln>
        </p:spPr>
        <p:txBody>
          <a:bodyPr/>
          <a:lstStyle/>
          <a:p>
            <a:pPr defTabSz="914377"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49" name="Oval 155"/>
          <p:cNvSpPr>
            <a:spLocks noChangeArrowheads="1"/>
          </p:cNvSpPr>
          <p:nvPr/>
        </p:nvSpPr>
        <p:spPr bwMode="auto">
          <a:xfrm>
            <a:off x="4500563" y="3294063"/>
            <a:ext cx="169863" cy="158751"/>
          </a:xfrm>
          <a:prstGeom prst="ellipse">
            <a:avLst/>
          </a:prstGeom>
          <a:solidFill>
            <a:srgbClr val="A6A6A6"/>
          </a:solidFill>
          <a:ln>
            <a:noFill/>
          </a:ln>
        </p:spPr>
        <p:txBody>
          <a:bodyPr/>
          <a:lstStyle/>
          <a:p>
            <a:pPr defTabSz="914377" fontAlgn="base">
              <a:spcBef>
                <a:spcPct val="0"/>
              </a:spcBef>
              <a:spcAft>
                <a:spcPct val="0"/>
              </a:spcAft>
            </a:pPr>
            <a:endParaRPr lang="zh-CN" altLang="zh-CN">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50" name="Freeform 156"/>
          <p:cNvSpPr>
            <a:spLocks noChangeArrowheads="1"/>
          </p:cNvSpPr>
          <p:nvPr/>
        </p:nvSpPr>
        <p:spPr bwMode="auto">
          <a:xfrm>
            <a:off x="4870451" y="3463925"/>
            <a:ext cx="409575" cy="868363"/>
          </a:xfrm>
          <a:custGeom>
            <a:avLst/>
            <a:gdLst>
              <a:gd name="T0" fmla="*/ 2147483647 w 41"/>
              <a:gd name="T1" fmla="*/ 99622197 h 87"/>
              <a:gd name="T2" fmla="*/ 997924493 w 41"/>
              <a:gd name="T3" fmla="*/ 0 h 87"/>
              <a:gd name="T4" fmla="*/ 0 w 41"/>
              <a:gd name="T5" fmla="*/ 896619732 h 87"/>
              <a:gd name="T6" fmla="*/ 0 w 41"/>
              <a:gd name="T7" fmla="*/ 896619732 h 87"/>
              <a:gd name="T8" fmla="*/ 0 w 41"/>
              <a:gd name="T9" fmla="*/ 1095864125 h 87"/>
              <a:gd name="T10" fmla="*/ 0 w 41"/>
              <a:gd name="T11" fmla="*/ 2147483647 h 87"/>
              <a:gd name="T12" fmla="*/ 299379346 w 41"/>
              <a:gd name="T13" fmla="*/ 2147483647 h 87"/>
              <a:gd name="T14" fmla="*/ 698545147 w 41"/>
              <a:gd name="T15" fmla="*/ 2147483647 h 87"/>
              <a:gd name="T16" fmla="*/ 698545147 w 41"/>
              <a:gd name="T17" fmla="*/ 1394740696 h 87"/>
              <a:gd name="T18" fmla="*/ 898138037 w 41"/>
              <a:gd name="T19" fmla="*/ 1394740696 h 87"/>
              <a:gd name="T20" fmla="*/ 898138037 w 41"/>
              <a:gd name="T21" fmla="*/ 2147483647 h 87"/>
              <a:gd name="T22" fmla="*/ 997924493 w 41"/>
              <a:gd name="T23" fmla="*/ 2147483647 h 87"/>
              <a:gd name="T24" fmla="*/ 997924493 w 41"/>
              <a:gd name="T25" fmla="*/ 2147483647 h 87"/>
              <a:gd name="T26" fmla="*/ 1397100284 w 41"/>
              <a:gd name="T27" fmla="*/ 2147483647 h 87"/>
              <a:gd name="T28" fmla="*/ 1896062530 w 41"/>
              <a:gd name="T29" fmla="*/ 2147483647 h 87"/>
              <a:gd name="T30" fmla="*/ 1896062530 w 41"/>
              <a:gd name="T31" fmla="*/ 2147483647 h 87"/>
              <a:gd name="T32" fmla="*/ 2095645430 w 41"/>
              <a:gd name="T33" fmla="*/ 2147483647 h 87"/>
              <a:gd name="T34" fmla="*/ 2095645430 w 41"/>
              <a:gd name="T35" fmla="*/ 2147483647 h 87"/>
              <a:gd name="T36" fmla="*/ 2147483647 w 41"/>
              <a:gd name="T37" fmla="*/ 2147483647 h 87"/>
              <a:gd name="T38" fmla="*/ 2147483647 w 41"/>
              <a:gd name="T39" fmla="*/ 2147483647 h 87"/>
              <a:gd name="T40" fmla="*/ 2147483647 w 41"/>
              <a:gd name="T41" fmla="*/ 2147483647 h 87"/>
              <a:gd name="T42" fmla="*/ 2147483647 w 41"/>
              <a:gd name="T43" fmla="*/ 2147483647 h 87"/>
              <a:gd name="T44" fmla="*/ 2147483647 w 41"/>
              <a:gd name="T45" fmla="*/ 1394740696 h 87"/>
              <a:gd name="T46" fmla="*/ 2147483647 w 41"/>
              <a:gd name="T47" fmla="*/ 1394740696 h 87"/>
              <a:gd name="T48" fmla="*/ 2147483647 w 41"/>
              <a:gd name="T49" fmla="*/ 2147483647 h 87"/>
              <a:gd name="T50" fmla="*/ 2147483647 w 41"/>
              <a:gd name="T51" fmla="*/ 2147483647 h 87"/>
              <a:gd name="T52" fmla="*/ 2147483647 w 41"/>
              <a:gd name="T53" fmla="*/ 2147483647 h 87"/>
              <a:gd name="T54" fmla="*/ 2147483647 w 41"/>
              <a:gd name="T55" fmla="*/ 1095864125 h 87"/>
              <a:gd name="T56" fmla="*/ 2147483647 w 41"/>
              <a:gd name="T57" fmla="*/ 896619732 h 87"/>
              <a:gd name="T58" fmla="*/ 2147483647 w 41"/>
              <a:gd name="T59" fmla="*/ 896619732 h 87"/>
              <a:gd name="T60" fmla="*/ 2147483647 w 41"/>
              <a:gd name="T61" fmla="*/ 99622197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9" y="14"/>
                  <a:pt x="9" y="14"/>
                  <a:pt x="9" y="14"/>
                </a:cubicBezTo>
                <a:cubicBezTo>
                  <a:pt x="9" y="38"/>
                  <a:pt x="9" y="38"/>
                  <a:pt x="9" y="38"/>
                </a:cubicBezTo>
                <a:cubicBezTo>
                  <a:pt x="9" y="39"/>
                  <a:pt x="10" y="39"/>
                  <a:pt x="10" y="39"/>
                </a:cubicBezTo>
                <a:cubicBezTo>
                  <a:pt x="10" y="82"/>
                  <a:pt x="10" y="82"/>
                  <a:pt x="10" y="82"/>
                </a:cubicBezTo>
                <a:cubicBezTo>
                  <a:pt x="10" y="85"/>
                  <a:pt x="12"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1"/>
                  <a:pt x="31" y="1"/>
                </a:cubicBezTo>
                <a:close/>
              </a:path>
            </a:pathLst>
          </a:custGeom>
          <a:solidFill>
            <a:srgbClr val="A6A6A6"/>
          </a:solidFill>
          <a:ln>
            <a:noFill/>
          </a:ln>
        </p:spPr>
        <p:txBody>
          <a:bodyPr/>
          <a:lstStyle/>
          <a:p>
            <a:pPr defTabSz="914377"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51" name="Oval 157"/>
          <p:cNvSpPr>
            <a:spLocks noChangeArrowheads="1"/>
          </p:cNvSpPr>
          <p:nvPr/>
        </p:nvSpPr>
        <p:spPr bwMode="auto">
          <a:xfrm>
            <a:off x="4991101" y="3294063"/>
            <a:ext cx="158751" cy="158751"/>
          </a:xfrm>
          <a:prstGeom prst="ellipse">
            <a:avLst/>
          </a:prstGeom>
          <a:solidFill>
            <a:srgbClr val="A6A6A6"/>
          </a:solidFill>
          <a:ln>
            <a:noFill/>
          </a:ln>
        </p:spPr>
        <p:txBody>
          <a:bodyPr/>
          <a:lstStyle/>
          <a:p>
            <a:pPr defTabSz="914377" fontAlgn="base">
              <a:spcBef>
                <a:spcPct val="0"/>
              </a:spcBef>
              <a:spcAft>
                <a:spcPct val="0"/>
              </a:spcAft>
            </a:pPr>
            <a:endParaRPr lang="zh-CN" altLang="zh-CN">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52" name="Freeform 158"/>
          <p:cNvSpPr>
            <a:spLocks noChangeArrowheads="1"/>
          </p:cNvSpPr>
          <p:nvPr/>
        </p:nvSpPr>
        <p:spPr bwMode="auto">
          <a:xfrm>
            <a:off x="2913063" y="3463925"/>
            <a:ext cx="411163" cy="868363"/>
          </a:xfrm>
          <a:custGeom>
            <a:avLst/>
            <a:gdLst>
              <a:gd name="T0" fmla="*/ 2147483647 w 41"/>
              <a:gd name="T1" fmla="*/ 99622197 h 87"/>
              <a:gd name="T2" fmla="*/ 1005672167 w 41"/>
              <a:gd name="T3" fmla="*/ 0 h 87"/>
              <a:gd name="T4" fmla="*/ 0 w 41"/>
              <a:gd name="T5" fmla="*/ 896619732 h 87"/>
              <a:gd name="T6" fmla="*/ 0 w 41"/>
              <a:gd name="T7" fmla="*/ 896619732 h 87"/>
              <a:gd name="T8" fmla="*/ 0 w 41"/>
              <a:gd name="T9" fmla="*/ 1095864125 h 87"/>
              <a:gd name="T10" fmla="*/ 0 w 41"/>
              <a:gd name="T11" fmla="*/ 2147483647 h 87"/>
              <a:gd name="T12" fmla="*/ 301702653 w 41"/>
              <a:gd name="T13" fmla="*/ 2147483647 h 87"/>
              <a:gd name="T14" fmla="*/ 603405306 w 41"/>
              <a:gd name="T15" fmla="*/ 2147483647 h 87"/>
              <a:gd name="T16" fmla="*/ 603405306 w 41"/>
              <a:gd name="T17" fmla="*/ 1394740696 h 87"/>
              <a:gd name="T18" fmla="*/ 905107959 w 41"/>
              <a:gd name="T19" fmla="*/ 1394740696 h 87"/>
              <a:gd name="T20" fmla="*/ 905107959 w 41"/>
              <a:gd name="T21" fmla="*/ 2147483647 h 87"/>
              <a:gd name="T22" fmla="*/ 905107959 w 41"/>
              <a:gd name="T23" fmla="*/ 2147483647 h 87"/>
              <a:gd name="T24" fmla="*/ 905107959 w 41"/>
              <a:gd name="T25" fmla="*/ 2147483647 h 87"/>
              <a:gd name="T26" fmla="*/ 1407949056 w 41"/>
              <a:gd name="T27" fmla="*/ 2147483647 h 87"/>
              <a:gd name="T28" fmla="*/ 1910780126 w 41"/>
              <a:gd name="T29" fmla="*/ 2147483647 h 87"/>
              <a:gd name="T30" fmla="*/ 1910780126 w 41"/>
              <a:gd name="T31" fmla="*/ 2147483647 h 87"/>
              <a:gd name="T32" fmla="*/ 2111918570 w 41"/>
              <a:gd name="T33" fmla="*/ 2147483647 h 87"/>
              <a:gd name="T34" fmla="*/ 2111918570 w 41"/>
              <a:gd name="T35" fmla="*/ 2147483647 h 87"/>
              <a:gd name="T36" fmla="*/ 2147483647 w 41"/>
              <a:gd name="T37" fmla="*/ 2147483647 h 87"/>
              <a:gd name="T38" fmla="*/ 2147483647 w 41"/>
              <a:gd name="T39" fmla="*/ 2147483647 h 87"/>
              <a:gd name="T40" fmla="*/ 2147483647 w 41"/>
              <a:gd name="T41" fmla="*/ 2147483647 h 87"/>
              <a:gd name="T42" fmla="*/ 2147483647 w 41"/>
              <a:gd name="T43" fmla="*/ 2147483647 h 87"/>
              <a:gd name="T44" fmla="*/ 2147483647 w 41"/>
              <a:gd name="T45" fmla="*/ 1394740696 h 87"/>
              <a:gd name="T46" fmla="*/ 2147483647 w 41"/>
              <a:gd name="T47" fmla="*/ 1394740696 h 87"/>
              <a:gd name="T48" fmla="*/ 2147483647 w 41"/>
              <a:gd name="T49" fmla="*/ 2147483647 h 87"/>
              <a:gd name="T50" fmla="*/ 2147483647 w 41"/>
              <a:gd name="T51" fmla="*/ 2147483647 h 87"/>
              <a:gd name="T52" fmla="*/ 2147483647 w 41"/>
              <a:gd name="T53" fmla="*/ 2147483647 h 87"/>
              <a:gd name="T54" fmla="*/ 2147483647 w 41"/>
              <a:gd name="T55" fmla="*/ 1095864125 h 87"/>
              <a:gd name="T56" fmla="*/ 2147483647 w 41"/>
              <a:gd name="T57" fmla="*/ 896619732 h 87"/>
              <a:gd name="T58" fmla="*/ 2147483647 w 41"/>
              <a:gd name="T59" fmla="*/ 896619732 h 87"/>
              <a:gd name="T60" fmla="*/ 2147483647 w 41"/>
              <a:gd name="T61" fmla="*/ 99622197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0" y="0"/>
                  <a:pt x="10" y="0"/>
                  <a:pt x="10" y="0"/>
                </a:cubicBezTo>
                <a:cubicBezTo>
                  <a:pt x="2"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6" y="41"/>
                  <a:pt x="6" y="39"/>
                </a:cubicBezTo>
                <a:cubicBezTo>
                  <a:pt x="6" y="14"/>
                  <a:pt x="6" y="14"/>
                  <a:pt x="6" y="14"/>
                </a:cubicBezTo>
                <a:cubicBezTo>
                  <a:pt x="9" y="14"/>
                  <a:pt x="9" y="14"/>
                  <a:pt x="9" y="14"/>
                </a:cubicBezTo>
                <a:cubicBezTo>
                  <a:pt x="9" y="38"/>
                  <a:pt x="9" y="38"/>
                  <a:pt x="9" y="38"/>
                </a:cubicBezTo>
                <a:cubicBezTo>
                  <a:pt x="9" y="39"/>
                  <a:pt x="9" y="39"/>
                  <a:pt x="9" y="39"/>
                </a:cubicBezTo>
                <a:cubicBezTo>
                  <a:pt x="9" y="82"/>
                  <a:pt x="9" y="82"/>
                  <a:pt x="9" y="82"/>
                </a:cubicBezTo>
                <a:cubicBezTo>
                  <a:pt x="9" y="85"/>
                  <a:pt x="12"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3"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1"/>
                  <a:pt x="31" y="1"/>
                </a:cubicBezTo>
                <a:close/>
              </a:path>
            </a:pathLst>
          </a:custGeom>
          <a:solidFill>
            <a:srgbClr val="A6A6A6"/>
          </a:solidFill>
          <a:ln>
            <a:noFill/>
          </a:ln>
        </p:spPr>
        <p:txBody>
          <a:bodyPr/>
          <a:lstStyle/>
          <a:p>
            <a:pPr defTabSz="914377"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53" name="Oval 159"/>
          <p:cNvSpPr>
            <a:spLocks noChangeArrowheads="1"/>
          </p:cNvSpPr>
          <p:nvPr/>
        </p:nvSpPr>
        <p:spPr bwMode="auto">
          <a:xfrm>
            <a:off x="3035301" y="3294063"/>
            <a:ext cx="158751" cy="158751"/>
          </a:xfrm>
          <a:prstGeom prst="ellipse">
            <a:avLst/>
          </a:prstGeom>
          <a:solidFill>
            <a:srgbClr val="A6A6A6"/>
          </a:solidFill>
          <a:ln>
            <a:noFill/>
          </a:ln>
        </p:spPr>
        <p:txBody>
          <a:bodyPr/>
          <a:lstStyle/>
          <a:p>
            <a:pPr defTabSz="914377" fontAlgn="base">
              <a:spcBef>
                <a:spcPct val="0"/>
              </a:spcBef>
              <a:spcAft>
                <a:spcPct val="0"/>
              </a:spcAft>
            </a:pPr>
            <a:endParaRPr lang="zh-CN" altLang="zh-CN">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54" name="Freeform 160"/>
          <p:cNvSpPr>
            <a:spLocks noChangeArrowheads="1"/>
          </p:cNvSpPr>
          <p:nvPr/>
        </p:nvSpPr>
        <p:spPr bwMode="auto">
          <a:xfrm>
            <a:off x="3394075" y="3463925"/>
            <a:ext cx="407988" cy="868363"/>
          </a:xfrm>
          <a:custGeom>
            <a:avLst/>
            <a:gdLst>
              <a:gd name="T0" fmla="*/ 2147483647 w 41"/>
              <a:gd name="T1" fmla="*/ 99622197 h 87"/>
              <a:gd name="T2" fmla="*/ 1089228451 w 41"/>
              <a:gd name="T3" fmla="*/ 0 h 87"/>
              <a:gd name="T4" fmla="*/ 0 w 41"/>
              <a:gd name="T5" fmla="*/ 896619732 h 87"/>
              <a:gd name="T6" fmla="*/ 0 w 41"/>
              <a:gd name="T7" fmla="*/ 896619732 h 87"/>
              <a:gd name="T8" fmla="*/ 0 w 41"/>
              <a:gd name="T9" fmla="*/ 1095864125 h 87"/>
              <a:gd name="T10" fmla="*/ 0 w 41"/>
              <a:gd name="T11" fmla="*/ 2147483647 h 87"/>
              <a:gd name="T12" fmla="*/ 396086692 w 41"/>
              <a:gd name="T13" fmla="*/ 2147483647 h 87"/>
              <a:gd name="T14" fmla="*/ 693141759 w 41"/>
              <a:gd name="T15" fmla="*/ 2147483647 h 87"/>
              <a:gd name="T16" fmla="*/ 693141759 w 41"/>
              <a:gd name="T17" fmla="*/ 1394740696 h 87"/>
              <a:gd name="T18" fmla="*/ 990206778 w 41"/>
              <a:gd name="T19" fmla="*/ 1394740696 h 87"/>
              <a:gd name="T20" fmla="*/ 990206778 w 41"/>
              <a:gd name="T21" fmla="*/ 2147483647 h 87"/>
              <a:gd name="T22" fmla="*/ 990206778 w 41"/>
              <a:gd name="T23" fmla="*/ 2147483647 h 87"/>
              <a:gd name="T24" fmla="*/ 990206778 w 41"/>
              <a:gd name="T25" fmla="*/ 2147483647 h 87"/>
              <a:gd name="T26" fmla="*/ 1485315142 w 41"/>
              <a:gd name="T27" fmla="*/ 2147483647 h 87"/>
              <a:gd name="T28" fmla="*/ 1980423507 w 41"/>
              <a:gd name="T29" fmla="*/ 2147483647 h 87"/>
              <a:gd name="T30" fmla="*/ 1980423507 w 41"/>
              <a:gd name="T31" fmla="*/ 2147483647 h 87"/>
              <a:gd name="T32" fmla="*/ 2147483647 w 41"/>
              <a:gd name="T33" fmla="*/ 2147483647 h 87"/>
              <a:gd name="T34" fmla="*/ 2147483647 w 41"/>
              <a:gd name="T35" fmla="*/ 2147483647 h 87"/>
              <a:gd name="T36" fmla="*/ 2147483647 w 41"/>
              <a:gd name="T37" fmla="*/ 2147483647 h 87"/>
              <a:gd name="T38" fmla="*/ 2147483647 w 41"/>
              <a:gd name="T39" fmla="*/ 2147483647 h 87"/>
              <a:gd name="T40" fmla="*/ 2147483647 w 41"/>
              <a:gd name="T41" fmla="*/ 2147483647 h 87"/>
              <a:gd name="T42" fmla="*/ 2147483647 w 41"/>
              <a:gd name="T43" fmla="*/ 2147483647 h 87"/>
              <a:gd name="T44" fmla="*/ 2147483647 w 41"/>
              <a:gd name="T45" fmla="*/ 1394740696 h 87"/>
              <a:gd name="T46" fmla="*/ 2147483647 w 41"/>
              <a:gd name="T47" fmla="*/ 1394740696 h 87"/>
              <a:gd name="T48" fmla="*/ 2147483647 w 41"/>
              <a:gd name="T49" fmla="*/ 2147483647 h 87"/>
              <a:gd name="T50" fmla="*/ 2147483647 w 41"/>
              <a:gd name="T51" fmla="*/ 2147483647 h 87"/>
              <a:gd name="T52" fmla="*/ 2147483647 w 41"/>
              <a:gd name="T53" fmla="*/ 2147483647 h 87"/>
              <a:gd name="T54" fmla="*/ 2147483647 w 41"/>
              <a:gd name="T55" fmla="*/ 1095864125 h 87"/>
              <a:gd name="T56" fmla="*/ 2147483647 w 41"/>
              <a:gd name="T57" fmla="*/ 896619732 h 87"/>
              <a:gd name="T58" fmla="*/ 2147483647 w 41"/>
              <a:gd name="T59" fmla="*/ 896619732 h 87"/>
              <a:gd name="T60" fmla="*/ 2147483647 w 41"/>
              <a:gd name="T61" fmla="*/ 99622197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2"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8"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2" y="85"/>
                  <a:pt x="32" y="82"/>
                </a:cubicBezTo>
                <a:cubicBezTo>
                  <a:pt x="32" y="38"/>
                  <a:pt x="32" y="38"/>
                  <a:pt x="32" y="38"/>
                </a:cubicBezTo>
                <a:cubicBezTo>
                  <a:pt x="32" y="38"/>
                  <a:pt x="32" y="38"/>
                  <a:pt x="32" y="38"/>
                </a:cubicBezTo>
                <a:cubicBezTo>
                  <a:pt x="32" y="14"/>
                  <a:pt x="32" y="14"/>
                  <a:pt x="32"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1"/>
                  <a:pt x="32" y="1"/>
                </a:cubicBezTo>
                <a:close/>
              </a:path>
            </a:pathLst>
          </a:custGeom>
          <a:solidFill>
            <a:srgbClr val="A6A6A6"/>
          </a:solidFill>
          <a:ln>
            <a:noFill/>
          </a:ln>
        </p:spPr>
        <p:txBody>
          <a:bodyPr/>
          <a:lstStyle/>
          <a:p>
            <a:pPr defTabSz="914377"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55" name="Oval 161"/>
          <p:cNvSpPr>
            <a:spLocks noChangeArrowheads="1"/>
          </p:cNvSpPr>
          <p:nvPr/>
        </p:nvSpPr>
        <p:spPr bwMode="auto">
          <a:xfrm>
            <a:off x="3521075" y="3294063"/>
            <a:ext cx="161925" cy="158751"/>
          </a:xfrm>
          <a:prstGeom prst="ellipse">
            <a:avLst/>
          </a:prstGeom>
          <a:solidFill>
            <a:srgbClr val="A6A6A6"/>
          </a:solidFill>
          <a:ln>
            <a:noFill/>
          </a:ln>
        </p:spPr>
        <p:txBody>
          <a:bodyPr/>
          <a:lstStyle/>
          <a:p>
            <a:pPr defTabSz="914377" fontAlgn="base">
              <a:spcBef>
                <a:spcPct val="0"/>
              </a:spcBef>
              <a:spcAft>
                <a:spcPct val="0"/>
              </a:spcAft>
            </a:pPr>
            <a:endParaRPr lang="zh-CN" altLang="zh-CN">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56" name="Freeform 162"/>
          <p:cNvSpPr>
            <a:spLocks noChangeArrowheads="1"/>
          </p:cNvSpPr>
          <p:nvPr/>
        </p:nvSpPr>
        <p:spPr bwMode="auto">
          <a:xfrm>
            <a:off x="6327775" y="3463925"/>
            <a:ext cx="409575" cy="868363"/>
          </a:xfrm>
          <a:custGeom>
            <a:avLst/>
            <a:gdLst>
              <a:gd name="T0" fmla="*/ 2147483647 w 41"/>
              <a:gd name="T1" fmla="*/ 99622197 h 87"/>
              <a:gd name="T2" fmla="*/ 997924493 w 41"/>
              <a:gd name="T3" fmla="*/ 0 h 87"/>
              <a:gd name="T4" fmla="*/ 0 w 41"/>
              <a:gd name="T5" fmla="*/ 896619732 h 87"/>
              <a:gd name="T6" fmla="*/ 0 w 41"/>
              <a:gd name="T7" fmla="*/ 896619732 h 87"/>
              <a:gd name="T8" fmla="*/ 0 w 41"/>
              <a:gd name="T9" fmla="*/ 1095864125 h 87"/>
              <a:gd name="T10" fmla="*/ 0 w 41"/>
              <a:gd name="T11" fmla="*/ 2147483647 h 87"/>
              <a:gd name="T12" fmla="*/ 299379346 w 41"/>
              <a:gd name="T13" fmla="*/ 2147483647 h 87"/>
              <a:gd name="T14" fmla="*/ 598758691 w 41"/>
              <a:gd name="T15" fmla="*/ 2147483647 h 87"/>
              <a:gd name="T16" fmla="*/ 598758691 w 41"/>
              <a:gd name="T17" fmla="*/ 1394740696 h 87"/>
              <a:gd name="T18" fmla="*/ 898138037 w 41"/>
              <a:gd name="T19" fmla="*/ 1394740696 h 87"/>
              <a:gd name="T20" fmla="*/ 898138037 w 41"/>
              <a:gd name="T21" fmla="*/ 2147483647 h 87"/>
              <a:gd name="T22" fmla="*/ 898138037 w 41"/>
              <a:gd name="T23" fmla="*/ 2147483647 h 87"/>
              <a:gd name="T24" fmla="*/ 898138037 w 41"/>
              <a:gd name="T25" fmla="*/ 2147483647 h 87"/>
              <a:gd name="T26" fmla="*/ 1397100284 w 41"/>
              <a:gd name="T27" fmla="*/ 2147483647 h 87"/>
              <a:gd name="T28" fmla="*/ 1896062530 w 41"/>
              <a:gd name="T29" fmla="*/ 2147483647 h 87"/>
              <a:gd name="T30" fmla="*/ 1896062530 w 41"/>
              <a:gd name="T31" fmla="*/ 2147483647 h 87"/>
              <a:gd name="T32" fmla="*/ 2095645430 w 41"/>
              <a:gd name="T33" fmla="*/ 2147483647 h 87"/>
              <a:gd name="T34" fmla="*/ 2095645430 w 41"/>
              <a:gd name="T35" fmla="*/ 2147483647 h 87"/>
              <a:gd name="T36" fmla="*/ 2147483647 w 41"/>
              <a:gd name="T37" fmla="*/ 2147483647 h 87"/>
              <a:gd name="T38" fmla="*/ 2147483647 w 41"/>
              <a:gd name="T39" fmla="*/ 2147483647 h 87"/>
              <a:gd name="T40" fmla="*/ 2147483647 w 41"/>
              <a:gd name="T41" fmla="*/ 2147483647 h 87"/>
              <a:gd name="T42" fmla="*/ 2147483647 w 41"/>
              <a:gd name="T43" fmla="*/ 2147483647 h 87"/>
              <a:gd name="T44" fmla="*/ 2147483647 w 41"/>
              <a:gd name="T45" fmla="*/ 1394740696 h 87"/>
              <a:gd name="T46" fmla="*/ 2147483647 w 41"/>
              <a:gd name="T47" fmla="*/ 1394740696 h 87"/>
              <a:gd name="T48" fmla="*/ 2147483647 w 41"/>
              <a:gd name="T49" fmla="*/ 2147483647 h 87"/>
              <a:gd name="T50" fmla="*/ 2147483647 w 41"/>
              <a:gd name="T51" fmla="*/ 2147483647 h 87"/>
              <a:gd name="T52" fmla="*/ 2147483647 w 41"/>
              <a:gd name="T53" fmla="*/ 2147483647 h 87"/>
              <a:gd name="T54" fmla="*/ 2147483647 w 41"/>
              <a:gd name="T55" fmla="*/ 1095864125 h 87"/>
              <a:gd name="T56" fmla="*/ 2147483647 w 41"/>
              <a:gd name="T57" fmla="*/ 896619732 h 87"/>
              <a:gd name="T58" fmla="*/ 2147483647 w 41"/>
              <a:gd name="T59" fmla="*/ 896619732 h 87"/>
              <a:gd name="T60" fmla="*/ 2147483647 w 41"/>
              <a:gd name="T61" fmla="*/ 99622197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0" y="0"/>
                  <a:pt x="10" y="0"/>
                  <a:pt x="10" y="0"/>
                </a:cubicBezTo>
                <a:cubicBezTo>
                  <a:pt x="2"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6" y="41"/>
                  <a:pt x="6" y="39"/>
                </a:cubicBezTo>
                <a:cubicBezTo>
                  <a:pt x="6" y="14"/>
                  <a:pt x="6" y="14"/>
                  <a:pt x="6" y="14"/>
                </a:cubicBezTo>
                <a:cubicBezTo>
                  <a:pt x="9" y="14"/>
                  <a:pt x="9" y="14"/>
                  <a:pt x="9" y="14"/>
                </a:cubicBezTo>
                <a:cubicBezTo>
                  <a:pt x="9" y="38"/>
                  <a:pt x="9" y="38"/>
                  <a:pt x="9" y="38"/>
                </a:cubicBezTo>
                <a:cubicBezTo>
                  <a:pt x="9" y="39"/>
                  <a:pt x="9" y="39"/>
                  <a:pt x="9" y="39"/>
                </a:cubicBezTo>
                <a:cubicBezTo>
                  <a:pt x="9" y="82"/>
                  <a:pt x="9" y="82"/>
                  <a:pt x="9" y="82"/>
                </a:cubicBezTo>
                <a:cubicBezTo>
                  <a:pt x="9" y="85"/>
                  <a:pt x="11"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3"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1"/>
                  <a:pt x="31" y="1"/>
                </a:cubicBezTo>
                <a:close/>
              </a:path>
            </a:pathLst>
          </a:custGeom>
          <a:solidFill>
            <a:srgbClr val="A6A6A6"/>
          </a:solidFill>
          <a:ln>
            <a:noFill/>
          </a:ln>
        </p:spPr>
        <p:txBody>
          <a:bodyPr/>
          <a:lstStyle/>
          <a:p>
            <a:pPr defTabSz="914377"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57" name="Oval 163"/>
          <p:cNvSpPr>
            <a:spLocks noChangeArrowheads="1"/>
          </p:cNvSpPr>
          <p:nvPr/>
        </p:nvSpPr>
        <p:spPr bwMode="auto">
          <a:xfrm>
            <a:off x="6448425" y="3294063"/>
            <a:ext cx="160339" cy="158751"/>
          </a:xfrm>
          <a:prstGeom prst="ellipse">
            <a:avLst/>
          </a:prstGeom>
          <a:solidFill>
            <a:srgbClr val="A6A6A6"/>
          </a:solidFill>
          <a:ln>
            <a:noFill/>
          </a:ln>
        </p:spPr>
        <p:txBody>
          <a:bodyPr/>
          <a:lstStyle/>
          <a:p>
            <a:pPr defTabSz="914377" fontAlgn="base">
              <a:spcBef>
                <a:spcPct val="0"/>
              </a:spcBef>
              <a:spcAft>
                <a:spcPct val="0"/>
              </a:spcAft>
            </a:pPr>
            <a:endParaRPr lang="zh-CN" altLang="zh-CN">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58" name="Freeform 164"/>
          <p:cNvSpPr>
            <a:spLocks noChangeArrowheads="1"/>
          </p:cNvSpPr>
          <p:nvPr/>
        </p:nvSpPr>
        <p:spPr bwMode="auto">
          <a:xfrm>
            <a:off x="6808789" y="3463925"/>
            <a:ext cx="409575" cy="868363"/>
          </a:xfrm>
          <a:custGeom>
            <a:avLst/>
            <a:gdLst>
              <a:gd name="T0" fmla="*/ 2147483647 w 41"/>
              <a:gd name="T1" fmla="*/ 99622197 h 87"/>
              <a:gd name="T2" fmla="*/ 1097720938 w 41"/>
              <a:gd name="T3" fmla="*/ 0 h 87"/>
              <a:gd name="T4" fmla="*/ 0 w 41"/>
              <a:gd name="T5" fmla="*/ 896619732 h 87"/>
              <a:gd name="T6" fmla="*/ 0 w 41"/>
              <a:gd name="T7" fmla="*/ 896619732 h 87"/>
              <a:gd name="T8" fmla="*/ 0 w 41"/>
              <a:gd name="T9" fmla="*/ 1095864125 h 87"/>
              <a:gd name="T10" fmla="*/ 0 w 41"/>
              <a:gd name="T11" fmla="*/ 2147483647 h 87"/>
              <a:gd name="T12" fmla="*/ 399175791 w 41"/>
              <a:gd name="T13" fmla="*/ 2147483647 h 87"/>
              <a:gd name="T14" fmla="*/ 698545147 w 41"/>
              <a:gd name="T15" fmla="*/ 2147483647 h 87"/>
              <a:gd name="T16" fmla="*/ 698545147 w 41"/>
              <a:gd name="T17" fmla="*/ 1394740696 h 87"/>
              <a:gd name="T18" fmla="*/ 997924493 w 41"/>
              <a:gd name="T19" fmla="*/ 1394740696 h 87"/>
              <a:gd name="T20" fmla="*/ 997924493 w 41"/>
              <a:gd name="T21" fmla="*/ 2147483647 h 87"/>
              <a:gd name="T22" fmla="*/ 997924493 w 41"/>
              <a:gd name="T23" fmla="*/ 2147483647 h 87"/>
              <a:gd name="T24" fmla="*/ 997924493 w 41"/>
              <a:gd name="T25" fmla="*/ 2147483647 h 87"/>
              <a:gd name="T26" fmla="*/ 1496896729 w 41"/>
              <a:gd name="T27" fmla="*/ 2147483647 h 87"/>
              <a:gd name="T28" fmla="*/ 1995858975 w 41"/>
              <a:gd name="T29" fmla="*/ 2147483647 h 87"/>
              <a:gd name="T30" fmla="*/ 1995858975 w 41"/>
              <a:gd name="T31" fmla="*/ 2147483647 h 87"/>
              <a:gd name="T32" fmla="*/ 2147483647 w 41"/>
              <a:gd name="T33" fmla="*/ 2147483647 h 87"/>
              <a:gd name="T34" fmla="*/ 2147483647 w 41"/>
              <a:gd name="T35" fmla="*/ 2147483647 h 87"/>
              <a:gd name="T36" fmla="*/ 2147483647 w 41"/>
              <a:gd name="T37" fmla="*/ 2147483647 h 87"/>
              <a:gd name="T38" fmla="*/ 2147483647 w 41"/>
              <a:gd name="T39" fmla="*/ 2147483647 h 87"/>
              <a:gd name="T40" fmla="*/ 2147483647 w 41"/>
              <a:gd name="T41" fmla="*/ 2147483647 h 87"/>
              <a:gd name="T42" fmla="*/ 2147483647 w 41"/>
              <a:gd name="T43" fmla="*/ 2147483647 h 87"/>
              <a:gd name="T44" fmla="*/ 2147483647 w 41"/>
              <a:gd name="T45" fmla="*/ 1394740696 h 87"/>
              <a:gd name="T46" fmla="*/ 2147483647 w 41"/>
              <a:gd name="T47" fmla="*/ 1394740696 h 87"/>
              <a:gd name="T48" fmla="*/ 2147483647 w 41"/>
              <a:gd name="T49" fmla="*/ 2147483647 h 87"/>
              <a:gd name="T50" fmla="*/ 2147483647 w 41"/>
              <a:gd name="T51" fmla="*/ 2147483647 h 87"/>
              <a:gd name="T52" fmla="*/ 2147483647 w 41"/>
              <a:gd name="T53" fmla="*/ 2147483647 h 87"/>
              <a:gd name="T54" fmla="*/ 2147483647 w 41"/>
              <a:gd name="T55" fmla="*/ 1095864125 h 87"/>
              <a:gd name="T56" fmla="*/ 2147483647 w 41"/>
              <a:gd name="T57" fmla="*/ 896619732 h 87"/>
              <a:gd name="T58" fmla="*/ 2147483647 w 41"/>
              <a:gd name="T59" fmla="*/ 896619732 h 87"/>
              <a:gd name="T60" fmla="*/ 2147483647 w 41"/>
              <a:gd name="T61" fmla="*/ 99622197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2"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8"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2" y="85"/>
                  <a:pt x="32" y="82"/>
                </a:cubicBezTo>
                <a:cubicBezTo>
                  <a:pt x="32" y="38"/>
                  <a:pt x="32" y="38"/>
                  <a:pt x="32" y="38"/>
                </a:cubicBezTo>
                <a:cubicBezTo>
                  <a:pt x="32" y="38"/>
                  <a:pt x="32" y="38"/>
                  <a:pt x="32" y="38"/>
                </a:cubicBezTo>
                <a:cubicBezTo>
                  <a:pt x="32" y="14"/>
                  <a:pt x="32" y="14"/>
                  <a:pt x="32"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1"/>
                  <a:pt x="32" y="1"/>
                </a:cubicBezTo>
                <a:close/>
              </a:path>
            </a:pathLst>
          </a:custGeom>
          <a:solidFill>
            <a:srgbClr val="A6A6A6"/>
          </a:solidFill>
          <a:ln>
            <a:noFill/>
          </a:ln>
        </p:spPr>
        <p:txBody>
          <a:bodyPr/>
          <a:lstStyle/>
          <a:p>
            <a:pPr defTabSz="914377"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59" name="Oval 165"/>
          <p:cNvSpPr>
            <a:spLocks noChangeArrowheads="1"/>
          </p:cNvSpPr>
          <p:nvPr/>
        </p:nvSpPr>
        <p:spPr bwMode="auto">
          <a:xfrm>
            <a:off x="6937375" y="3294063"/>
            <a:ext cx="161925" cy="158751"/>
          </a:xfrm>
          <a:prstGeom prst="ellipse">
            <a:avLst/>
          </a:prstGeom>
          <a:solidFill>
            <a:srgbClr val="A6A6A6"/>
          </a:solidFill>
          <a:ln>
            <a:noFill/>
          </a:ln>
        </p:spPr>
        <p:txBody>
          <a:bodyPr/>
          <a:lstStyle/>
          <a:p>
            <a:pPr defTabSz="914377" fontAlgn="base">
              <a:spcBef>
                <a:spcPct val="0"/>
              </a:spcBef>
              <a:spcAft>
                <a:spcPct val="0"/>
              </a:spcAft>
            </a:pPr>
            <a:endParaRPr lang="zh-CN" altLang="zh-CN">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60" name="Freeform 166"/>
          <p:cNvSpPr>
            <a:spLocks noChangeArrowheads="1"/>
          </p:cNvSpPr>
          <p:nvPr/>
        </p:nvSpPr>
        <p:spPr bwMode="auto">
          <a:xfrm>
            <a:off x="7296151" y="3463925"/>
            <a:ext cx="409575" cy="868363"/>
          </a:xfrm>
          <a:custGeom>
            <a:avLst/>
            <a:gdLst>
              <a:gd name="T0" fmla="*/ 2147483647 w 41"/>
              <a:gd name="T1" fmla="*/ 99622197 h 87"/>
              <a:gd name="T2" fmla="*/ 1097720938 w 41"/>
              <a:gd name="T3" fmla="*/ 0 h 87"/>
              <a:gd name="T4" fmla="*/ 0 w 41"/>
              <a:gd name="T5" fmla="*/ 896619732 h 87"/>
              <a:gd name="T6" fmla="*/ 0 w 41"/>
              <a:gd name="T7" fmla="*/ 896619732 h 87"/>
              <a:gd name="T8" fmla="*/ 0 w 41"/>
              <a:gd name="T9" fmla="*/ 1095864125 h 87"/>
              <a:gd name="T10" fmla="*/ 0 w 41"/>
              <a:gd name="T11" fmla="*/ 2147483647 h 87"/>
              <a:gd name="T12" fmla="*/ 399175791 w 41"/>
              <a:gd name="T13" fmla="*/ 2147483647 h 87"/>
              <a:gd name="T14" fmla="*/ 698545147 w 41"/>
              <a:gd name="T15" fmla="*/ 2147483647 h 87"/>
              <a:gd name="T16" fmla="*/ 698545147 w 41"/>
              <a:gd name="T17" fmla="*/ 1394740696 h 87"/>
              <a:gd name="T18" fmla="*/ 997924493 w 41"/>
              <a:gd name="T19" fmla="*/ 1394740696 h 87"/>
              <a:gd name="T20" fmla="*/ 997924493 w 41"/>
              <a:gd name="T21" fmla="*/ 2147483647 h 87"/>
              <a:gd name="T22" fmla="*/ 997924493 w 41"/>
              <a:gd name="T23" fmla="*/ 2147483647 h 87"/>
              <a:gd name="T24" fmla="*/ 997924493 w 41"/>
              <a:gd name="T25" fmla="*/ 2147483647 h 87"/>
              <a:gd name="T26" fmla="*/ 1496896729 w 41"/>
              <a:gd name="T27" fmla="*/ 2147483647 h 87"/>
              <a:gd name="T28" fmla="*/ 1995858975 w 41"/>
              <a:gd name="T29" fmla="*/ 2147483647 h 87"/>
              <a:gd name="T30" fmla="*/ 1995858975 w 41"/>
              <a:gd name="T31" fmla="*/ 2147483647 h 87"/>
              <a:gd name="T32" fmla="*/ 2147483647 w 41"/>
              <a:gd name="T33" fmla="*/ 2147483647 h 87"/>
              <a:gd name="T34" fmla="*/ 2147483647 w 41"/>
              <a:gd name="T35" fmla="*/ 2147483647 h 87"/>
              <a:gd name="T36" fmla="*/ 2147483647 w 41"/>
              <a:gd name="T37" fmla="*/ 2147483647 h 87"/>
              <a:gd name="T38" fmla="*/ 2147483647 w 41"/>
              <a:gd name="T39" fmla="*/ 2147483647 h 87"/>
              <a:gd name="T40" fmla="*/ 2147483647 w 41"/>
              <a:gd name="T41" fmla="*/ 2147483647 h 87"/>
              <a:gd name="T42" fmla="*/ 2147483647 w 41"/>
              <a:gd name="T43" fmla="*/ 2147483647 h 87"/>
              <a:gd name="T44" fmla="*/ 2147483647 w 41"/>
              <a:gd name="T45" fmla="*/ 1394740696 h 87"/>
              <a:gd name="T46" fmla="*/ 2147483647 w 41"/>
              <a:gd name="T47" fmla="*/ 1394740696 h 87"/>
              <a:gd name="T48" fmla="*/ 2147483647 w 41"/>
              <a:gd name="T49" fmla="*/ 2147483647 h 87"/>
              <a:gd name="T50" fmla="*/ 2147483647 w 41"/>
              <a:gd name="T51" fmla="*/ 2147483647 h 87"/>
              <a:gd name="T52" fmla="*/ 2147483647 w 41"/>
              <a:gd name="T53" fmla="*/ 2147483647 h 87"/>
              <a:gd name="T54" fmla="*/ 2147483647 w 41"/>
              <a:gd name="T55" fmla="*/ 1095864125 h 87"/>
              <a:gd name="T56" fmla="*/ 2147483647 w 41"/>
              <a:gd name="T57" fmla="*/ 896619732 h 87"/>
              <a:gd name="T58" fmla="*/ 2147483647 w 41"/>
              <a:gd name="T59" fmla="*/ 896619732 h 87"/>
              <a:gd name="T60" fmla="*/ 2147483647 w 41"/>
              <a:gd name="T61" fmla="*/ 99622197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rgbClr val="A6A6A6"/>
          </a:solidFill>
          <a:ln>
            <a:noFill/>
          </a:ln>
        </p:spPr>
        <p:txBody>
          <a:bodyPr/>
          <a:lstStyle/>
          <a:p>
            <a:pPr defTabSz="914377"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1" name="Oval 167"/>
          <p:cNvSpPr>
            <a:spLocks noChangeArrowheads="1"/>
          </p:cNvSpPr>
          <p:nvPr/>
        </p:nvSpPr>
        <p:spPr bwMode="auto">
          <a:xfrm>
            <a:off x="7427914" y="3294063"/>
            <a:ext cx="158751" cy="158751"/>
          </a:xfrm>
          <a:prstGeom prst="ellipse">
            <a:avLst/>
          </a:prstGeom>
          <a:solidFill>
            <a:srgbClr val="A6A6A6"/>
          </a:solidFill>
          <a:ln>
            <a:noFill/>
          </a:ln>
        </p:spPr>
        <p:txBody>
          <a:bodyPr/>
          <a:lstStyle/>
          <a:p>
            <a:pPr defTabSz="914377" fontAlgn="base">
              <a:spcBef>
                <a:spcPct val="0"/>
              </a:spcBef>
              <a:spcAft>
                <a:spcPct val="0"/>
              </a:spcAft>
            </a:pPr>
            <a:endParaRPr lang="zh-CN" altLang="zh-CN">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62" name="Freeform 168"/>
          <p:cNvSpPr>
            <a:spLocks noChangeArrowheads="1"/>
          </p:cNvSpPr>
          <p:nvPr/>
        </p:nvSpPr>
        <p:spPr bwMode="auto">
          <a:xfrm>
            <a:off x="5340351" y="3463925"/>
            <a:ext cx="409575" cy="868363"/>
          </a:xfrm>
          <a:custGeom>
            <a:avLst/>
            <a:gdLst>
              <a:gd name="T0" fmla="*/ 2147483647 w 41"/>
              <a:gd name="T1" fmla="*/ 99622197 h 87"/>
              <a:gd name="T2" fmla="*/ 1097720938 w 41"/>
              <a:gd name="T3" fmla="*/ 0 h 87"/>
              <a:gd name="T4" fmla="*/ 0 w 41"/>
              <a:gd name="T5" fmla="*/ 896619732 h 87"/>
              <a:gd name="T6" fmla="*/ 0 w 41"/>
              <a:gd name="T7" fmla="*/ 896619732 h 87"/>
              <a:gd name="T8" fmla="*/ 0 w 41"/>
              <a:gd name="T9" fmla="*/ 1095864125 h 87"/>
              <a:gd name="T10" fmla="*/ 0 w 41"/>
              <a:gd name="T11" fmla="*/ 2147483647 h 87"/>
              <a:gd name="T12" fmla="*/ 299379346 w 41"/>
              <a:gd name="T13" fmla="*/ 2147483647 h 87"/>
              <a:gd name="T14" fmla="*/ 698545147 w 41"/>
              <a:gd name="T15" fmla="*/ 2147483647 h 87"/>
              <a:gd name="T16" fmla="*/ 698545147 w 41"/>
              <a:gd name="T17" fmla="*/ 1394740696 h 87"/>
              <a:gd name="T18" fmla="*/ 997924493 w 41"/>
              <a:gd name="T19" fmla="*/ 1394740696 h 87"/>
              <a:gd name="T20" fmla="*/ 997924493 w 41"/>
              <a:gd name="T21" fmla="*/ 2147483647 h 87"/>
              <a:gd name="T22" fmla="*/ 997924493 w 41"/>
              <a:gd name="T23" fmla="*/ 2147483647 h 87"/>
              <a:gd name="T24" fmla="*/ 997924493 w 41"/>
              <a:gd name="T25" fmla="*/ 2147483647 h 87"/>
              <a:gd name="T26" fmla="*/ 1496896729 w 41"/>
              <a:gd name="T27" fmla="*/ 2147483647 h 87"/>
              <a:gd name="T28" fmla="*/ 1896062530 w 41"/>
              <a:gd name="T29" fmla="*/ 2147483647 h 87"/>
              <a:gd name="T30" fmla="*/ 1896062530 w 41"/>
              <a:gd name="T31" fmla="*/ 2147483647 h 87"/>
              <a:gd name="T32" fmla="*/ 2147483647 w 41"/>
              <a:gd name="T33" fmla="*/ 2147483647 h 87"/>
              <a:gd name="T34" fmla="*/ 2147483647 w 41"/>
              <a:gd name="T35" fmla="*/ 2147483647 h 87"/>
              <a:gd name="T36" fmla="*/ 2147483647 w 41"/>
              <a:gd name="T37" fmla="*/ 2147483647 h 87"/>
              <a:gd name="T38" fmla="*/ 2147483647 w 41"/>
              <a:gd name="T39" fmla="*/ 2147483647 h 87"/>
              <a:gd name="T40" fmla="*/ 2147483647 w 41"/>
              <a:gd name="T41" fmla="*/ 2147483647 h 87"/>
              <a:gd name="T42" fmla="*/ 2147483647 w 41"/>
              <a:gd name="T43" fmla="*/ 2147483647 h 87"/>
              <a:gd name="T44" fmla="*/ 2147483647 w 41"/>
              <a:gd name="T45" fmla="*/ 1394740696 h 87"/>
              <a:gd name="T46" fmla="*/ 2147483647 w 41"/>
              <a:gd name="T47" fmla="*/ 1394740696 h 87"/>
              <a:gd name="T48" fmla="*/ 2147483647 w 41"/>
              <a:gd name="T49" fmla="*/ 2147483647 h 87"/>
              <a:gd name="T50" fmla="*/ 2147483647 w 41"/>
              <a:gd name="T51" fmla="*/ 2147483647 h 87"/>
              <a:gd name="T52" fmla="*/ 2147483647 w 41"/>
              <a:gd name="T53" fmla="*/ 2147483647 h 87"/>
              <a:gd name="T54" fmla="*/ 2147483647 w 41"/>
              <a:gd name="T55" fmla="*/ 1095864125 h 87"/>
              <a:gd name="T56" fmla="*/ 2147483647 w 41"/>
              <a:gd name="T57" fmla="*/ 896619732 h 87"/>
              <a:gd name="T58" fmla="*/ 2147483647 w 41"/>
              <a:gd name="T59" fmla="*/ 896619732 h 87"/>
              <a:gd name="T60" fmla="*/ 2147483647 w 41"/>
              <a:gd name="T61" fmla="*/ 99622197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rgbClr val="A6A6A6"/>
          </a:solidFill>
          <a:ln>
            <a:noFill/>
          </a:ln>
        </p:spPr>
        <p:txBody>
          <a:bodyPr/>
          <a:lstStyle/>
          <a:p>
            <a:pPr defTabSz="914377"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3" name="Oval 169"/>
          <p:cNvSpPr>
            <a:spLocks noChangeArrowheads="1"/>
          </p:cNvSpPr>
          <p:nvPr/>
        </p:nvSpPr>
        <p:spPr bwMode="auto">
          <a:xfrm>
            <a:off x="5459414" y="3294063"/>
            <a:ext cx="169863" cy="158751"/>
          </a:xfrm>
          <a:prstGeom prst="ellipse">
            <a:avLst/>
          </a:prstGeom>
          <a:solidFill>
            <a:srgbClr val="A6A6A6"/>
          </a:solidFill>
          <a:ln>
            <a:noFill/>
          </a:ln>
        </p:spPr>
        <p:txBody>
          <a:bodyPr/>
          <a:lstStyle/>
          <a:p>
            <a:pPr defTabSz="914377" fontAlgn="base">
              <a:spcBef>
                <a:spcPct val="0"/>
              </a:spcBef>
              <a:spcAft>
                <a:spcPct val="0"/>
              </a:spcAft>
            </a:pPr>
            <a:endParaRPr lang="zh-CN" altLang="zh-CN">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64" name="Freeform 170"/>
          <p:cNvSpPr>
            <a:spLocks noChangeArrowheads="1"/>
          </p:cNvSpPr>
          <p:nvPr/>
        </p:nvSpPr>
        <p:spPr bwMode="auto">
          <a:xfrm>
            <a:off x="5829301" y="3463925"/>
            <a:ext cx="409575" cy="868363"/>
          </a:xfrm>
          <a:custGeom>
            <a:avLst/>
            <a:gdLst>
              <a:gd name="T0" fmla="*/ 2147483647 w 41"/>
              <a:gd name="T1" fmla="*/ 99622197 h 87"/>
              <a:gd name="T2" fmla="*/ 997924493 w 41"/>
              <a:gd name="T3" fmla="*/ 0 h 87"/>
              <a:gd name="T4" fmla="*/ 0 w 41"/>
              <a:gd name="T5" fmla="*/ 896619732 h 87"/>
              <a:gd name="T6" fmla="*/ 0 w 41"/>
              <a:gd name="T7" fmla="*/ 896619732 h 87"/>
              <a:gd name="T8" fmla="*/ 0 w 41"/>
              <a:gd name="T9" fmla="*/ 1095864125 h 87"/>
              <a:gd name="T10" fmla="*/ 0 w 41"/>
              <a:gd name="T11" fmla="*/ 2147483647 h 87"/>
              <a:gd name="T12" fmla="*/ 299379346 w 41"/>
              <a:gd name="T13" fmla="*/ 2147483647 h 87"/>
              <a:gd name="T14" fmla="*/ 698545147 w 41"/>
              <a:gd name="T15" fmla="*/ 2147483647 h 87"/>
              <a:gd name="T16" fmla="*/ 698545147 w 41"/>
              <a:gd name="T17" fmla="*/ 1394740696 h 87"/>
              <a:gd name="T18" fmla="*/ 997924493 w 41"/>
              <a:gd name="T19" fmla="*/ 1394740696 h 87"/>
              <a:gd name="T20" fmla="*/ 997924493 w 41"/>
              <a:gd name="T21" fmla="*/ 2147483647 h 87"/>
              <a:gd name="T22" fmla="*/ 997924493 w 41"/>
              <a:gd name="T23" fmla="*/ 2147483647 h 87"/>
              <a:gd name="T24" fmla="*/ 997924493 w 41"/>
              <a:gd name="T25" fmla="*/ 2147483647 h 87"/>
              <a:gd name="T26" fmla="*/ 1397100284 w 41"/>
              <a:gd name="T27" fmla="*/ 2147483647 h 87"/>
              <a:gd name="T28" fmla="*/ 1896062530 w 41"/>
              <a:gd name="T29" fmla="*/ 2147483647 h 87"/>
              <a:gd name="T30" fmla="*/ 1896062530 w 41"/>
              <a:gd name="T31" fmla="*/ 2147483647 h 87"/>
              <a:gd name="T32" fmla="*/ 2147483647 w 41"/>
              <a:gd name="T33" fmla="*/ 2147483647 h 87"/>
              <a:gd name="T34" fmla="*/ 2147483647 w 41"/>
              <a:gd name="T35" fmla="*/ 2147483647 h 87"/>
              <a:gd name="T36" fmla="*/ 2147483647 w 41"/>
              <a:gd name="T37" fmla="*/ 2147483647 h 87"/>
              <a:gd name="T38" fmla="*/ 2147483647 w 41"/>
              <a:gd name="T39" fmla="*/ 2147483647 h 87"/>
              <a:gd name="T40" fmla="*/ 2147483647 w 41"/>
              <a:gd name="T41" fmla="*/ 2147483647 h 87"/>
              <a:gd name="T42" fmla="*/ 2147483647 w 41"/>
              <a:gd name="T43" fmla="*/ 2147483647 h 87"/>
              <a:gd name="T44" fmla="*/ 2147483647 w 41"/>
              <a:gd name="T45" fmla="*/ 1394740696 h 87"/>
              <a:gd name="T46" fmla="*/ 2147483647 w 41"/>
              <a:gd name="T47" fmla="*/ 1394740696 h 87"/>
              <a:gd name="T48" fmla="*/ 2147483647 w 41"/>
              <a:gd name="T49" fmla="*/ 2147483647 h 87"/>
              <a:gd name="T50" fmla="*/ 2147483647 w 41"/>
              <a:gd name="T51" fmla="*/ 2147483647 h 87"/>
              <a:gd name="T52" fmla="*/ 2147483647 w 41"/>
              <a:gd name="T53" fmla="*/ 2147483647 h 87"/>
              <a:gd name="T54" fmla="*/ 2147483647 w 41"/>
              <a:gd name="T55" fmla="*/ 1095864125 h 87"/>
              <a:gd name="T56" fmla="*/ 2147483647 w 41"/>
              <a:gd name="T57" fmla="*/ 896619732 h 87"/>
              <a:gd name="T58" fmla="*/ 2147483647 w 41"/>
              <a:gd name="T59" fmla="*/ 896619732 h 87"/>
              <a:gd name="T60" fmla="*/ 2147483647 w 41"/>
              <a:gd name="T61" fmla="*/ 99622197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1"/>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4"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rgbClr val="A6A6A6"/>
          </a:solidFill>
          <a:ln>
            <a:noFill/>
          </a:ln>
        </p:spPr>
        <p:txBody>
          <a:bodyPr/>
          <a:lstStyle/>
          <a:p>
            <a:pPr defTabSz="914377"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5" name="Oval 171"/>
          <p:cNvSpPr>
            <a:spLocks noChangeArrowheads="1"/>
          </p:cNvSpPr>
          <p:nvPr/>
        </p:nvSpPr>
        <p:spPr bwMode="auto">
          <a:xfrm>
            <a:off x="5949951" y="3294063"/>
            <a:ext cx="169863" cy="158751"/>
          </a:xfrm>
          <a:prstGeom prst="ellipse">
            <a:avLst/>
          </a:prstGeom>
          <a:solidFill>
            <a:srgbClr val="A6A6A6"/>
          </a:solidFill>
          <a:ln>
            <a:noFill/>
          </a:ln>
        </p:spPr>
        <p:txBody>
          <a:bodyPr/>
          <a:lstStyle/>
          <a:p>
            <a:pPr defTabSz="914377" fontAlgn="base">
              <a:spcBef>
                <a:spcPct val="0"/>
              </a:spcBef>
              <a:spcAft>
                <a:spcPct val="0"/>
              </a:spcAft>
            </a:pPr>
            <a:endParaRPr lang="zh-CN" altLang="zh-CN">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66" name="Freeform 172"/>
          <p:cNvSpPr>
            <a:spLocks noChangeArrowheads="1"/>
          </p:cNvSpPr>
          <p:nvPr/>
        </p:nvSpPr>
        <p:spPr bwMode="auto">
          <a:xfrm>
            <a:off x="1466851" y="4602163"/>
            <a:ext cx="409575" cy="868363"/>
          </a:xfrm>
          <a:custGeom>
            <a:avLst/>
            <a:gdLst>
              <a:gd name="T0" fmla="*/ 2147483647 w 41"/>
              <a:gd name="T1" fmla="*/ 0 h 87"/>
              <a:gd name="T2" fmla="*/ 997924493 w 41"/>
              <a:gd name="T3" fmla="*/ 0 h 87"/>
              <a:gd name="T4" fmla="*/ 0 w 41"/>
              <a:gd name="T5" fmla="*/ 896618699 h 87"/>
              <a:gd name="T6" fmla="*/ 0 w 41"/>
              <a:gd name="T7" fmla="*/ 896618699 h 87"/>
              <a:gd name="T8" fmla="*/ 0 w 41"/>
              <a:gd name="T9" fmla="*/ 1095862863 h 87"/>
              <a:gd name="T10" fmla="*/ 0 w 41"/>
              <a:gd name="T11" fmla="*/ 2147483647 h 87"/>
              <a:gd name="T12" fmla="*/ 299379346 w 41"/>
              <a:gd name="T13" fmla="*/ 2147483647 h 87"/>
              <a:gd name="T14" fmla="*/ 598758691 w 41"/>
              <a:gd name="T15" fmla="*/ 2147483647 h 87"/>
              <a:gd name="T16" fmla="*/ 598758691 w 41"/>
              <a:gd name="T17" fmla="*/ 1394729108 h 87"/>
              <a:gd name="T18" fmla="*/ 898138037 w 41"/>
              <a:gd name="T19" fmla="*/ 1394729108 h 87"/>
              <a:gd name="T20" fmla="*/ 898138037 w 41"/>
              <a:gd name="T21" fmla="*/ 2147483647 h 87"/>
              <a:gd name="T22" fmla="*/ 898138037 w 41"/>
              <a:gd name="T23" fmla="*/ 2147483647 h 87"/>
              <a:gd name="T24" fmla="*/ 898138037 w 41"/>
              <a:gd name="T25" fmla="*/ 2147483647 h 87"/>
              <a:gd name="T26" fmla="*/ 1397100284 w 41"/>
              <a:gd name="T27" fmla="*/ 2147483647 h 87"/>
              <a:gd name="T28" fmla="*/ 1896062530 w 41"/>
              <a:gd name="T29" fmla="*/ 2147483647 h 87"/>
              <a:gd name="T30" fmla="*/ 1896062530 w 41"/>
              <a:gd name="T31" fmla="*/ 2147483647 h 87"/>
              <a:gd name="T32" fmla="*/ 2095645430 w 41"/>
              <a:gd name="T33" fmla="*/ 2147483647 h 87"/>
              <a:gd name="T34" fmla="*/ 2095645430 w 41"/>
              <a:gd name="T35" fmla="*/ 2147483647 h 87"/>
              <a:gd name="T36" fmla="*/ 2147483647 w 41"/>
              <a:gd name="T37" fmla="*/ 2147483647 h 87"/>
              <a:gd name="T38" fmla="*/ 2147483647 w 41"/>
              <a:gd name="T39" fmla="*/ 2147483647 h 87"/>
              <a:gd name="T40" fmla="*/ 2147483647 w 41"/>
              <a:gd name="T41" fmla="*/ 2147483647 h 87"/>
              <a:gd name="T42" fmla="*/ 2147483647 w 41"/>
              <a:gd name="T43" fmla="*/ 2147483647 h 87"/>
              <a:gd name="T44" fmla="*/ 2147483647 w 41"/>
              <a:gd name="T45" fmla="*/ 1394729108 h 87"/>
              <a:gd name="T46" fmla="*/ 2147483647 w 41"/>
              <a:gd name="T47" fmla="*/ 1394729108 h 87"/>
              <a:gd name="T48" fmla="*/ 2147483647 w 41"/>
              <a:gd name="T49" fmla="*/ 2147483647 h 87"/>
              <a:gd name="T50" fmla="*/ 2147483647 w 41"/>
              <a:gd name="T51" fmla="*/ 2147483647 h 87"/>
              <a:gd name="T52" fmla="*/ 2147483647 w 41"/>
              <a:gd name="T53" fmla="*/ 2147483647 h 87"/>
              <a:gd name="T54" fmla="*/ 2147483647 w 41"/>
              <a:gd name="T55" fmla="*/ 1095862863 h 87"/>
              <a:gd name="T56" fmla="*/ 2147483647 w 41"/>
              <a:gd name="T57" fmla="*/ 896618699 h 87"/>
              <a:gd name="T58" fmla="*/ 2147483647 w 41"/>
              <a:gd name="T59" fmla="*/ 896618699 h 87"/>
              <a:gd name="T60" fmla="*/ 2147483647 w 41"/>
              <a:gd name="T61" fmla="*/ 0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0"/>
                </a:moveTo>
                <a:cubicBezTo>
                  <a:pt x="10" y="0"/>
                  <a:pt x="10" y="0"/>
                  <a:pt x="10" y="0"/>
                </a:cubicBezTo>
                <a:cubicBezTo>
                  <a:pt x="2"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6" y="41"/>
                  <a:pt x="6" y="39"/>
                </a:cubicBezTo>
                <a:cubicBezTo>
                  <a:pt x="6" y="14"/>
                  <a:pt x="6" y="14"/>
                  <a:pt x="6" y="14"/>
                </a:cubicBezTo>
                <a:cubicBezTo>
                  <a:pt x="9" y="14"/>
                  <a:pt x="9" y="14"/>
                  <a:pt x="9" y="14"/>
                </a:cubicBezTo>
                <a:cubicBezTo>
                  <a:pt x="9" y="38"/>
                  <a:pt x="9" y="38"/>
                  <a:pt x="9" y="38"/>
                </a:cubicBezTo>
                <a:cubicBezTo>
                  <a:pt x="9" y="39"/>
                  <a:pt x="9" y="39"/>
                  <a:pt x="9" y="39"/>
                </a:cubicBezTo>
                <a:cubicBezTo>
                  <a:pt x="9" y="82"/>
                  <a:pt x="9" y="82"/>
                  <a:pt x="9" y="82"/>
                </a:cubicBezTo>
                <a:cubicBezTo>
                  <a:pt x="9" y="85"/>
                  <a:pt x="12"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3"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0"/>
                  <a:pt x="31" y="0"/>
                </a:cubicBezTo>
                <a:close/>
              </a:path>
            </a:pathLst>
          </a:custGeom>
          <a:solidFill>
            <a:srgbClr val="A6A6A6"/>
          </a:solidFill>
          <a:ln>
            <a:noFill/>
          </a:ln>
        </p:spPr>
        <p:txBody>
          <a:bodyPr/>
          <a:lstStyle/>
          <a:p>
            <a:pPr defTabSz="914377"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7" name="Oval 173"/>
          <p:cNvSpPr>
            <a:spLocks noChangeArrowheads="1"/>
          </p:cNvSpPr>
          <p:nvPr/>
        </p:nvSpPr>
        <p:spPr bwMode="auto">
          <a:xfrm>
            <a:off x="1585914" y="4422775"/>
            <a:ext cx="158751" cy="169863"/>
          </a:xfrm>
          <a:prstGeom prst="ellipse">
            <a:avLst/>
          </a:prstGeom>
          <a:solidFill>
            <a:srgbClr val="A6A6A6"/>
          </a:solidFill>
          <a:ln>
            <a:noFill/>
          </a:ln>
        </p:spPr>
        <p:txBody>
          <a:bodyPr/>
          <a:lstStyle/>
          <a:p>
            <a:pPr defTabSz="914377" fontAlgn="base">
              <a:spcBef>
                <a:spcPct val="0"/>
              </a:spcBef>
              <a:spcAft>
                <a:spcPct val="0"/>
              </a:spcAft>
            </a:pPr>
            <a:endParaRPr lang="zh-CN" altLang="zh-CN">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68" name="Freeform 174"/>
          <p:cNvSpPr>
            <a:spLocks noChangeArrowheads="1"/>
          </p:cNvSpPr>
          <p:nvPr/>
        </p:nvSpPr>
        <p:spPr bwMode="auto">
          <a:xfrm>
            <a:off x="1944689" y="4602163"/>
            <a:ext cx="409575" cy="868363"/>
          </a:xfrm>
          <a:custGeom>
            <a:avLst/>
            <a:gdLst>
              <a:gd name="T0" fmla="*/ 2147483647 w 41"/>
              <a:gd name="T1" fmla="*/ 0 h 87"/>
              <a:gd name="T2" fmla="*/ 1097720938 w 41"/>
              <a:gd name="T3" fmla="*/ 0 h 87"/>
              <a:gd name="T4" fmla="*/ 0 w 41"/>
              <a:gd name="T5" fmla="*/ 896618699 h 87"/>
              <a:gd name="T6" fmla="*/ 0 w 41"/>
              <a:gd name="T7" fmla="*/ 896618699 h 87"/>
              <a:gd name="T8" fmla="*/ 0 w 41"/>
              <a:gd name="T9" fmla="*/ 1095862863 h 87"/>
              <a:gd name="T10" fmla="*/ 0 w 41"/>
              <a:gd name="T11" fmla="*/ 2147483647 h 87"/>
              <a:gd name="T12" fmla="*/ 399175791 w 41"/>
              <a:gd name="T13" fmla="*/ 2147483647 h 87"/>
              <a:gd name="T14" fmla="*/ 698545147 w 41"/>
              <a:gd name="T15" fmla="*/ 2147483647 h 87"/>
              <a:gd name="T16" fmla="*/ 698545147 w 41"/>
              <a:gd name="T17" fmla="*/ 1394729108 h 87"/>
              <a:gd name="T18" fmla="*/ 997924493 w 41"/>
              <a:gd name="T19" fmla="*/ 1394729108 h 87"/>
              <a:gd name="T20" fmla="*/ 997924493 w 41"/>
              <a:gd name="T21" fmla="*/ 2147483647 h 87"/>
              <a:gd name="T22" fmla="*/ 997924493 w 41"/>
              <a:gd name="T23" fmla="*/ 2147483647 h 87"/>
              <a:gd name="T24" fmla="*/ 997924493 w 41"/>
              <a:gd name="T25" fmla="*/ 2147483647 h 87"/>
              <a:gd name="T26" fmla="*/ 1496896729 w 41"/>
              <a:gd name="T27" fmla="*/ 2147483647 h 87"/>
              <a:gd name="T28" fmla="*/ 1995858975 w 41"/>
              <a:gd name="T29" fmla="*/ 2147483647 h 87"/>
              <a:gd name="T30" fmla="*/ 1995858975 w 41"/>
              <a:gd name="T31" fmla="*/ 2147483647 h 87"/>
              <a:gd name="T32" fmla="*/ 2147483647 w 41"/>
              <a:gd name="T33" fmla="*/ 2147483647 h 87"/>
              <a:gd name="T34" fmla="*/ 2147483647 w 41"/>
              <a:gd name="T35" fmla="*/ 2147483647 h 87"/>
              <a:gd name="T36" fmla="*/ 2147483647 w 41"/>
              <a:gd name="T37" fmla="*/ 2147483647 h 87"/>
              <a:gd name="T38" fmla="*/ 2147483647 w 41"/>
              <a:gd name="T39" fmla="*/ 2147483647 h 87"/>
              <a:gd name="T40" fmla="*/ 2147483647 w 41"/>
              <a:gd name="T41" fmla="*/ 2147483647 h 87"/>
              <a:gd name="T42" fmla="*/ 2147483647 w 41"/>
              <a:gd name="T43" fmla="*/ 2147483647 h 87"/>
              <a:gd name="T44" fmla="*/ 2147483647 w 41"/>
              <a:gd name="T45" fmla="*/ 1394729108 h 87"/>
              <a:gd name="T46" fmla="*/ 2147483647 w 41"/>
              <a:gd name="T47" fmla="*/ 1394729108 h 87"/>
              <a:gd name="T48" fmla="*/ 2147483647 w 41"/>
              <a:gd name="T49" fmla="*/ 2147483647 h 87"/>
              <a:gd name="T50" fmla="*/ 2147483647 w 41"/>
              <a:gd name="T51" fmla="*/ 2147483647 h 87"/>
              <a:gd name="T52" fmla="*/ 2147483647 w 41"/>
              <a:gd name="T53" fmla="*/ 2147483647 h 87"/>
              <a:gd name="T54" fmla="*/ 2147483647 w 41"/>
              <a:gd name="T55" fmla="*/ 1095862863 h 87"/>
              <a:gd name="T56" fmla="*/ 2147483647 w 41"/>
              <a:gd name="T57" fmla="*/ 896618699 h 87"/>
              <a:gd name="T58" fmla="*/ 2147483647 w 41"/>
              <a:gd name="T59" fmla="*/ 896618699 h 87"/>
              <a:gd name="T60" fmla="*/ 2147483647 w 41"/>
              <a:gd name="T61" fmla="*/ 0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2" y="0"/>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8"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2" y="85"/>
                  <a:pt x="32" y="82"/>
                </a:cubicBezTo>
                <a:cubicBezTo>
                  <a:pt x="32" y="38"/>
                  <a:pt x="32" y="38"/>
                  <a:pt x="32" y="38"/>
                </a:cubicBezTo>
                <a:cubicBezTo>
                  <a:pt x="32" y="38"/>
                  <a:pt x="32" y="38"/>
                  <a:pt x="32" y="38"/>
                </a:cubicBezTo>
                <a:cubicBezTo>
                  <a:pt x="32" y="14"/>
                  <a:pt x="32" y="14"/>
                  <a:pt x="32"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0"/>
                  <a:pt x="32" y="0"/>
                </a:cubicBezTo>
                <a:close/>
              </a:path>
            </a:pathLst>
          </a:custGeom>
          <a:solidFill>
            <a:srgbClr val="A6A6A6"/>
          </a:solidFill>
          <a:ln>
            <a:noFill/>
          </a:ln>
        </p:spPr>
        <p:txBody>
          <a:bodyPr/>
          <a:lstStyle/>
          <a:p>
            <a:pPr defTabSz="914377"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9" name="Oval 175"/>
          <p:cNvSpPr>
            <a:spLocks noChangeArrowheads="1"/>
          </p:cNvSpPr>
          <p:nvPr/>
        </p:nvSpPr>
        <p:spPr bwMode="auto">
          <a:xfrm>
            <a:off x="2076451" y="4422775"/>
            <a:ext cx="158751" cy="169863"/>
          </a:xfrm>
          <a:prstGeom prst="ellipse">
            <a:avLst/>
          </a:prstGeom>
          <a:solidFill>
            <a:srgbClr val="A6A6A6"/>
          </a:solidFill>
          <a:ln>
            <a:noFill/>
          </a:ln>
        </p:spPr>
        <p:txBody>
          <a:bodyPr/>
          <a:lstStyle/>
          <a:p>
            <a:pPr defTabSz="914377" fontAlgn="base">
              <a:spcBef>
                <a:spcPct val="0"/>
              </a:spcBef>
              <a:spcAft>
                <a:spcPct val="0"/>
              </a:spcAft>
            </a:pPr>
            <a:endParaRPr lang="zh-CN" altLang="zh-CN">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70" name="Freeform 176"/>
          <p:cNvSpPr>
            <a:spLocks noChangeArrowheads="1"/>
          </p:cNvSpPr>
          <p:nvPr/>
        </p:nvSpPr>
        <p:spPr bwMode="auto">
          <a:xfrm>
            <a:off x="2435226" y="4602163"/>
            <a:ext cx="407988" cy="868363"/>
          </a:xfrm>
          <a:custGeom>
            <a:avLst/>
            <a:gdLst>
              <a:gd name="T0" fmla="*/ 2147483647 w 41"/>
              <a:gd name="T1" fmla="*/ 0 h 87"/>
              <a:gd name="T2" fmla="*/ 1089228451 w 41"/>
              <a:gd name="T3" fmla="*/ 0 h 87"/>
              <a:gd name="T4" fmla="*/ 0 w 41"/>
              <a:gd name="T5" fmla="*/ 896618699 h 87"/>
              <a:gd name="T6" fmla="*/ 0 w 41"/>
              <a:gd name="T7" fmla="*/ 896618699 h 87"/>
              <a:gd name="T8" fmla="*/ 0 w 41"/>
              <a:gd name="T9" fmla="*/ 1095862863 h 87"/>
              <a:gd name="T10" fmla="*/ 0 w 41"/>
              <a:gd name="T11" fmla="*/ 2147483647 h 87"/>
              <a:gd name="T12" fmla="*/ 396086692 w 41"/>
              <a:gd name="T13" fmla="*/ 2147483647 h 87"/>
              <a:gd name="T14" fmla="*/ 693141759 w 41"/>
              <a:gd name="T15" fmla="*/ 2147483647 h 87"/>
              <a:gd name="T16" fmla="*/ 693141759 w 41"/>
              <a:gd name="T17" fmla="*/ 1394729108 h 87"/>
              <a:gd name="T18" fmla="*/ 990206778 w 41"/>
              <a:gd name="T19" fmla="*/ 1394729108 h 87"/>
              <a:gd name="T20" fmla="*/ 990206778 w 41"/>
              <a:gd name="T21" fmla="*/ 2147483647 h 87"/>
              <a:gd name="T22" fmla="*/ 990206778 w 41"/>
              <a:gd name="T23" fmla="*/ 2147483647 h 87"/>
              <a:gd name="T24" fmla="*/ 990206778 w 41"/>
              <a:gd name="T25" fmla="*/ 2147483647 h 87"/>
              <a:gd name="T26" fmla="*/ 1485315142 w 41"/>
              <a:gd name="T27" fmla="*/ 2147483647 h 87"/>
              <a:gd name="T28" fmla="*/ 1980423507 w 41"/>
              <a:gd name="T29" fmla="*/ 2147483647 h 87"/>
              <a:gd name="T30" fmla="*/ 1980423507 w 41"/>
              <a:gd name="T31" fmla="*/ 2147483647 h 87"/>
              <a:gd name="T32" fmla="*/ 2147483647 w 41"/>
              <a:gd name="T33" fmla="*/ 2147483647 h 87"/>
              <a:gd name="T34" fmla="*/ 2147483647 w 41"/>
              <a:gd name="T35" fmla="*/ 2147483647 h 87"/>
              <a:gd name="T36" fmla="*/ 2147483647 w 41"/>
              <a:gd name="T37" fmla="*/ 2147483647 h 87"/>
              <a:gd name="T38" fmla="*/ 2147483647 w 41"/>
              <a:gd name="T39" fmla="*/ 2147483647 h 87"/>
              <a:gd name="T40" fmla="*/ 2147483647 w 41"/>
              <a:gd name="T41" fmla="*/ 2147483647 h 87"/>
              <a:gd name="T42" fmla="*/ 2147483647 w 41"/>
              <a:gd name="T43" fmla="*/ 2147483647 h 87"/>
              <a:gd name="T44" fmla="*/ 2147483647 w 41"/>
              <a:gd name="T45" fmla="*/ 1394729108 h 87"/>
              <a:gd name="T46" fmla="*/ 2147483647 w 41"/>
              <a:gd name="T47" fmla="*/ 1394729108 h 87"/>
              <a:gd name="T48" fmla="*/ 2147483647 w 41"/>
              <a:gd name="T49" fmla="*/ 2147483647 h 87"/>
              <a:gd name="T50" fmla="*/ 2147483647 w 41"/>
              <a:gd name="T51" fmla="*/ 2147483647 h 87"/>
              <a:gd name="T52" fmla="*/ 2147483647 w 41"/>
              <a:gd name="T53" fmla="*/ 2147483647 h 87"/>
              <a:gd name="T54" fmla="*/ 2147483647 w 41"/>
              <a:gd name="T55" fmla="*/ 1095862863 h 87"/>
              <a:gd name="T56" fmla="*/ 2147483647 w 41"/>
              <a:gd name="T57" fmla="*/ 896618699 h 87"/>
              <a:gd name="T58" fmla="*/ 2147483647 w 41"/>
              <a:gd name="T59" fmla="*/ 896618699 h 87"/>
              <a:gd name="T60" fmla="*/ 2147483647 w 41"/>
              <a:gd name="T61" fmla="*/ 0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0"/>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0"/>
                  <a:pt x="31" y="0"/>
                </a:cubicBezTo>
                <a:close/>
              </a:path>
            </a:pathLst>
          </a:custGeom>
          <a:solidFill>
            <a:srgbClr val="A6A6A6"/>
          </a:solidFill>
          <a:ln>
            <a:noFill/>
          </a:ln>
        </p:spPr>
        <p:txBody>
          <a:bodyPr/>
          <a:lstStyle/>
          <a:p>
            <a:pPr defTabSz="914377"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71" name="Oval 177"/>
          <p:cNvSpPr>
            <a:spLocks noChangeArrowheads="1"/>
          </p:cNvSpPr>
          <p:nvPr/>
        </p:nvSpPr>
        <p:spPr bwMode="auto">
          <a:xfrm>
            <a:off x="2563814" y="4422775"/>
            <a:ext cx="160337" cy="169863"/>
          </a:xfrm>
          <a:prstGeom prst="ellipse">
            <a:avLst/>
          </a:prstGeom>
          <a:solidFill>
            <a:srgbClr val="A6A6A6"/>
          </a:solidFill>
          <a:ln>
            <a:noFill/>
          </a:ln>
        </p:spPr>
        <p:txBody>
          <a:bodyPr/>
          <a:lstStyle/>
          <a:p>
            <a:pPr defTabSz="914377" fontAlgn="base">
              <a:spcBef>
                <a:spcPct val="0"/>
              </a:spcBef>
              <a:spcAft>
                <a:spcPct val="0"/>
              </a:spcAft>
            </a:pPr>
            <a:endParaRPr lang="zh-CN" altLang="zh-CN">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72" name="Freeform 178"/>
          <p:cNvSpPr>
            <a:spLocks noChangeArrowheads="1"/>
          </p:cNvSpPr>
          <p:nvPr/>
        </p:nvSpPr>
        <p:spPr bwMode="auto">
          <a:xfrm>
            <a:off x="476251" y="4602163"/>
            <a:ext cx="411163" cy="868363"/>
          </a:xfrm>
          <a:custGeom>
            <a:avLst/>
            <a:gdLst>
              <a:gd name="T0" fmla="*/ 2147483647 w 41"/>
              <a:gd name="T1" fmla="*/ 0 h 87"/>
              <a:gd name="T2" fmla="*/ 1106249094 w 41"/>
              <a:gd name="T3" fmla="*/ 0 h 87"/>
              <a:gd name="T4" fmla="*/ 0 w 41"/>
              <a:gd name="T5" fmla="*/ 896618699 h 87"/>
              <a:gd name="T6" fmla="*/ 0 w 41"/>
              <a:gd name="T7" fmla="*/ 896618699 h 87"/>
              <a:gd name="T8" fmla="*/ 0 w 41"/>
              <a:gd name="T9" fmla="*/ 1095862863 h 87"/>
              <a:gd name="T10" fmla="*/ 0 w 41"/>
              <a:gd name="T11" fmla="*/ 2147483647 h 87"/>
              <a:gd name="T12" fmla="*/ 301703387 w 41"/>
              <a:gd name="T13" fmla="*/ 2147483647 h 87"/>
              <a:gd name="T14" fmla="*/ 703981255 w 41"/>
              <a:gd name="T15" fmla="*/ 2147483647 h 87"/>
              <a:gd name="T16" fmla="*/ 703981255 w 41"/>
              <a:gd name="T17" fmla="*/ 1394729108 h 87"/>
              <a:gd name="T18" fmla="*/ 1005684641 w 41"/>
              <a:gd name="T19" fmla="*/ 1394729108 h 87"/>
              <a:gd name="T20" fmla="*/ 1005684641 w 41"/>
              <a:gd name="T21" fmla="*/ 2147483647 h 87"/>
              <a:gd name="T22" fmla="*/ 1005684641 w 41"/>
              <a:gd name="T23" fmla="*/ 2147483647 h 87"/>
              <a:gd name="T24" fmla="*/ 1005684641 w 41"/>
              <a:gd name="T25" fmla="*/ 2147483647 h 87"/>
              <a:gd name="T26" fmla="*/ 1508516934 w 41"/>
              <a:gd name="T27" fmla="*/ 2147483647 h 87"/>
              <a:gd name="T28" fmla="*/ 1910794801 w 41"/>
              <a:gd name="T29" fmla="*/ 2147483647 h 87"/>
              <a:gd name="T30" fmla="*/ 1910794801 w 41"/>
              <a:gd name="T31" fmla="*/ 2147483647 h 87"/>
              <a:gd name="T32" fmla="*/ 2147483647 w 41"/>
              <a:gd name="T33" fmla="*/ 2147483647 h 87"/>
              <a:gd name="T34" fmla="*/ 2147483647 w 41"/>
              <a:gd name="T35" fmla="*/ 2147483647 h 87"/>
              <a:gd name="T36" fmla="*/ 2147483647 w 41"/>
              <a:gd name="T37" fmla="*/ 2147483647 h 87"/>
              <a:gd name="T38" fmla="*/ 2147483647 w 41"/>
              <a:gd name="T39" fmla="*/ 2147483647 h 87"/>
              <a:gd name="T40" fmla="*/ 2147483647 w 41"/>
              <a:gd name="T41" fmla="*/ 2147483647 h 87"/>
              <a:gd name="T42" fmla="*/ 2147483647 w 41"/>
              <a:gd name="T43" fmla="*/ 2147483647 h 87"/>
              <a:gd name="T44" fmla="*/ 2147483647 w 41"/>
              <a:gd name="T45" fmla="*/ 1394729108 h 87"/>
              <a:gd name="T46" fmla="*/ 2147483647 w 41"/>
              <a:gd name="T47" fmla="*/ 1394729108 h 87"/>
              <a:gd name="T48" fmla="*/ 2147483647 w 41"/>
              <a:gd name="T49" fmla="*/ 2147483647 h 87"/>
              <a:gd name="T50" fmla="*/ 2147483647 w 41"/>
              <a:gd name="T51" fmla="*/ 2147483647 h 87"/>
              <a:gd name="T52" fmla="*/ 2147483647 w 41"/>
              <a:gd name="T53" fmla="*/ 2147483647 h 87"/>
              <a:gd name="T54" fmla="*/ 2147483647 w 41"/>
              <a:gd name="T55" fmla="*/ 1095862863 h 87"/>
              <a:gd name="T56" fmla="*/ 2147483647 w 41"/>
              <a:gd name="T57" fmla="*/ 896618699 h 87"/>
              <a:gd name="T58" fmla="*/ 2147483647 w 41"/>
              <a:gd name="T59" fmla="*/ 896618699 h 87"/>
              <a:gd name="T60" fmla="*/ 2147483647 w 41"/>
              <a:gd name="T61" fmla="*/ 0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0"/>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7"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0"/>
                  <a:pt x="31" y="0"/>
                </a:cubicBezTo>
                <a:close/>
              </a:path>
            </a:pathLst>
          </a:custGeom>
          <a:solidFill>
            <a:srgbClr val="A6A6A6"/>
          </a:solidFill>
          <a:ln>
            <a:noFill/>
          </a:ln>
        </p:spPr>
        <p:txBody>
          <a:bodyPr/>
          <a:lstStyle/>
          <a:p>
            <a:pPr defTabSz="914377"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73" name="Oval 179"/>
          <p:cNvSpPr>
            <a:spLocks noChangeArrowheads="1"/>
          </p:cNvSpPr>
          <p:nvPr/>
        </p:nvSpPr>
        <p:spPr bwMode="auto">
          <a:xfrm>
            <a:off x="598489" y="4422775"/>
            <a:ext cx="166687" cy="169863"/>
          </a:xfrm>
          <a:prstGeom prst="ellipse">
            <a:avLst/>
          </a:prstGeom>
          <a:solidFill>
            <a:srgbClr val="A6A6A6"/>
          </a:solidFill>
          <a:ln>
            <a:noFill/>
          </a:ln>
        </p:spPr>
        <p:txBody>
          <a:bodyPr/>
          <a:lstStyle/>
          <a:p>
            <a:pPr defTabSz="914377" fontAlgn="base">
              <a:spcBef>
                <a:spcPct val="0"/>
              </a:spcBef>
              <a:spcAft>
                <a:spcPct val="0"/>
              </a:spcAft>
            </a:pPr>
            <a:endParaRPr lang="zh-CN" altLang="zh-CN">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74" name="Freeform 180"/>
          <p:cNvSpPr>
            <a:spLocks noChangeArrowheads="1"/>
          </p:cNvSpPr>
          <p:nvPr/>
        </p:nvSpPr>
        <p:spPr bwMode="auto">
          <a:xfrm>
            <a:off x="965201" y="4602163"/>
            <a:ext cx="409575" cy="868363"/>
          </a:xfrm>
          <a:custGeom>
            <a:avLst/>
            <a:gdLst>
              <a:gd name="T0" fmla="*/ 2147483647 w 41"/>
              <a:gd name="T1" fmla="*/ 0 h 87"/>
              <a:gd name="T2" fmla="*/ 997924493 w 41"/>
              <a:gd name="T3" fmla="*/ 0 h 87"/>
              <a:gd name="T4" fmla="*/ 0 w 41"/>
              <a:gd name="T5" fmla="*/ 896618699 h 87"/>
              <a:gd name="T6" fmla="*/ 0 w 41"/>
              <a:gd name="T7" fmla="*/ 896618699 h 87"/>
              <a:gd name="T8" fmla="*/ 0 w 41"/>
              <a:gd name="T9" fmla="*/ 1095862863 h 87"/>
              <a:gd name="T10" fmla="*/ 0 w 41"/>
              <a:gd name="T11" fmla="*/ 2147483647 h 87"/>
              <a:gd name="T12" fmla="*/ 299379346 w 41"/>
              <a:gd name="T13" fmla="*/ 2147483647 h 87"/>
              <a:gd name="T14" fmla="*/ 698545147 w 41"/>
              <a:gd name="T15" fmla="*/ 2147483647 h 87"/>
              <a:gd name="T16" fmla="*/ 698545147 w 41"/>
              <a:gd name="T17" fmla="*/ 1394729108 h 87"/>
              <a:gd name="T18" fmla="*/ 997924493 w 41"/>
              <a:gd name="T19" fmla="*/ 1394729108 h 87"/>
              <a:gd name="T20" fmla="*/ 997924493 w 41"/>
              <a:gd name="T21" fmla="*/ 2147483647 h 87"/>
              <a:gd name="T22" fmla="*/ 997924493 w 41"/>
              <a:gd name="T23" fmla="*/ 2147483647 h 87"/>
              <a:gd name="T24" fmla="*/ 997924493 w 41"/>
              <a:gd name="T25" fmla="*/ 2147483647 h 87"/>
              <a:gd name="T26" fmla="*/ 1496896729 w 41"/>
              <a:gd name="T27" fmla="*/ 2147483647 h 87"/>
              <a:gd name="T28" fmla="*/ 1896062530 w 41"/>
              <a:gd name="T29" fmla="*/ 2147483647 h 87"/>
              <a:gd name="T30" fmla="*/ 1896062530 w 41"/>
              <a:gd name="T31" fmla="*/ 2147483647 h 87"/>
              <a:gd name="T32" fmla="*/ 2147483647 w 41"/>
              <a:gd name="T33" fmla="*/ 2147483647 h 87"/>
              <a:gd name="T34" fmla="*/ 2147483647 w 41"/>
              <a:gd name="T35" fmla="*/ 2147483647 h 87"/>
              <a:gd name="T36" fmla="*/ 2147483647 w 41"/>
              <a:gd name="T37" fmla="*/ 2147483647 h 87"/>
              <a:gd name="T38" fmla="*/ 2147483647 w 41"/>
              <a:gd name="T39" fmla="*/ 2147483647 h 87"/>
              <a:gd name="T40" fmla="*/ 2147483647 w 41"/>
              <a:gd name="T41" fmla="*/ 2147483647 h 87"/>
              <a:gd name="T42" fmla="*/ 2147483647 w 41"/>
              <a:gd name="T43" fmla="*/ 2147483647 h 87"/>
              <a:gd name="T44" fmla="*/ 2147483647 w 41"/>
              <a:gd name="T45" fmla="*/ 1394729108 h 87"/>
              <a:gd name="T46" fmla="*/ 2147483647 w 41"/>
              <a:gd name="T47" fmla="*/ 1394729108 h 87"/>
              <a:gd name="T48" fmla="*/ 2147483647 w 41"/>
              <a:gd name="T49" fmla="*/ 2147483647 h 87"/>
              <a:gd name="T50" fmla="*/ 2147483647 w 41"/>
              <a:gd name="T51" fmla="*/ 2147483647 h 87"/>
              <a:gd name="T52" fmla="*/ 2147483647 w 41"/>
              <a:gd name="T53" fmla="*/ 2147483647 h 87"/>
              <a:gd name="T54" fmla="*/ 2147483647 w 41"/>
              <a:gd name="T55" fmla="*/ 1095862863 h 87"/>
              <a:gd name="T56" fmla="*/ 2147483647 w 41"/>
              <a:gd name="T57" fmla="*/ 896618699 h 87"/>
              <a:gd name="T58" fmla="*/ 2147483647 w 41"/>
              <a:gd name="T59" fmla="*/ 896618699 h 87"/>
              <a:gd name="T60" fmla="*/ 2147483647 w 41"/>
              <a:gd name="T61" fmla="*/ 0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0"/>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0"/>
                  <a:pt x="31" y="0"/>
                </a:cubicBezTo>
                <a:close/>
              </a:path>
            </a:pathLst>
          </a:custGeom>
          <a:solidFill>
            <a:srgbClr val="A6A6A6"/>
          </a:solidFill>
          <a:ln>
            <a:noFill/>
          </a:ln>
        </p:spPr>
        <p:txBody>
          <a:bodyPr/>
          <a:lstStyle/>
          <a:p>
            <a:pPr defTabSz="914377"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75" name="Oval 181"/>
          <p:cNvSpPr>
            <a:spLocks noChangeArrowheads="1"/>
          </p:cNvSpPr>
          <p:nvPr/>
        </p:nvSpPr>
        <p:spPr bwMode="auto">
          <a:xfrm>
            <a:off x="1085851" y="4422775"/>
            <a:ext cx="169863" cy="169863"/>
          </a:xfrm>
          <a:prstGeom prst="ellipse">
            <a:avLst/>
          </a:prstGeom>
          <a:solidFill>
            <a:srgbClr val="A6A6A6"/>
          </a:solidFill>
          <a:ln>
            <a:noFill/>
          </a:ln>
        </p:spPr>
        <p:txBody>
          <a:bodyPr/>
          <a:lstStyle/>
          <a:p>
            <a:pPr defTabSz="914377" fontAlgn="base">
              <a:spcBef>
                <a:spcPct val="0"/>
              </a:spcBef>
              <a:spcAft>
                <a:spcPct val="0"/>
              </a:spcAft>
            </a:pPr>
            <a:endParaRPr lang="zh-CN" altLang="zh-CN">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76" name="Freeform 182"/>
          <p:cNvSpPr>
            <a:spLocks noChangeArrowheads="1"/>
          </p:cNvSpPr>
          <p:nvPr/>
        </p:nvSpPr>
        <p:spPr bwMode="auto">
          <a:xfrm>
            <a:off x="3892551" y="4602163"/>
            <a:ext cx="407988" cy="868363"/>
          </a:xfrm>
          <a:custGeom>
            <a:avLst/>
            <a:gdLst>
              <a:gd name="T0" fmla="*/ 2147483647 w 41"/>
              <a:gd name="T1" fmla="*/ 0 h 87"/>
              <a:gd name="T2" fmla="*/ 1089228451 w 41"/>
              <a:gd name="T3" fmla="*/ 0 h 87"/>
              <a:gd name="T4" fmla="*/ 0 w 41"/>
              <a:gd name="T5" fmla="*/ 896618699 h 87"/>
              <a:gd name="T6" fmla="*/ 0 w 41"/>
              <a:gd name="T7" fmla="*/ 896618699 h 87"/>
              <a:gd name="T8" fmla="*/ 0 w 41"/>
              <a:gd name="T9" fmla="*/ 1095862863 h 87"/>
              <a:gd name="T10" fmla="*/ 0 w 41"/>
              <a:gd name="T11" fmla="*/ 2147483647 h 87"/>
              <a:gd name="T12" fmla="*/ 297065019 w 41"/>
              <a:gd name="T13" fmla="*/ 2147483647 h 87"/>
              <a:gd name="T14" fmla="*/ 693141759 w 41"/>
              <a:gd name="T15" fmla="*/ 2147483647 h 87"/>
              <a:gd name="T16" fmla="*/ 693141759 w 41"/>
              <a:gd name="T17" fmla="*/ 1394729108 h 87"/>
              <a:gd name="T18" fmla="*/ 990206778 w 41"/>
              <a:gd name="T19" fmla="*/ 1394729108 h 87"/>
              <a:gd name="T20" fmla="*/ 990206778 w 41"/>
              <a:gd name="T21" fmla="*/ 2147483647 h 87"/>
              <a:gd name="T22" fmla="*/ 990206778 w 41"/>
              <a:gd name="T23" fmla="*/ 2147483647 h 87"/>
              <a:gd name="T24" fmla="*/ 990206778 w 41"/>
              <a:gd name="T25" fmla="*/ 2147483647 h 87"/>
              <a:gd name="T26" fmla="*/ 1485315142 w 41"/>
              <a:gd name="T27" fmla="*/ 2147483647 h 87"/>
              <a:gd name="T28" fmla="*/ 1881401834 w 41"/>
              <a:gd name="T29" fmla="*/ 2147483647 h 87"/>
              <a:gd name="T30" fmla="*/ 1881401834 w 41"/>
              <a:gd name="T31" fmla="*/ 2147483647 h 87"/>
              <a:gd name="T32" fmla="*/ 2147483647 w 41"/>
              <a:gd name="T33" fmla="*/ 2147483647 h 87"/>
              <a:gd name="T34" fmla="*/ 2147483647 w 41"/>
              <a:gd name="T35" fmla="*/ 2147483647 h 87"/>
              <a:gd name="T36" fmla="*/ 2147483647 w 41"/>
              <a:gd name="T37" fmla="*/ 2147483647 h 87"/>
              <a:gd name="T38" fmla="*/ 2147483647 w 41"/>
              <a:gd name="T39" fmla="*/ 2147483647 h 87"/>
              <a:gd name="T40" fmla="*/ 2147483647 w 41"/>
              <a:gd name="T41" fmla="*/ 2147483647 h 87"/>
              <a:gd name="T42" fmla="*/ 2147483647 w 41"/>
              <a:gd name="T43" fmla="*/ 2147483647 h 87"/>
              <a:gd name="T44" fmla="*/ 2147483647 w 41"/>
              <a:gd name="T45" fmla="*/ 1394729108 h 87"/>
              <a:gd name="T46" fmla="*/ 2147483647 w 41"/>
              <a:gd name="T47" fmla="*/ 1394729108 h 87"/>
              <a:gd name="T48" fmla="*/ 2147483647 w 41"/>
              <a:gd name="T49" fmla="*/ 2147483647 h 87"/>
              <a:gd name="T50" fmla="*/ 2147483647 w 41"/>
              <a:gd name="T51" fmla="*/ 2147483647 h 87"/>
              <a:gd name="T52" fmla="*/ 2147483647 w 41"/>
              <a:gd name="T53" fmla="*/ 2147483647 h 87"/>
              <a:gd name="T54" fmla="*/ 2147483647 w 41"/>
              <a:gd name="T55" fmla="*/ 1095862863 h 87"/>
              <a:gd name="T56" fmla="*/ 2147483647 w 41"/>
              <a:gd name="T57" fmla="*/ 896618699 h 87"/>
              <a:gd name="T58" fmla="*/ 2147483647 w 41"/>
              <a:gd name="T59" fmla="*/ 896618699 h 87"/>
              <a:gd name="T60" fmla="*/ 2147483647 w 41"/>
              <a:gd name="T61" fmla="*/ 0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0"/>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0"/>
                  <a:pt x="31" y="0"/>
                </a:cubicBezTo>
                <a:close/>
              </a:path>
            </a:pathLst>
          </a:custGeom>
          <a:solidFill>
            <a:srgbClr val="A6A6A6"/>
          </a:solidFill>
          <a:ln>
            <a:noFill/>
          </a:ln>
        </p:spPr>
        <p:txBody>
          <a:bodyPr/>
          <a:lstStyle/>
          <a:p>
            <a:pPr defTabSz="914377"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77" name="Oval 183"/>
          <p:cNvSpPr>
            <a:spLocks noChangeArrowheads="1"/>
          </p:cNvSpPr>
          <p:nvPr/>
        </p:nvSpPr>
        <p:spPr bwMode="auto">
          <a:xfrm>
            <a:off x="4011614" y="4422775"/>
            <a:ext cx="169863" cy="169863"/>
          </a:xfrm>
          <a:prstGeom prst="ellipse">
            <a:avLst/>
          </a:prstGeom>
          <a:solidFill>
            <a:srgbClr val="A6A6A6"/>
          </a:solidFill>
          <a:ln>
            <a:noFill/>
          </a:ln>
        </p:spPr>
        <p:txBody>
          <a:bodyPr/>
          <a:lstStyle/>
          <a:p>
            <a:pPr defTabSz="914377" fontAlgn="base">
              <a:spcBef>
                <a:spcPct val="0"/>
              </a:spcBef>
              <a:spcAft>
                <a:spcPct val="0"/>
              </a:spcAft>
            </a:pPr>
            <a:endParaRPr lang="zh-CN" altLang="zh-CN">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78" name="Freeform 184"/>
          <p:cNvSpPr>
            <a:spLocks noChangeArrowheads="1"/>
          </p:cNvSpPr>
          <p:nvPr/>
        </p:nvSpPr>
        <p:spPr bwMode="auto">
          <a:xfrm>
            <a:off x="4381501" y="4602163"/>
            <a:ext cx="409575" cy="868363"/>
          </a:xfrm>
          <a:custGeom>
            <a:avLst/>
            <a:gdLst>
              <a:gd name="T0" fmla="*/ 2147483647 w 41"/>
              <a:gd name="T1" fmla="*/ 0 h 87"/>
              <a:gd name="T2" fmla="*/ 997924493 w 41"/>
              <a:gd name="T3" fmla="*/ 0 h 87"/>
              <a:gd name="T4" fmla="*/ 0 w 41"/>
              <a:gd name="T5" fmla="*/ 896618699 h 87"/>
              <a:gd name="T6" fmla="*/ 0 w 41"/>
              <a:gd name="T7" fmla="*/ 896618699 h 87"/>
              <a:gd name="T8" fmla="*/ 0 w 41"/>
              <a:gd name="T9" fmla="*/ 1095862863 h 87"/>
              <a:gd name="T10" fmla="*/ 0 w 41"/>
              <a:gd name="T11" fmla="*/ 2147483647 h 87"/>
              <a:gd name="T12" fmla="*/ 299379346 w 41"/>
              <a:gd name="T13" fmla="*/ 2147483647 h 87"/>
              <a:gd name="T14" fmla="*/ 698545147 w 41"/>
              <a:gd name="T15" fmla="*/ 2147483647 h 87"/>
              <a:gd name="T16" fmla="*/ 698545147 w 41"/>
              <a:gd name="T17" fmla="*/ 1394729108 h 87"/>
              <a:gd name="T18" fmla="*/ 997924493 w 41"/>
              <a:gd name="T19" fmla="*/ 1394729108 h 87"/>
              <a:gd name="T20" fmla="*/ 997924493 w 41"/>
              <a:gd name="T21" fmla="*/ 2147483647 h 87"/>
              <a:gd name="T22" fmla="*/ 997924493 w 41"/>
              <a:gd name="T23" fmla="*/ 2147483647 h 87"/>
              <a:gd name="T24" fmla="*/ 997924493 w 41"/>
              <a:gd name="T25" fmla="*/ 2147483647 h 87"/>
              <a:gd name="T26" fmla="*/ 1397100284 w 41"/>
              <a:gd name="T27" fmla="*/ 2147483647 h 87"/>
              <a:gd name="T28" fmla="*/ 1896062530 w 41"/>
              <a:gd name="T29" fmla="*/ 2147483647 h 87"/>
              <a:gd name="T30" fmla="*/ 1896062530 w 41"/>
              <a:gd name="T31" fmla="*/ 2147483647 h 87"/>
              <a:gd name="T32" fmla="*/ 2147483647 w 41"/>
              <a:gd name="T33" fmla="*/ 2147483647 h 87"/>
              <a:gd name="T34" fmla="*/ 2147483647 w 41"/>
              <a:gd name="T35" fmla="*/ 2147483647 h 87"/>
              <a:gd name="T36" fmla="*/ 2147483647 w 41"/>
              <a:gd name="T37" fmla="*/ 2147483647 h 87"/>
              <a:gd name="T38" fmla="*/ 2147483647 w 41"/>
              <a:gd name="T39" fmla="*/ 2147483647 h 87"/>
              <a:gd name="T40" fmla="*/ 2147483647 w 41"/>
              <a:gd name="T41" fmla="*/ 2147483647 h 87"/>
              <a:gd name="T42" fmla="*/ 2147483647 w 41"/>
              <a:gd name="T43" fmla="*/ 2147483647 h 87"/>
              <a:gd name="T44" fmla="*/ 2147483647 w 41"/>
              <a:gd name="T45" fmla="*/ 1394729108 h 87"/>
              <a:gd name="T46" fmla="*/ 2147483647 w 41"/>
              <a:gd name="T47" fmla="*/ 1394729108 h 87"/>
              <a:gd name="T48" fmla="*/ 2147483647 w 41"/>
              <a:gd name="T49" fmla="*/ 2147483647 h 87"/>
              <a:gd name="T50" fmla="*/ 2147483647 w 41"/>
              <a:gd name="T51" fmla="*/ 2147483647 h 87"/>
              <a:gd name="T52" fmla="*/ 2147483647 w 41"/>
              <a:gd name="T53" fmla="*/ 2147483647 h 87"/>
              <a:gd name="T54" fmla="*/ 2147483647 w 41"/>
              <a:gd name="T55" fmla="*/ 1095862863 h 87"/>
              <a:gd name="T56" fmla="*/ 2147483647 w 41"/>
              <a:gd name="T57" fmla="*/ 896618699 h 87"/>
              <a:gd name="T58" fmla="*/ 2147483647 w 41"/>
              <a:gd name="T59" fmla="*/ 896618699 h 87"/>
              <a:gd name="T60" fmla="*/ 2147483647 w 41"/>
              <a:gd name="T61" fmla="*/ 0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0"/>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4"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0"/>
                  <a:pt x="31" y="0"/>
                </a:cubicBezTo>
                <a:close/>
              </a:path>
            </a:pathLst>
          </a:custGeom>
          <a:solidFill>
            <a:srgbClr val="A6A6A6"/>
          </a:solidFill>
          <a:ln>
            <a:noFill/>
          </a:ln>
        </p:spPr>
        <p:txBody>
          <a:bodyPr/>
          <a:lstStyle/>
          <a:p>
            <a:pPr defTabSz="914377"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79" name="Oval 185"/>
          <p:cNvSpPr>
            <a:spLocks noChangeArrowheads="1"/>
          </p:cNvSpPr>
          <p:nvPr/>
        </p:nvSpPr>
        <p:spPr bwMode="auto">
          <a:xfrm>
            <a:off x="4500563" y="4422775"/>
            <a:ext cx="169863" cy="169863"/>
          </a:xfrm>
          <a:prstGeom prst="ellipse">
            <a:avLst/>
          </a:prstGeom>
          <a:solidFill>
            <a:srgbClr val="A6A6A6"/>
          </a:solidFill>
          <a:ln>
            <a:noFill/>
          </a:ln>
        </p:spPr>
        <p:txBody>
          <a:bodyPr/>
          <a:lstStyle/>
          <a:p>
            <a:pPr defTabSz="914377" fontAlgn="base">
              <a:spcBef>
                <a:spcPct val="0"/>
              </a:spcBef>
              <a:spcAft>
                <a:spcPct val="0"/>
              </a:spcAft>
            </a:pPr>
            <a:endParaRPr lang="zh-CN" altLang="zh-CN">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80" name="Freeform 186"/>
          <p:cNvSpPr>
            <a:spLocks noChangeArrowheads="1"/>
          </p:cNvSpPr>
          <p:nvPr/>
        </p:nvSpPr>
        <p:spPr bwMode="auto">
          <a:xfrm>
            <a:off x="4870451" y="4602163"/>
            <a:ext cx="409575" cy="868363"/>
          </a:xfrm>
          <a:custGeom>
            <a:avLst/>
            <a:gdLst>
              <a:gd name="T0" fmla="*/ 2147483647 w 41"/>
              <a:gd name="T1" fmla="*/ 0 h 87"/>
              <a:gd name="T2" fmla="*/ 997924493 w 41"/>
              <a:gd name="T3" fmla="*/ 0 h 87"/>
              <a:gd name="T4" fmla="*/ 0 w 41"/>
              <a:gd name="T5" fmla="*/ 896618699 h 87"/>
              <a:gd name="T6" fmla="*/ 0 w 41"/>
              <a:gd name="T7" fmla="*/ 896618699 h 87"/>
              <a:gd name="T8" fmla="*/ 0 w 41"/>
              <a:gd name="T9" fmla="*/ 1095862863 h 87"/>
              <a:gd name="T10" fmla="*/ 0 w 41"/>
              <a:gd name="T11" fmla="*/ 2147483647 h 87"/>
              <a:gd name="T12" fmla="*/ 299379346 w 41"/>
              <a:gd name="T13" fmla="*/ 2147483647 h 87"/>
              <a:gd name="T14" fmla="*/ 698545147 w 41"/>
              <a:gd name="T15" fmla="*/ 2147483647 h 87"/>
              <a:gd name="T16" fmla="*/ 698545147 w 41"/>
              <a:gd name="T17" fmla="*/ 1394729108 h 87"/>
              <a:gd name="T18" fmla="*/ 898138037 w 41"/>
              <a:gd name="T19" fmla="*/ 1394729108 h 87"/>
              <a:gd name="T20" fmla="*/ 898138037 w 41"/>
              <a:gd name="T21" fmla="*/ 2147483647 h 87"/>
              <a:gd name="T22" fmla="*/ 997924493 w 41"/>
              <a:gd name="T23" fmla="*/ 2147483647 h 87"/>
              <a:gd name="T24" fmla="*/ 997924493 w 41"/>
              <a:gd name="T25" fmla="*/ 2147483647 h 87"/>
              <a:gd name="T26" fmla="*/ 1397100284 w 41"/>
              <a:gd name="T27" fmla="*/ 2147483647 h 87"/>
              <a:gd name="T28" fmla="*/ 1896062530 w 41"/>
              <a:gd name="T29" fmla="*/ 2147483647 h 87"/>
              <a:gd name="T30" fmla="*/ 1896062530 w 41"/>
              <a:gd name="T31" fmla="*/ 2147483647 h 87"/>
              <a:gd name="T32" fmla="*/ 2095645430 w 41"/>
              <a:gd name="T33" fmla="*/ 2147483647 h 87"/>
              <a:gd name="T34" fmla="*/ 2095645430 w 41"/>
              <a:gd name="T35" fmla="*/ 2147483647 h 87"/>
              <a:gd name="T36" fmla="*/ 2147483647 w 41"/>
              <a:gd name="T37" fmla="*/ 2147483647 h 87"/>
              <a:gd name="T38" fmla="*/ 2147483647 w 41"/>
              <a:gd name="T39" fmla="*/ 2147483647 h 87"/>
              <a:gd name="T40" fmla="*/ 2147483647 w 41"/>
              <a:gd name="T41" fmla="*/ 2147483647 h 87"/>
              <a:gd name="T42" fmla="*/ 2147483647 w 41"/>
              <a:gd name="T43" fmla="*/ 2147483647 h 87"/>
              <a:gd name="T44" fmla="*/ 2147483647 w 41"/>
              <a:gd name="T45" fmla="*/ 1394729108 h 87"/>
              <a:gd name="T46" fmla="*/ 2147483647 w 41"/>
              <a:gd name="T47" fmla="*/ 1394729108 h 87"/>
              <a:gd name="T48" fmla="*/ 2147483647 w 41"/>
              <a:gd name="T49" fmla="*/ 2147483647 h 87"/>
              <a:gd name="T50" fmla="*/ 2147483647 w 41"/>
              <a:gd name="T51" fmla="*/ 2147483647 h 87"/>
              <a:gd name="T52" fmla="*/ 2147483647 w 41"/>
              <a:gd name="T53" fmla="*/ 2147483647 h 87"/>
              <a:gd name="T54" fmla="*/ 2147483647 w 41"/>
              <a:gd name="T55" fmla="*/ 1095862863 h 87"/>
              <a:gd name="T56" fmla="*/ 2147483647 w 41"/>
              <a:gd name="T57" fmla="*/ 896618699 h 87"/>
              <a:gd name="T58" fmla="*/ 2147483647 w 41"/>
              <a:gd name="T59" fmla="*/ 896618699 h 87"/>
              <a:gd name="T60" fmla="*/ 2147483647 w 41"/>
              <a:gd name="T61" fmla="*/ 0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0"/>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9" y="14"/>
                  <a:pt x="9" y="14"/>
                  <a:pt x="9" y="14"/>
                </a:cubicBezTo>
                <a:cubicBezTo>
                  <a:pt x="9" y="38"/>
                  <a:pt x="9" y="38"/>
                  <a:pt x="9" y="38"/>
                </a:cubicBezTo>
                <a:cubicBezTo>
                  <a:pt x="9" y="39"/>
                  <a:pt x="10" y="39"/>
                  <a:pt x="10" y="39"/>
                </a:cubicBezTo>
                <a:cubicBezTo>
                  <a:pt x="10" y="82"/>
                  <a:pt x="10" y="82"/>
                  <a:pt x="10" y="82"/>
                </a:cubicBezTo>
                <a:cubicBezTo>
                  <a:pt x="10" y="85"/>
                  <a:pt x="12"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0"/>
                  <a:pt x="31" y="0"/>
                </a:cubicBezTo>
                <a:close/>
              </a:path>
            </a:pathLst>
          </a:custGeom>
          <a:solidFill>
            <a:srgbClr val="A6A6A6"/>
          </a:solidFill>
          <a:ln>
            <a:noFill/>
          </a:ln>
        </p:spPr>
        <p:txBody>
          <a:bodyPr/>
          <a:lstStyle/>
          <a:p>
            <a:pPr defTabSz="914377"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81" name="Oval 187"/>
          <p:cNvSpPr>
            <a:spLocks noChangeArrowheads="1"/>
          </p:cNvSpPr>
          <p:nvPr/>
        </p:nvSpPr>
        <p:spPr bwMode="auto">
          <a:xfrm>
            <a:off x="4991101" y="4422775"/>
            <a:ext cx="158751" cy="169863"/>
          </a:xfrm>
          <a:prstGeom prst="ellipse">
            <a:avLst/>
          </a:prstGeom>
          <a:solidFill>
            <a:srgbClr val="A6A6A6"/>
          </a:solidFill>
          <a:ln>
            <a:noFill/>
          </a:ln>
        </p:spPr>
        <p:txBody>
          <a:bodyPr/>
          <a:lstStyle/>
          <a:p>
            <a:pPr defTabSz="914377" fontAlgn="base">
              <a:spcBef>
                <a:spcPct val="0"/>
              </a:spcBef>
              <a:spcAft>
                <a:spcPct val="0"/>
              </a:spcAft>
            </a:pPr>
            <a:endParaRPr lang="zh-CN" altLang="zh-CN">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82" name="Freeform 188"/>
          <p:cNvSpPr>
            <a:spLocks noChangeArrowheads="1"/>
          </p:cNvSpPr>
          <p:nvPr/>
        </p:nvSpPr>
        <p:spPr bwMode="auto">
          <a:xfrm>
            <a:off x="2913063" y="4602163"/>
            <a:ext cx="411163" cy="868363"/>
          </a:xfrm>
          <a:custGeom>
            <a:avLst/>
            <a:gdLst>
              <a:gd name="T0" fmla="*/ 2147483647 w 41"/>
              <a:gd name="T1" fmla="*/ 0 h 87"/>
              <a:gd name="T2" fmla="*/ 1005672167 w 41"/>
              <a:gd name="T3" fmla="*/ 0 h 87"/>
              <a:gd name="T4" fmla="*/ 0 w 41"/>
              <a:gd name="T5" fmla="*/ 896618699 h 87"/>
              <a:gd name="T6" fmla="*/ 0 w 41"/>
              <a:gd name="T7" fmla="*/ 896618699 h 87"/>
              <a:gd name="T8" fmla="*/ 0 w 41"/>
              <a:gd name="T9" fmla="*/ 1095862863 h 87"/>
              <a:gd name="T10" fmla="*/ 0 w 41"/>
              <a:gd name="T11" fmla="*/ 2147483647 h 87"/>
              <a:gd name="T12" fmla="*/ 301702653 w 41"/>
              <a:gd name="T13" fmla="*/ 2147483647 h 87"/>
              <a:gd name="T14" fmla="*/ 603405306 w 41"/>
              <a:gd name="T15" fmla="*/ 2147483647 h 87"/>
              <a:gd name="T16" fmla="*/ 603405306 w 41"/>
              <a:gd name="T17" fmla="*/ 1394729108 h 87"/>
              <a:gd name="T18" fmla="*/ 905107959 w 41"/>
              <a:gd name="T19" fmla="*/ 1394729108 h 87"/>
              <a:gd name="T20" fmla="*/ 905107959 w 41"/>
              <a:gd name="T21" fmla="*/ 2147483647 h 87"/>
              <a:gd name="T22" fmla="*/ 905107959 w 41"/>
              <a:gd name="T23" fmla="*/ 2147483647 h 87"/>
              <a:gd name="T24" fmla="*/ 905107959 w 41"/>
              <a:gd name="T25" fmla="*/ 2147483647 h 87"/>
              <a:gd name="T26" fmla="*/ 1407949056 w 41"/>
              <a:gd name="T27" fmla="*/ 2147483647 h 87"/>
              <a:gd name="T28" fmla="*/ 1910780126 w 41"/>
              <a:gd name="T29" fmla="*/ 2147483647 h 87"/>
              <a:gd name="T30" fmla="*/ 1910780126 w 41"/>
              <a:gd name="T31" fmla="*/ 2147483647 h 87"/>
              <a:gd name="T32" fmla="*/ 2111918570 w 41"/>
              <a:gd name="T33" fmla="*/ 2147483647 h 87"/>
              <a:gd name="T34" fmla="*/ 2111918570 w 41"/>
              <a:gd name="T35" fmla="*/ 2147483647 h 87"/>
              <a:gd name="T36" fmla="*/ 2147483647 w 41"/>
              <a:gd name="T37" fmla="*/ 2147483647 h 87"/>
              <a:gd name="T38" fmla="*/ 2147483647 w 41"/>
              <a:gd name="T39" fmla="*/ 2147483647 h 87"/>
              <a:gd name="T40" fmla="*/ 2147483647 w 41"/>
              <a:gd name="T41" fmla="*/ 2147483647 h 87"/>
              <a:gd name="T42" fmla="*/ 2147483647 w 41"/>
              <a:gd name="T43" fmla="*/ 2147483647 h 87"/>
              <a:gd name="T44" fmla="*/ 2147483647 w 41"/>
              <a:gd name="T45" fmla="*/ 1394729108 h 87"/>
              <a:gd name="T46" fmla="*/ 2147483647 w 41"/>
              <a:gd name="T47" fmla="*/ 1394729108 h 87"/>
              <a:gd name="T48" fmla="*/ 2147483647 w 41"/>
              <a:gd name="T49" fmla="*/ 2147483647 h 87"/>
              <a:gd name="T50" fmla="*/ 2147483647 w 41"/>
              <a:gd name="T51" fmla="*/ 2147483647 h 87"/>
              <a:gd name="T52" fmla="*/ 2147483647 w 41"/>
              <a:gd name="T53" fmla="*/ 2147483647 h 87"/>
              <a:gd name="T54" fmla="*/ 2147483647 w 41"/>
              <a:gd name="T55" fmla="*/ 1095862863 h 87"/>
              <a:gd name="T56" fmla="*/ 2147483647 w 41"/>
              <a:gd name="T57" fmla="*/ 896618699 h 87"/>
              <a:gd name="T58" fmla="*/ 2147483647 w 41"/>
              <a:gd name="T59" fmla="*/ 896618699 h 87"/>
              <a:gd name="T60" fmla="*/ 2147483647 w 41"/>
              <a:gd name="T61" fmla="*/ 0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0"/>
                </a:moveTo>
                <a:cubicBezTo>
                  <a:pt x="10" y="0"/>
                  <a:pt x="10" y="0"/>
                  <a:pt x="10" y="0"/>
                </a:cubicBezTo>
                <a:cubicBezTo>
                  <a:pt x="2"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6" y="41"/>
                  <a:pt x="6" y="39"/>
                </a:cubicBezTo>
                <a:cubicBezTo>
                  <a:pt x="6" y="14"/>
                  <a:pt x="6" y="14"/>
                  <a:pt x="6" y="14"/>
                </a:cubicBezTo>
                <a:cubicBezTo>
                  <a:pt x="9" y="14"/>
                  <a:pt x="9" y="14"/>
                  <a:pt x="9" y="14"/>
                </a:cubicBezTo>
                <a:cubicBezTo>
                  <a:pt x="9" y="38"/>
                  <a:pt x="9" y="38"/>
                  <a:pt x="9" y="38"/>
                </a:cubicBezTo>
                <a:cubicBezTo>
                  <a:pt x="9" y="39"/>
                  <a:pt x="9" y="39"/>
                  <a:pt x="9" y="39"/>
                </a:cubicBezTo>
                <a:cubicBezTo>
                  <a:pt x="9" y="82"/>
                  <a:pt x="9" y="82"/>
                  <a:pt x="9" y="82"/>
                </a:cubicBezTo>
                <a:cubicBezTo>
                  <a:pt x="9" y="85"/>
                  <a:pt x="12"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3"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0"/>
                  <a:pt x="31" y="0"/>
                </a:cubicBezTo>
                <a:close/>
              </a:path>
            </a:pathLst>
          </a:custGeom>
          <a:solidFill>
            <a:srgbClr val="A6A6A6"/>
          </a:solidFill>
          <a:ln>
            <a:noFill/>
          </a:ln>
        </p:spPr>
        <p:txBody>
          <a:bodyPr/>
          <a:lstStyle/>
          <a:p>
            <a:pPr defTabSz="914377"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83" name="Oval 189"/>
          <p:cNvSpPr>
            <a:spLocks noChangeArrowheads="1"/>
          </p:cNvSpPr>
          <p:nvPr/>
        </p:nvSpPr>
        <p:spPr bwMode="auto">
          <a:xfrm>
            <a:off x="3035301" y="4422775"/>
            <a:ext cx="158751" cy="169863"/>
          </a:xfrm>
          <a:prstGeom prst="ellipse">
            <a:avLst/>
          </a:prstGeom>
          <a:solidFill>
            <a:srgbClr val="A6A6A6"/>
          </a:solidFill>
          <a:ln>
            <a:noFill/>
          </a:ln>
        </p:spPr>
        <p:txBody>
          <a:bodyPr/>
          <a:lstStyle/>
          <a:p>
            <a:pPr defTabSz="914377" fontAlgn="base">
              <a:spcBef>
                <a:spcPct val="0"/>
              </a:spcBef>
              <a:spcAft>
                <a:spcPct val="0"/>
              </a:spcAft>
            </a:pPr>
            <a:endParaRPr lang="zh-CN" altLang="zh-CN">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84" name="Freeform 190"/>
          <p:cNvSpPr>
            <a:spLocks noChangeArrowheads="1"/>
          </p:cNvSpPr>
          <p:nvPr/>
        </p:nvSpPr>
        <p:spPr bwMode="auto">
          <a:xfrm>
            <a:off x="3394075" y="4602163"/>
            <a:ext cx="407988" cy="868363"/>
          </a:xfrm>
          <a:custGeom>
            <a:avLst/>
            <a:gdLst>
              <a:gd name="T0" fmla="*/ 2147483647 w 41"/>
              <a:gd name="T1" fmla="*/ 0 h 87"/>
              <a:gd name="T2" fmla="*/ 1089228451 w 41"/>
              <a:gd name="T3" fmla="*/ 0 h 87"/>
              <a:gd name="T4" fmla="*/ 0 w 41"/>
              <a:gd name="T5" fmla="*/ 896618699 h 87"/>
              <a:gd name="T6" fmla="*/ 0 w 41"/>
              <a:gd name="T7" fmla="*/ 896618699 h 87"/>
              <a:gd name="T8" fmla="*/ 0 w 41"/>
              <a:gd name="T9" fmla="*/ 1095862863 h 87"/>
              <a:gd name="T10" fmla="*/ 0 w 41"/>
              <a:gd name="T11" fmla="*/ 2147483647 h 87"/>
              <a:gd name="T12" fmla="*/ 396086692 w 41"/>
              <a:gd name="T13" fmla="*/ 2147483647 h 87"/>
              <a:gd name="T14" fmla="*/ 693141759 w 41"/>
              <a:gd name="T15" fmla="*/ 2147483647 h 87"/>
              <a:gd name="T16" fmla="*/ 693141759 w 41"/>
              <a:gd name="T17" fmla="*/ 1394729108 h 87"/>
              <a:gd name="T18" fmla="*/ 990206778 w 41"/>
              <a:gd name="T19" fmla="*/ 1394729108 h 87"/>
              <a:gd name="T20" fmla="*/ 990206778 w 41"/>
              <a:gd name="T21" fmla="*/ 2147483647 h 87"/>
              <a:gd name="T22" fmla="*/ 990206778 w 41"/>
              <a:gd name="T23" fmla="*/ 2147483647 h 87"/>
              <a:gd name="T24" fmla="*/ 990206778 w 41"/>
              <a:gd name="T25" fmla="*/ 2147483647 h 87"/>
              <a:gd name="T26" fmla="*/ 1485315142 w 41"/>
              <a:gd name="T27" fmla="*/ 2147483647 h 87"/>
              <a:gd name="T28" fmla="*/ 1980423507 w 41"/>
              <a:gd name="T29" fmla="*/ 2147483647 h 87"/>
              <a:gd name="T30" fmla="*/ 1980423507 w 41"/>
              <a:gd name="T31" fmla="*/ 2147483647 h 87"/>
              <a:gd name="T32" fmla="*/ 2147483647 w 41"/>
              <a:gd name="T33" fmla="*/ 2147483647 h 87"/>
              <a:gd name="T34" fmla="*/ 2147483647 w 41"/>
              <a:gd name="T35" fmla="*/ 2147483647 h 87"/>
              <a:gd name="T36" fmla="*/ 2147483647 w 41"/>
              <a:gd name="T37" fmla="*/ 2147483647 h 87"/>
              <a:gd name="T38" fmla="*/ 2147483647 w 41"/>
              <a:gd name="T39" fmla="*/ 2147483647 h 87"/>
              <a:gd name="T40" fmla="*/ 2147483647 w 41"/>
              <a:gd name="T41" fmla="*/ 2147483647 h 87"/>
              <a:gd name="T42" fmla="*/ 2147483647 w 41"/>
              <a:gd name="T43" fmla="*/ 2147483647 h 87"/>
              <a:gd name="T44" fmla="*/ 2147483647 w 41"/>
              <a:gd name="T45" fmla="*/ 1394729108 h 87"/>
              <a:gd name="T46" fmla="*/ 2147483647 w 41"/>
              <a:gd name="T47" fmla="*/ 1394729108 h 87"/>
              <a:gd name="T48" fmla="*/ 2147483647 w 41"/>
              <a:gd name="T49" fmla="*/ 2147483647 h 87"/>
              <a:gd name="T50" fmla="*/ 2147483647 w 41"/>
              <a:gd name="T51" fmla="*/ 2147483647 h 87"/>
              <a:gd name="T52" fmla="*/ 2147483647 w 41"/>
              <a:gd name="T53" fmla="*/ 2147483647 h 87"/>
              <a:gd name="T54" fmla="*/ 2147483647 w 41"/>
              <a:gd name="T55" fmla="*/ 1095862863 h 87"/>
              <a:gd name="T56" fmla="*/ 2147483647 w 41"/>
              <a:gd name="T57" fmla="*/ 896618699 h 87"/>
              <a:gd name="T58" fmla="*/ 2147483647 w 41"/>
              <a:gd name="T59" fmla="*/ 896618699 h 87"/>
              <a:gd name="T60" fmla="*/ 2147483647 w 41"/>
              <a:gd name="T61" fmla="*/ 0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2" y="0"/>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8"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2" y="85"/>
                  <a:pt x="32" y="82"/>
                </a:cubicBezTo>
                <a:cubicBezTo>
                  <a:pt x="32" y="38"/>
                  <a:pt x="32" y="38"/>
                  <a:pt x="32" y="38"/>
                </a:cubicBezTo>
                <a:cubicBezTo>
                  <a:pt x="32" y="38"/>
                  <a:pt x="32" y="38"/>
                  <a:pt x="32" y="38"/>
                </a:cubicBezTo>
                <a:cubicBezTo>
                  <a:pt x="32" y="14"/>
                  <a:pt x="32" y="14"/>
                  <a:pt x="32"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0"/>
                  <a:pt x="32" y="0"/>
                </a:cubicBezTo>
                <a:close/>
              </a:path>
            </a:pathLst>
          </a:custGeom>
          <a:solidFill>
            <a:srgbClr val="A6A6A6"/>
          </a:solidFill>
          <a:ln>
            <a:noFill/>
          </a:ln>
        </p:spPr>
        <p:txBody>
          <a:bodyPr/>
          <a:lstStyle/>
          <a:p>
            <a:pPr defTabSz="914377"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85" name="Oval 191"/>
          <p:cNvSpPr>
            <a:spLocks noChangeArrowheads="1"/>
          </p:cNvSpPr>
          <p:nvPr/>
        </p:nvSpPr>
        <p:spPr bwMode="auto">
          <a:xfrm>
            <a:off x="3521075" y="4422775"/>
            <a:ext cx="161925" cy="169863"/>
          </a:xfrm>
          <a:prstGeom prst="ellipse">
            <a:avLst/>
          </a:prstGeom>
          <a:solidFill>
            <a:srgbClr val="A6A6A6"/>
          </a:solidFill>
          <a:ln>
            <a:noFill/>
          </a:ln>
        </p:spPr>
        <p:txBody>
          <a:bodyPr/>
          <a:lstStyle/>
          <a:p>
            <a:pPr defTabSz="914377" fontAlgn="base">
              <a:spcBef>
                <a:spcPct val="0"/>
              </a:spcBef>
              <a:spcAft>
                <a:spcPct val="0"/>
              </a:spcAft>
            </a:pPr>
            <a:endParaRPr lang="zh-CN" altLang="zh-CN">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86" name="Freeform 192"/>
          <p:cNvSpPr>
            <a:spLocks noChangeArrowheads="1"/>
          </p:cNvSpPr>
          <p:nvPr/>
        </p:nvSpPr>
        <p:spPr bwMode="auto">
          <a:xfrm>
            <a:off x="6327775" y="4602163"/>
            <a:ext cx="409575" cy="868363"/>
          </a:xfrm>
          <a:custGeom>
            <a:avLst/>
            <a:gdLst>
              <a:gd name="T0" fmla="*/ 2147483647 w 41"/>
              <a:gd name="T1" fmla="*/ 0 h 87"/>
              <a:gd name="T2" fmla="*/ 997924493 w 41"/>
              <a:gd name="T3" fmla="*/ 0 h 87"/>
              <a:gd name="T4" fmla="*/ 0 w 41"/>
              <a:gd name="T5" fmla="*/ 896618699 h 87"/>
              <a:gd name="T6" fmla="*/ 0 w 41"/>
              <a:gd name="T7" fmla="*/ 896618699 h 87"/>
              <a:gd name="T8" fmla="*/ 0 w 41"/>
              <a:gd name="T9" fmla="*/ 1095862863 h 87"/>
              <a:gd name="T10" fmla="*/ 0 w 41"/>
              <a:gd name="T11" fmla="*/ 2147483647 h 87"/>
              <a:gd name="T12" fmla="*/ 299379346 w 41"/>
              <a:gd name="T13" fmla="*/ 2147483647 h 87"/>
              <a:gd name="T14" fmla="*/ 598758691 w 41"/>
              <a:gd name="T15" fmla="*/ 2147483647 h 87"/>
              <a:gd name="T16" fmla="*/ 598758691 w 41"/>
              <a:gd name="T17" fmla="*/ 1394729108 h 87"/>
              <a:gd name="T18" fmla="*/ 898138037 w 41"/>
              <a:gd name="T19" fmla="*/ 1394729108 h 87"/>
              <a:gd name="T20" fmla="*/ 898138037 w 41"/>
              <a:gd name="T21" fmla="*/ 2147483647 h 87"/>
              <a:gd name="T22" fmla="*/ 898138037 w 41"/>
              <a:gd name="T23" fmla="*/ 2147483647 h 87"/>
              <a:gd name="T24" fmla="*/ 898138037 w 41"/>
              <a:gd name="T25" fmla="*/ 2147483647 h 87"/>
              <a:gd name="T26" fmla="*/ 1397100284 w 41"/>
              <a:gd name="T27" fmla="*/ 2147483647 h 87"/>
              <a:gd name="T28" fmla="*/ 1896062530 w 41"/>
              <a:gd name="T29" fmla="*/ 2147483647 h 87"/>
              <a:gd name="T30" fmla="*/ 1896062530 w 41"/>
              <a:gd name="T31" fmla="*/ 2147483647 h 87"/>
              <a:gd name="T32" fmla="*/ 2095645430 w 41"/>
              <a:gd name="T33" fmla="*/ 2147483647 h 87"/>
              <a:gd name="T34" fmla="*/ 2095645430 w 41"/>
              <a:gd name="T35" fmla="*/ 2147483647 h 87"/>
              <a:gd name="T36" fmla="*/ 2147483647 w 41"/>
              <a:gd name="T37" fmla="*/ 2147483647 h 87"/>
              <a:gd name="T38" fmla="*/ 2147483647 w 41"/>
              <a:gd name="T39" fmla="*/ 2147483647 h 87"/>
              <a:gd name="T40" fmla="*/ 2147483647 w 41"/>
              <a:gd name="T41" fmla="*/ 2147483647 h 87"/>
              <a:gd name="T42" fmla="*/ 2147483647 w 41"/>
              <a:gd name="T43" fmla="*/ 2147483647 h 87"/>
              <a:gd name="T44" fmla="*/ 2147483647 w 41"/>
              <a:gd name="T45" fmla="*/ 1394729108 h 87"/>
              <a:gd name="T46" fmla="*/ 2147483647 w 41"/>
              <a:gd name="T47" fmla="*/ 1394729108 h 87"/>
              <a:gd name="T48" fmla="*/ 2147483647 w 41"/>
              <a:gd name="T49" fmla="*/ 2147483647 h 87"/>
              <a:gd name="T50" fmla="*/ 2147483647 w 41"/>
              <a:gd name="T51" fmla="*/ 2147483647 h 87"/>
              <a:gd name="T52" fmla="*/ 2147483647 w 41"/>
              <a:gd name="T53" fmla="*/ 2147483647 h 87"/>
              <a:gd name="T54" fmla="*/ 2147483647 w 41"/>
              <a:gd name="T55" fmla="*/ 1095862863 h 87"/>
              <a:gd name="T56" fmla="*/ 2147483647 w 41"/>
              <a:gd name="T57" fmla="*/ 896618699 h 87"/>
              <a:gd name="T58" fmla="*/ 2147483647 w 41"/>
              <a:gd name="T59" fmla="*/ 896618699 h 87"/>
              <a:gd name="T60" fmla="*/ 2147483647 w 41"/>
              <a:gd name="T61" fmla="*/ 0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0"/>
                </a:moveTo>
                <a:cubicBezTo>
                  <a:pt x="10" y="0"/>
                  <a:pt x="10" y="0"/>
                  <a:pt x="10" y="0"/>
                </a:cubicBezTo>
                <a:cubicBezTo>
                  <a:pt x="2"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6" y="41"/>
                  <a:pt x="6" y="39"/>
                </a:cubicBezTo>
                <a:cubicBezTo>
                  <a:pt x="6" y="14"/>
                  <a:pt x="6" y="14"/>
                  <a:pt x="6" y="14"/>
                </a:cubicBezTo>
                <a:cubicBezTo>
                  <a:pt x="9" y="14"/>
                  <a:pt x="9" y="14"/>
                  <a:pt x="9" y="14"/>
                </a:cubicBezTo>
                <a:cubicBezTo>
                  <a:pt x="9" y="38"/>
                  <a:pt x="9" y="38"/>
                  <a:pt x="9" y="38"/>
                </a:cubicBezTo>
                <a:cubicBezTo>
                  <a:pt x="9" y="39"/>
                  <a:pt x="9" y="39"/>
                  <a:pt x="9" y="39"/>
                </a:cubicBezTo>
                <a:cubicBezTo>
                  <a:pt x="9" y="82"/>
                  <a:pt x="9" y="82"/>
                  <a:pt x="9" y="82"/>
                </a:cubicBezTo>
                <a:cubicBezTo>
                  <a:pt x="9" y="85"/>
                  <a:pt x="11"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3"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0"/>
                  <a:pt x="31" y="0"/>
                </a:cubicBezTo>
                <a:close/>
              </a:path>
            </a:pathLst>
          </a:custGeom>
          <a:solidFill>
            <a:srgbClr val="A6A6A6"/>
          </a:solidFill>
          <a:ln>
            <a:noFill/>
          </a:ln>
        </p:spPr>
        <p:txBody>
          <a:bodyPr/>
          <a:lstStyle/>
          <a:p>
            <a:pPr defTabSz="914377"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87" name="Oval 193"/>
          <p:cNvSpPr>
            <a:spLocks noChangeArrowheads="1"/>
          </p:cNvSpPr>
          <p:nvPr/>
        </p:nvSpPr>
        <p:spPr bwMode="auto">
          <a:xfrm>
            <a:off x="6448425" y="4422775"/>
            <a:ext cx="160339" cy="169863"/>
          </a:xfrm>
          <a:prstGeom prst="ellipse">
            <a:avLst/>
          </a:prstGeom>
          <a:solidFill>
            <a:srgbClr val="A6A6A6"/>
          </a:solidFill>
          <a:ln>
            <a:noFill/>
          </a:ln>
        </p:spPr>
        <p:txBody>
          <a:bodyPr/>
          <a:lstStyle/>
          <a:p>
            <a:pPr defTabSz="914377" fontAlgn="base">
              <a:spcBef>
                <a:spcPct val="0"/>
              </a:spcBef>
              <a:spcAft>
                <a:spcPct val="0"/>
              </a:spcAft>
            </a:pPr>
            <a:endParaRPr lang="zh-CN" altLang="zh-CN">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88" name="Freeform 194"/>
          <p:cNvSpPr>
            <a:spLocks noChangeArrowheads="1"/>
          </p:cNvSpPr>
          <p:nvPr/>
        </p:nvSpPr>
        <p:spPr bwMode="auto">
          <a:xfrm>
            <a:off x="6808789" y="4602163"/>
            <a:ext cx="409575" cy="868363"/>
          </a:xfrm>
          <a:custGeom>
            <a:avLst/>
            <a:gdLst>
              <a:gd name="T0" fmla="*/ 2147483647 w 41"/>
              <a:gd name="T1" fmla="*/ 0 h 87"/>
              <a:gd name="T2" fmla="*/ 1097720938 w 41"/>
              <a:gd name="T3" fmla="*/ 0 h 87"/>
              <a:gd name="T4" fmla="*/ 0 w 41"/>
              <a:gd name="T5" fmla="*/ 896618699 h 87"/>
              <a:gd name="T6" fmla="*/ 0 w 41"/>
              <a:gd name="T7" fmla="*/ 896618699 h 87"/>
              <a:gd name="T8" fmla="*/ 0 w 41"/>
              <a:gd name="T9" fmla="*/ 1095862863 h 87"/>
              <a:gd name="T10" fmla="*/ 0 w 41"/>
              <a:gd name="T11" fmla="*/ 2147483647 h 87"/>
              <a:gd name="T12" fmla="*/ 399175791 w 41"/>
              <a:gd name="T13" fmla="*/ 2147483647 h 87"/>
              <a:gd name="T14" fmla="*/ 698545147 w 41"/>
              <a:gd name="T15" fmla="*/ 2147483647 h 87"/>
              <a:gd name="T16" fmla="*/ 698545147 w 41"/>
              <a:gd name="T17" fmla="*/ 1394729108 h 87"/>
              <a:gd name="T18" fmla="*/ 997924493 w 41"/>
              <a:gd name="T19" fmla="*/ 1394729108 h 87"/>
              <a:gd name="T20" fmla="*/ 997924493 w 41"/>
              <a:gd name="T21" fmla="*/ 2147483647 h 87"/>
              <a:gd name="T22" fmla="*/ 997924493 w 41"/>
              <a:gd name="T23" fmla="*/ 2147483647 h 87"/>
              <a:gd name="T24" fmla="*/ 997924493 w 41"/>
              <a:gd name="T25" fmla="*/ 2147483647 h 87"/>
              <a:gd name="T26" fmla="*/ 1496896729 w 41"/>
              <a:gd name="T27" fmla="*/ 2147483647 h 87"/>
              <a:gd name="T28" fmla="*/ 1995858975 w 41"/>
              <a:gd name="T29" fmla="*/ 2147483647 h 87"/>
              <a:gd name="T30" fmla="*/ 1995858975 w 41"/>
              <a:gd name="T31" fmla="*/ 2147483647 h 87"/>
              <a:gd name="T32" fmla="*/ 2147483647 w 41"/>
              <a:gd name="T33" fmla="*/ 2147483647 h 87"/>
              <a:gd name="T34" fmla="*/ 2147483647 w 41"/>
              <a:gd name="T35" fmla="*/ 2147483647 h 87"/>
              <a:gd name="T36" fmla="*/ 2147483647 w 41"/>
              <a:gd name="T37" fmla="*/ 2147483647 h 87"/>
              <a:gd name="T38" fmla="*/ 2147483647 w 41"/>
              <a:gd name="T39" fmla="*/ 2147483647 h 87"/>
              <a:gd name="T40" fmla="*/ 2147483647 w 41"/>
              <a:gd name="T41" fmla="*/ 2147483647 h 87"/>
              <a:gd name="T42" fmla="*/ 2147483647 w 41"/>
              <a:gd name="T43" fmla="*/ 2147483647 h 87"/>
              <a:gd name="T44" fmla="*/ 2147483647 w 41"/>
              <a:gd name="T45" fmla="*/ 1394729108 h 87"/>
              <a:gd name="T46" fmla="*/ 2147483647 w 41"/>
              <a:gd name="T47" fmla="*/ 1394729108 h 87"/>
              <a:gd name="T48" fmla="*/ 2147483647 w 41"/>
              <a:gd name="T49" fmla="*/ 2147483647 h 87"/>
              <a:gd name="T50" fmla="*/ 2147483647 w 41"/>
              <a:gd name="T51" fmla="*/ 2147483647 h 87"/>
              <a:gd name="T52" fmla="*/ 2147483647 w 41"/>
              <a:gd name="T53" fmla="*/ 2147483647 h 87"/>
              <a:gd name="T54" fmla="*/ 2147483647 w 41"/>
              <a:gd name="T55" fmla="*/ 1095862863 h 87"/>
              <a:gd name="T56" fmla="*/ 2147483647 w 41"/>
              <a:gd name="T57" fmla="*/ 896618699 h 87"/>
              <a:gd name="T58" fmla="*/ 2147483647 w 41"/>
              <a:gd name="T59" fmla="*/ 896618699 h 87"/>
              <a:gd name="T60" fmla="*/ 2147483647 w 41"/>
              <a:gd name="T61" fmla="*/ 0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2" y="0"/>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8"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2" y="85"/>
                  <a:pt x="32" y="82"/>
                </a:cubicBezTo>
                <a:cubicBezTo>
                  <a:pt x="32" y="38"/>
                  <a:pt x="32" y="38"/>
                  <a:pt x="32" y="38"/>
                </a:cubicBezTo>
                <a:cubicBezTo>
                  <a:pt x="32" y="38"/>
                  <a:pt x="32" y="38"/>
                  <a:pt x="32" y="38"/>
                </a:cubicBezTo>
                <a:cubicBezTo>
                  <a:pt x="32" y="14"/>
                  <a:pt x="32" y="14"/>
                  <a:pt x="32"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0"/>
                  <a:pt x="32" y="0"/>
                </a:cubicBezTo>
                <a:close/>
              </a:path>
            </a:pathLst>
          </a:custGeom>
          <a:solidFill>
            <a:srgbClr val="A6A6A6"/>
          </a:solidFill>
          <a:ln>
            <a:noFill/>
          </a:ln>
        </p:spPr>
        <p:txBody>
          <a:bodyPr/>
          <a:lstStyle/>
          <a:p>
            <a:pPr defTabSz="914377"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89" name="Oval 195"/>
          <p:cNvSpPr>
            <a:spLocks noChangeArrowheads="1"/>
          </p:cNvSpPr>
          <p:nvPr/>
        </p:nvSpPr>
        <p:spPr bwMode="auto">
          <a:xfrm>
            <a:off x="6937375" y="4422775"/>
            <a:ext cx="161925" cy="169863"/>
          </a:xfrm>
          <a:prstGeom prst="ellipse">
            <a:avLst/>
          </a:prstGeom>
          <a:solidFill>
            <a:srgbClr val="A6A6A6"/>
          </a:solidFill>
          <a:ln>
            <a:noFill/>
          </a:ln>
        </p:spPr>
        <p:txBody>
          <a:bodyPr/>
          <a:lstStyle/>
          <a:p>
            <a:pPr defTabSz="914377" fontAlgn="base">
              <a:spcBef>
                <a:spcPct val="0"/>
              </a:spcBef>
              <a:spcAft>
                <a:spcPct val="0"/>
              </a:spcAft>
            </a:pPr>
            <a:endParaRPr lang="zh-CN" altLang="zh-CN">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90" name="Freeform 196"/>
          <p:cNvSpPr>
            <a:spLocks noChangeArrowheads="1"/>
          </p:cNvSpPr>
          <p:nvPr/>
        </p:nvSpPr>
        <p:spPr bwMode="auto">
          <a:xfrm>
            <a:off x="7296151" y="4602163"/>
            <a:ext cx="409575" cy="868363"/>
          </a:xfrm>
          <a:custGeom>
            <a:avLst/>
            <a:gdLst>
              <a:gd name="T0" fmla="*/ 2147483647 w 41"/>
              <a:gd name="T1" fmla="*/ 0 h 87"/>
              <a:gd name="T2" fmla="*/ 1097720938 w 41"/>
              <a:gd name="T3" fmla="*/ 0 h 87"/>
              <a:gd name="T4" fmla="*/ 0 w 41"/>
              <a:gd name="T5" fmla="*/ 896618699 h 87"/>
              <a:gd name="T6" fmla="*/ 0 w 41"/>
              <a:gd name="T7" fmla="*/ 896618699 h 87"/>
              <a:gd name="T8" fmla="*/ 0 w 41"/>
              <a:gd name="T9" fmla="*/ 1095862863 h 87"/>
              <a:gd name="T10" fmla="*/ 0 w 41"/>
              <a:gd name="T11" fmla="*/ 2147483647 h 87"/>
              <a:gd name="T12" fmla="*/ 399175791 w 41"/>
              <a:gd name="T13" fmla="*/ 2147483647 h 87"/>
              <a:gd name="T14" fmla="*/ 698545147 w 41"/>
              <a:gd name="T15" fmla="*/ 2147483647 h 87"/>
              <a:gd name="T16" fmla="*/ 698545147 w 41"/>
              <a:gd name="T17" fmla="*/ 1394729108 h 87"/>
              <a:gd name="T18" fmla="*/ 997924493 w 41"/>
              <a:gd name="T19" fmla="*/ 1394729108 h 87"/>
              <a:gd name="T20" fmla="*/ 997924493 w 41"/>
              <a:gd name="T21" fmla="*/ 2147483647 h 87"/>
              <a:gd name="T22" fmla="*/ 997924493 w 41"/>
              <a:gd name="T23" fmla="*/ 2147483647 h 87"/>
              <a:gd name="T24" fmla="*/ 997924493 w 41"/>
              <a:gd name="T25" fmla="*/ 2147483647 h 87"/>
              <a:gd name="T26" fmla="*/ 1496896729 w 41"/>
              <a:gd name="T27" fmla="*/ 2147483647 h 87"/>
              <a:gd name="T28" fmla="*/ 1995858975 w 41"/>
              <a:gd name="T29" fmla="*/ 2147483647 h 87"/>
              <a:gd name="T30" fmla="*/ 1995858975 w 41"/>
              <a:gd name="T31" fmla="*/ 2147483647 h 87"/>
              <a:gd name="T32" fmla="*/ 2147483647 w 41"/>
              <a:gd name="T33" fmla="*/ 2147483647 h 87"/>
              <a:gd name="T34" fmla="*/ 2147483647 w 41"/>
              <a:gd name="T35" fmla="*/ 2147483647 h 87"/>
              <a:gd name="T36" fmla="*/ 2147483647 w 41"/>
              <a:gd name="T37" fmla="*/ 2147483647 h 87"/>
              <a:gd name="T38" fmla="*/ 2147483647 w 41"/>
              <a:gd name="T39" fmla="*/ 2147483647 h 87"/>
              <a:gd name="T40" fmla="*/ 2147483647 w 41"/>
              <a:gd name="T41" fmla="*/ 2147483647 h 87"/>
              <a:gd name="T42" fmla="*/ 2147483647 w 41"/>
              <a:gd name="T43" fmla="*/ 2147483647 h 87"/>
              <a:gd name="T44" fmla="*/ 2147483647 w 41"/>
              <a:gd name="T45" fmla="*/ 1394729108 h 87"/>
              <a:gd name="T46" fmla="*/ 2147483647 w 41"/>
              <a:gd name="T47" fmla="*/ 1394729108 h 87"/>
              <a:gd name="T48" fmla="*/ 2147483647 w 41"/>
              <a:gd name="T49" fmla="*/ 2147483647 h 87"/>
              <a:gd name="T50" fmla="*/ 2147483647 w 41"/>
              <a:gd name="T51" fmla="*/ 2147483647 h 87"/>
              <a:gd name="T52" fmla="*/ 2147483647 w 41"/>
              <a:gd name="T53" fmla="*/ 2147483647 h 87"/>
              <a:gd name="T54" fmla="*/ 2147483647 w 41"/>
              <a:gd name="T55" fmla="*/ 1095862863 h 87"/>
              <a:gd name="T56" fmla="*/ 2147483647 w 41"/>
              <a:gd name="T57" fmla="*/ 896618699 h 87"/>
              <a:gd name="T58" fmla="*/ 2147483647 w 41"/>
              <a:gd name="T59" fmla="*/ 896618699 h 87"/>
              <a:gd name="T60" fmla="*/ 2147483647 w 41"/>
              <a:gd name="T61" fmla="*/ 0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0"/>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0"/>
                  <a:pt x="31" y="0"/>
                </a:cubicBezTo>
                <a:close/>
              </a:path>
            </a:pathLst>
          </a:custGeom>
          <a:solidFill>
            <a:srgbClr val="A6A6A6"/>
          </a:solidFill>
          <a:ln>
            <a:noFill/>
          </a:ln>
        </p:spPr>
        <p:txBody>
          <a:bodyPr/>
          <a:lstStyle/>
          <a:p>
            <a:pPr defTabSz="914377"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91" name="Oval 197"/>
          <p:cNvSpPr>
            <a:spLocks noChangeArrowheads="1"/>
          </p:cNvSpPr>
          <p:nvPr/>
        </p:nvSpPr>
        <p:spPr bwMode="auto">
          <a:xfrm>
            <a:off x="7427914" y="4422775"/>
            <a:ext cx="158751" cy="169863"/>
          </a:xfrm>
          <a:prstGeom prst="ellipse">
            <a:avLst/>
          </a:prstGeom>
          <a:solidFill>
            <a:srgbClr val="A6A6A6"/>
          </a:solidFill>
          <a:ln>
            <a:noFill/>
          </a:ln>
        </p:spPr>
        <p:txBody>
          <a:bodyPr/>
          <a:lstStyle/>
          <a:p>
            <a:pPr defTabSz="914377" fontAlgn="base">
              <a:spcBef>
                <a:spcPct val="0"/>
              </a:spcBef>
              <a:spcAft>
                <a:spcPct val="0"/>
              </a:spcAft>
            </a:pPr>
            <a:endParaRPr lang="zh-CN" altLang="zh-CN">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92" name="Freeform 198"/>
          <p:cNvSpPr>
            <a:spLocks noChangeArrowheads="1"/>
          </p:cNvSpPr>
          <p:nvPr/>
        </p:nvSpPr>
        <p:spPr bwMode="auto">
          <a:xfrm>
            <a:off x="5340351" y="4602163"/>
            <a:ext cx="409575" cy="868363"/>
          </a:xfrm>
          <a:custGeom>
            <a:avLst/>
            <a:gdLst>
              <a:gd name="T0" fmla="*/ 2147483647 w 41"/>
              <a:gd name="T1" fmla="*/ 0 h 87"/>
              <a:gd name="T2" fmla="*/ 1097720938 w 41"/>
              <a:gd name="T3" fmla="*/ 0 h 87"/>
              <a:gd name="T4" fmla="*/ 0 w 41"/>
              <a:gd name="T5" fmla="*/ 896618699 h 87"/>
              <a:gd name="T6" fmla="*/ 0 w 41"/>
              <a:gd name="T7" fmla="*/ 896618699 h 87"/>
              <a:gd name="T8" fmla="*/ 0 w 41"/>
              <a:gd name="T9" fmla="*/ 1095862863 h 87"/>
              <a:gd name="T10" fmla="*/ 0 w 41"/>
              <a:gd name="T11" fmla="*/ 2147483647 h 87"/>
              <a:gd name="T12" fmla="*/ 299379346 w 41"/>
              <a:gd name="T13" fmla="*/ 2147483647 h 87"/>
              <a:gd name="T14" fmla="*/ 698545147 w 41"/>
              <a:gd name="T15" fmla="*/ 2147483647 h 87"/>
              <a:gd name="T16" fmla="*/ 698545147 w 41"/>
              <a:gd name="T17" fmla="*/ 1394729108 h 87"/>
              <a:gd name="T18" fmla="*/ 997924493 w 41"/>
              <a:gd name="T19" fmla="*/ 1394729108 h 87"/>
              <a:gd name="T20" fmla="*/ 997924493 w 41"/>
              <a:gd name="T21" fmla="*/ 2147483647 h 87"/>
              <a:gd name="T22" fmla="*/ 997924493 w 41"/>
              <a:gd name="T23" fmla="*/ 2147483647 h 87"/>
              <a:gd name="T24" fmla="*/ 997924493 w 41"/>
              <a:gd name="T25" fmla="*/ 2147483647 h 87"/>
              <a:gd name="T26" fmla="*/ 1496896729 w 41"/>
              <a:gd name="T27" fmla="*/ 2147483647 h 87"/>
              <a:gd name="T28" fmla="*/ 1896062530 w 41"/>
              <a:gd name="T29" fmla="*/ 2147483647 h 87"/>
              <a:gd name="T30" fmla="*/ 1896062530 w 41"/>
              <a:gd name="T31" fmla="*/ 2147483647 h 87"/>
              <a:gd name="T32" fmla="*/ 2147483647 w 41"/>
              <a:gd name="T33" fmla="*/ 2147483647 h 87"/>
              <a:gd name="T34" fmla="*/ 2147483647 w 41"/>
              <a:gd name="T35" fmla="*/ 2147483647 h 87"/>
              <a:gd name="T36" fmla="*/ 2147483647 w 41"/>
              <a:gd name="T37" fmla="*/ 2147483647 h 87"/>
              <a:gd name="T38" fmla="*/ 2147483647 w 41"/>
              <a:gd name="T39" fmla="*/ 2147483647 h 87"/>
              <a:gd name="T40" fmla="*/ 2147483647 w 41"/>
              <a:gd name="T41" fmla="*/ 2147483647 h 87"/>
              <a:gd name="T42" fmla="*/ 2147483647 w 41"/>
              <a:gd name="T43" fmla="*/ 2147483647 h 87"/>
              <a:gd name="T44" fmla="*/ 2147483647 w 41"/>
              <a:gd name="T45" fmla="*/ 1394729108 h 87"/>
              <a:gd name="T46" fmla="*/ 2147483647 w 41"/>
              <a:gd name="T47" fmla="*/ 1394729108 h 87"/>
              <a:gd name="T48" fmla="*/ 2147483647 w 41"/>
              <a:gd name="T49" fmla="*/ 2147483647 h 87"/>
              <a:gd name="T50" fmla="*/ 2147483647 w 41"/>
              <a:gd name="T51" fmla="*/ 2147483647 h 87"/>
              <a:gd name="T52" fmla="*/ 2147483647 w 41"/>
              <a:gd name="T53" fmla="*/ 2147483647 h 87"/>
              <a:gd name="T54" fmla="*/ 2147483647 w 41"/>
              <a:gd name="T55" fmla="*/ 1095862863 h 87"/>
              <a:gd name="T56" fmla="*/ 2147483647 w 41"/>
              <a:gd name="T57" fmla="*/ 896618699 h 87"/>
              <a:gd name="T58" fmla="*/ 2147483647 w 41"/>
              <a:gd name="T59" fmla="*/ 896618699 h 87"/>
              <a:gd name="T60" fmla="*/ 2147483647 w 41"/>
              <a:gd name="T61" fmla="*/ 0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0"/>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0"/>
                  <a:pt x="31" y="0"/>
                </a:cubicBezTo>
                <a:close/>
              </a:path>
            </a:pathLst>
          </a:custGeom>
          <a:solidFill>
            <a:srgbClr val="A6A6A6"/>
          </a:solidFill>
          <a:ln>
            <a:noFill/>
          </a:ln>
        </p:spPr>
        <p:txBody>
          <a:bodyPr/>
          <a:lstStyle/>
          <a:p>
            <a:pPr defTabSz="914377"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93" name="Oval 199"/>
          <p:cNvSpPr>
            <a:spLocks noChangeArrowheads="1"/>
          </p:cNvSpPr>
          <p:nvPr/>
        </p:nvSpPr>
        <p:spPr bwMode="auto">
          <a:xfrm>
            <a:off x="5459414" y="4422775"/>
            <a:ext cx="169863" cy="169863"/>
          </a:xfrm>
          <a:prstGeom prst="ellipse">
            <a:avLst/>
          </a:prstGeom>
          <a:solidFill>
            <a:srgbClr val="A6A6A6"/>
          </a:solidFill>
          <a:ln>
            <a:noFill/>
          </a:ln>
        </p:spPr>
        <p:txBody>
          <a:bodyPr/>
          <a:lstStyle/>
          <a:p>
            <a:pPr defTabSz="914377" fontAlgn="base">
              <a:spcBef>
                <a:spcPct val="0"/>
              </a:spcBef>
              <a:spcAft>
                <a:spcPct val="0"/>
              </a:spcAft>
            </a:pPr>
            <a:endParaRPr lang="zh-CN" altLang="zh-CN">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94" name="Freeform 200"/>
          <p:cNvSpPr>
            <a:spLocks noChangeArrowheads="1"/>
          </p:cNvSpPr>
          <p:nvPr/>
        </p:nvSpPr>
        <p:spPr bwMode="auto">
          <a:xfrm>
            <a:off x="5829301" y="4602163"/>
            <a:ext cx="409575" cy="868363"/>
          </a:xfrm>
          <a:custGeom>
            <a:avLst/>
            <a:gdLst>
              <a:gd name="T0" fmla="*/ 2147483647 w 41"/>
              <a:gd name="T1" fmla="*/ 0 h 87"/>
              <a:gd name="T2" fmla="*/ 997924493 w 41"/>
              <a:gd name="T3" fmla="*/ 0 h 87"/>
              <a:gd name="T4" fmla="*/ 0 w 41"/>
              <a:gd name="T5" fmla="*/ 896618699 h 87"/>
              <a:gd name="T6" fmla="*/ 0 w 41"/>
              <a:gd name="T7" fmla="*/ 896618699 h 87"/>
              <a:gd name="T8" fmla="*/ 0 w 41"/>
              <a:gd name="T9" fmla="*/ 1095862863 h 87"/>
              <a:gd name="T10" fmla="*/ 0 w 41"/>
              <a:gd name="T11" fmla="*/ 2147483647 h 87"/>
              <a:gd name="T12" fmla="*/ 299379346 w 41"/>
              <a:gd name="T13" fmla="*/ 2147483647 h 87"/>
              <a:gd name="T14" fmla="*/ 698545147 w 41"/>
              <a:gd name="T15" fmla="*/ 2147483647 h 87"/>
              <a:gd name="T16" fmla="*/ 698545147 w 41"/>
              <a:gd name="T17" fmla="*/ 1394729108 h 87"/>
              <a:gd name="T18" fmla="*/ 997924493 w 41"/>
              <a:gd name="T19" fmla="*/ 1394729108 h 87"/>
              <a:gd name="T20" fmla="*/ 997924493 w 41"/>
              <a:gd name="T21" fmla="*/ 2147483647 h 87"/>
              <a:gd name="T22" fmla="*/ 997924493 w 41"/>
              <a:gd name="T23" fmla="*/ 2147483647 h 87"/>
              <a:gd name="T24" fmla="*/ 997924493 w 41"/>
              <a:gd name="T25" fmla="*/ 2147483647 h 87"/>
              <a:gd name="T26" fmla="*/ 1397100284 w 41"/>
              <a:gd name="T27" fmla="*/ 2147483647 h 87"/>
              <a:gd name="T28" fmla="*/ 1896062530 w 41"/>
              <a:gd name="T29" fmla="*/ 2147483647 h 87"/>
              <a:gd name="T30" fmla="*/ 1896062530 w 41"/>
              <a:gd name="T31" fmla="*/ 2147483647 h 87"/>
              <a:gd name="T32" fmla="*/ 2147483647 w 41"/>
              <a:gd name="T33" fmla="*/ 2147483647 h 87"/>
              <a:gd name="T34" fmla="*/ 2147483647 w 41"/>
              <a:gd name="T35" fmla="*/ 2147483647 h 87"/>
              <a:gd name="T36" fmla="*/ 2147483647 w 41"/>
              <a:gd name="T37" fmla="*/ 2147483647 h 87"/>
              <a:gd name="T38" fmla="*/ 2147483647 w 41"/>
              <a:gd name="T39" fmla="*/ 2147483647 h 87"/>
              <a:gd name="T40" fmla="*/ 2147483647 w 41"/>
              <a:gd name="T41" fmla="*/ 2147483647 h 87"/>
              <a:gd name="T42" fmla="*/ 2147483647 w 41"/>
              <a:gd name="T43" fmla="*/ 2147483647 h 87"/>
              <a:gd name="T44" fmla="*/ 2147483647 w 41"/>
              <a:gd name="T45" fmla="*/ 1394729108 h 87"/>
              <a:gd name="T46" fmla="*/ 2147483647 w 41"/>
              <a:gd name="T47" fmla="*/ 1394729108 h 87"/>
              <a:gd name="T48" fmla="*/ 2147483647 w 41"/>
              <a:gd name="T49" fmla="*/ 2147483647 h 87"/>
              <a:gd name="T50" fmla="*/ 2147483647 w 41"/>
              <a:gd name="T51" fmla="*/ 2147483647 h 87"/>
              <a:gd name="T52" fmla="*/ 2147483647 w 41"/>
              <a:gd name="T53" fmla="*/ 2147483647 h 87"/>
              <a:gd name="T54" fmla="*/ 2147483647 w 41"/>
              <a:gd name="T55" fmla="*/ 1095862863 h 87"/>
              <a:gd name="T56" fmla="*/ 2147483647 w 41"/>
              <a:gd name="T57" fmla="*/ 896618699 h 87"/>
              <a:gd name="T58" fmla="*/ 2147483647 w 41"/>
              <a:gd name="T59" fmla="*/ 896618699 h 87"/>
              <a:gd name="T60" fmla="*/ 2147483647 w 41"/>
              <a:gd name="T61" fmla="*/ 0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87"/>
              <a:gd name="T95" fmla="*/ 41 w 41"/>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87">
                <a:moveTo>
                  <a:pt x="31" y="0"/>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4"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0"/>
                  <a:pt x="31" y="0"/>
                </a:cubicBezTo>
                <a:close/>
              </a:path>
            </a:pathLst>
          </a:custGeom>
          <a:solidFill>
            <a:srgbClr val="A6A6A6"/>
          </a:solidFill>
          <a:ln>
            <a:noFill/>
          </a:ln>
        </p:spPr>
        <p:txBody>
          <a:bodyPr/>
          <a:lstStyle/>
          <a:p>
            <a:pPr defTabSz="914377"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95" name="Oval 201"/>
          <p:cNvSpPr>
            <a:spLocks noChangeArrowheads="1"/>
          </p:cNvSpPr>
          <p:nvPr/>
        </p:nvSpPr>
        <p:spPr bwMode="auto">
          <a:xfrm>
            <a:off x="5949951" y="4422775"/>
            <a:ext cx="169863" cy="169863"/>
          </a:xfrm>
          <a:prstGeom prst="ellipse">
            <a:avLst/>
          </a:prstGeom>
          <a:solidFill>
            <a:srgbClr val="A6A6A6"/>
          </a:solidFill>
          <a:ln>
            <a:noFill/>
          </a:ln>
        </p:spPr>
        <p:txBody>
          <a:bodyPr/>
          <a:lstStyle/>
          <a:p>
            <a:pPr defTabSz="914377" fontAlgn="base">
              <a:spcBef>
                <a:spcPct val="0"/>
              </a:spcBef>
              <a:spcAft>
                <a:spcPct val="0"/>
              </a:spcAft>
            </a:pPr>
            <a:endParaRPr lang="zh-CN" altLang="zh-CN">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96" name="TextBox 223"/>
          <p:cNvSpPr>
            <a:spLocks noChangeArrowheads="1"/>
          </p:cNvSpPr>
          <p:nvPr/>
        </p:nvSpPr>
        <p:spPr bwMode="auto">
          <a:xfrm>
            <a:off x="8493600" y="4302995"/>
            <a:ext cx="2847253" cy="2646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defTabSz="914377" fontAlgn="base">
              <a:spcBef>
                <a:spcPct val="0"/>
              </a:spcBef>
              <a:spcAft>
                <a:spcPct val="0"/>
              </a:spcAft>
            </a:pPr>
            <a:r>
              <a:rPr lang="en-US" altLang="zh-CN" sz="16600" b="1" dirty="0">
                <a:solidFill>
                  <a:srgbClr val="CF3C27"/>
                </a:solidFill>
                <a:latin typeface="方正中等线简体" pitchFamily="65" charset="-122"/>
                <a:ea typeface="方正中等线简体" pitchFamily="65" charset="-122"/>
                <a:sym typeface="方正中等线简体" pitchFamily="65" charset="-122"/>
              </a:rPr>
              <a:t>44</a:t>
            </a:r>
            <a:r>
              <a:rPr lang="en-US" altLang="zh-CN" sz="8000" b="1" dirty="0">
                <a:solidFill>
                  <a:srgbClr val="CF3C27"/>
                </a:solidFill>
                <a:latin typeface="方正中等线简体" pitchFamily="65" charset="-122"/>
                <a:ea typeface="方正中等线简体" pitchFamily="65" charset="-122"/>
                <a:sym typeface="方正中等线简体" pitchFamily="65" charset="-122"/>
              </a:rPr>
              <a:t>%</a:t>
            </a:r>
            <a:endParaRPr lang="zh-CN" altLang="en-US" sz="8000" b="1" dirty="0">
              <a:solidFill>
                <a:srgbClr val="CF3C27"/>
              </a:solidFill>
              <a:latin typeface="方正中等线简体" pitchFamily="65" charset="-122"/>
              <a:ea typeface="方正中等线简体" pitchFamily="65" charset="-122"/>
              <a:sym typeface="方正中等线简体" pitchFamily="65" charset="-122"/>
            </a:endParaRPr>
          </a:p>
        </p:txBody>
      </p:sp>
      <p:grpSp>
        <p:nvGrpSpPr>
          <p:cNvPr id="99" name="组合 98"/>
          <p:cNvGrpSpPr/>
          <p:nvPr/>
        </p:nvGrpSpPr>
        <p:grpSpPr>
          <a:xfrm>
            <a:off x="8442462" y="3452815"/>
            <a:ext cx="3374889" cy="1051824"/>
            <a:chOff x="980608" y="1870075"/>
            <a:chExt cx="3374889" cy="1051823"/>
          </a:xfrm>
        </p:grpSpPr>
        <p:sp>
          <p:nvSpPr>
            <p:cNvPr id="100" name="文本框 99"/>
            <p:cNvSpPr txBox="1"/>
            <p:nvPr/>
          </p:nvSpPr>
          <p:spPr>
            <a:xfrm>
              <a:off x="1255541" y="2183234"/>
              <a:ext cx="2209562" cy="738664"/>
            </a:xfrm>
            <a:prstGeom prst="rect">
              <a:avLst/>
            </a:prstGeom>
            <a:noFill/>
          </p:spPr>
          <p:txBody>
            <a:bodyPr wrap="square" rtlCol="0">
              <a:spAutoFit/>
            </a:bodyPr>
            <a:lstStyle/>
            <a:p>
              <a:pPr algn="just" defTabSz="914377">
                <a:lnSpc>
                  <a:spcPct val="150000"/>
                </a:lnSpc>
              </a:pPr>
              <a:r>
                <a:rPr lang="zh-CN" altLang="en-US" sz="1400" dirty="0">
                  <a:solidFill>
                    <a:srgbClr val="1D495D"/>
                  </a:solidFill>
                  <a:latin typeface="微软雅黑" panose="020B0503020204020204" pitchFamily="34" charset="-122"/>
                  <a:ea typeface="微软雅黑" panose="020B0503020204020204" pitchFamily="34" charset="-122"/>
                </a:rPr>
                <a:t>文字是简单的视觉图案再现 口语的声音，</a:t>
              </a:r>
            </a:p>
          </p:txBody>
        </p:sp>
        <p:grpSp>
          <p:nvGrpSpPr>
            <p:cNvPr id="101" name="组合 100"/>
            <p:cNvGrpSpPr/>
            <p:nvPr/>
          </p:nvGrpSpPr>
          <p:grpSpPr>
            <a:xfrm>
              <a:off x="980608" y="1948657"/>
              <a:ext cx="216000" cy="216443"/>
              <a:chOff x="980608" y="2248535"/>
              <a:chExt cx="216000" cy="216443"/>
            </a:xfrm>
          </p:grpSpPr>
          <p:sp>
            <p:nvSpPr>
              <p:cNvPr id="103"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sp>
            <p:nvSpPr>
              <p:cNvPr id="104"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grpSp>
        <p:sp>
          <p:nvSpPr>
            <p:cNvPr id="102" name="文本框 101"/>
            <p:cNvSpPr txBox="1"/>
            <p:nvPr/>
          </p:nvSpPr>
          <p:spPr>
            <a:xfrm>
              <a:off x="1255541" y="1870075"/>
              <a:ext cx="3099956" cy="369332"/>
            </a:xfrm>
            <a:prstGeom prst="rect">
              <a:avLst/>
            </a:prstGeom>
            <a:noFill/>
          </p:spPr>
          <p:txBody>
            <a:bodyPr wrap="square" rtlCol="0">
              <a:spAutoFit/>
            </a:bodyPr>
            <a:lstStyle/>
            <a:p>
              <a:pPr defTabSz="914377"/>
              <a:r>
                <a:rPr lang="zh-CN" altLang="en-US" b="1" dirty="0">
                  <a:solidFill>
                    <a:srgbClr val="1D495D"/>
                  </a:solidFill>
                  <a:latin typeface="微软雅黑" panose="020B0503020204020204" pitchFamily="34" charset="-122"/>
                  <a:ea typeface="微软雅黑" panose="020B0503020204020204" pitchFamily="34" charset="-122"/>
                </a:rPr>
                <a:t>点击添加标题</a:t>
              </a:r>
            </a:p>
          </p:txBody>
        </p:sp>
      </p:grpSp>
      <p:grpSp>
        <p:nvGrpSpPr>
          <p:cNvPr id="105" name="组合 104"/>
          <p:cNvGrpSpPr/>
          <p:nvPr/>
        </p:nvGrpSpPr>
        <p:grpSpPr>
          <a:xfrm>
            <a:off x="8442462" y="2026855"/>
            <a:ext cx="3374889" cy="1051824"/>
            <a:chOff x="980608" y="1870075"/>
            <a:chExt cx="3374889" cy="1051823"/>
          </a:xfrm>
        </p:grpSpPr>
        <p:sp>
          <p:nvSpPr>
            <p:cNvPr id="106" name="文本框 105"/>
            <p:cNvSpPr txBox="1"/>
            <p:nvPr/>
          </p:nvSpPr>
          <p:spPr>
            <a:xfrm>
              <a:off x="1255541" y="2183234"/>
              <a:ext cx="2209562" cy="738664"/>
            </a:xfrm>
            <a:prstGeom prst="rect">
              <a:avLst/>
            </a:prstGeom>
            <a:noFill/>
          </p:spPr>
          <p:txBody>
            <a:bodyPr wrap="square" rtlCol="0">
              <a:spAutoFit/>
            </a:bodyPr>
            <a:lstStyle/>
            <a:p>
              <a:pPr algn="just" defTabSz="914377">
                <a:lnSpc>
                  <a:spcPct val="150000"/>
                </a:lnSpc>
              </a:pPr>
              <a:r>
                <a:rPr lang="zh-CN" altLang="en-US" sz="1400" dirty="0">
                  <a:solidFill>
                    <a:srgbClr val="1D495D"/>
                  </a:solidFill>
                  <a:latin typeface="微软雅黑" panose="020B0503020204020204" pitchFamily="34" charset="-122"/>
                  <a:ea typeface="微软雅黑" panose="020B0503020204020204" pitchFamily="34" charset="-122"/>
                </a:rPr>
                <a:t>文字是简单的视觉图案再现 口语的声音，</a:t>
              </a:r>
            </a:p>
          </p:txBody>
        </p:sp>
        <p:grpSp>
          <p:nvGrpSpPr>
            <p:cNvPr id="107" name="组合 106"/>
            <p:cNvGrpSpPr/>
            <p:nvPr/>
          </p:nvGrpSpPr>
          <p:grpSpPr>
            <a:xfrm>
              <a:off x="980608" y="1948657"/>
              <a:ext cx="216000" cy="216443"/>
              <a:chOff x="980608" y="2248535"/>
              <a:chExt cx="216000" cy="216443"/>
            </a:xfrm>
          </p:grpSpPr>
          <p:sp>
            <p:nvSpPr>
              <p:cNvPr id="109"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sp>
            <p:nvSpPr>
              <p:cNvPr id="110"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grpSp>
        <p:sp>
          <p:nvSpPr>
            <p:cNvPr id="108" name="文本框 107"/>
            <p:cNvSpPr txBox="1"/>
            <p:nvPr/>
          </p:nvSpPr>
          <p:spPr>
            <a:xfrm>
              <a:off x="1255541" y="1870075"/>
              <a:ext cx="3099956" cy="369332"/>
            </a:xfrm>
            <a:prstGeom prst="rect">
              <a:avLst/>
            </a:prstGeom>
            <a:noFill/>
          </p:spPr>
          <p:txBody>
            <a:bodyPr wrap="square" rtlCol="0">
              <a:spAutoFit/>
            </a:bodyPr>
            <a:lstStyle/>
            <a:p>
              <a:pPr defTabSz="914377"/>
              <a:r>
                <a:rPr lang="zh-CN" altLang="en-US" b="1" dirty="0">
                  <a:solidFill>
                    <a:srgbClr val="1D495D"/>
                  </a:solidFill>
                  <a:latin typeface="微软雅黑" panose="020B0503020204020204" pitchFamily="34" charset="-122"/>
                  <a:ea typeface="微软雅黑" panose="020B0503020204020204" pitchFamily="34" charset="-122"/>
                </a:rPr>
                <a:t>点击添加标题</a:t>
              </a:r>
            </a:p>
          </p:txBody>
        </p:sp>
      </p:grpSp>
    </p:spTree>
    <p:extLst>
      <p:ext uri="{BB962C8B-B14F-4D97-AF65-F5344CB8AC3E}">
        <p14:creationId xmlns:p14="http://schemas.microsoft.com/office/powerpoint/2010/main" val="1329941343"/>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barn(inVertical)">
                                      <p:cBhvr>
                                        <p:cTn id="7" dur="500"/>
                                        <p:tgtEl>
                                          <p:spTgt spid="105"/>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99"/>
                                        </p:tgtEl>
                                        <p:attrNameLst>
                                          <p:attrName>style.visibility</p:attrName>
                                        </p:attrNameLst>
                                      </p:cBhvr>
                                      <p:to>
                                        <p:strVal val="visible"/>
                                      </p:to>
                                    </p:set>
                                    <p:animEffect transition="in" filter="barn(inVertical)">
                                      <p:cBhvr>
                                        <p:cTn id="11"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18497" y="1600202"/>
            <a:ext cx="4673792" cy="4037012"/>
            <a:chOff x="1218497" y="1600201"/>
            <a:chExt cx="4673792" cy="4037012"/>
          </a:xfrm>
        </p:grpSpPr>
        <p:sp>
          <p:nvSpPr>
            <p:cNvPr id="3" name="Freeform 15"/>
            <p:cNvSpPr/>
            <p:nvPr/>
          </p:nvSpPr>
          <p:spPr bwMode="auto">
            <a:xfrm>
              <a:off x="1218497" y="1600201"/>
              <a:ext cx="4673792" cy="1693768"/>
            </a:xfrm>
            <a:custGeom>
              <a:avLst/>
              <a:gdLst>
                <a:gd name="T0" fmla="*/ 16 w 272"/>
                <a:gd name="T1" fmla="*/ 98 h 99"/>
                <a:gd name="T2" fmla="*/ 6 w 272"/>
                <a:gd name="T3" fmla="*/ 93 h 99"/>
                <a:gd name="T4" fmla="*/ 6 w 272"/>
                <a:gd name="T5" fmla="*/ 72 h 99"/>
                <a:gd name="T6" fmla="*/ 266 w 272"/>
                <a:gd name="T7" fmla="*/ 71 h 99"/>
                <a:gd name="T8" fmla="*/ 266 w 272"/>
                <a:gd name="T9" fmla="*/ 93 h 99"/>
                <a:gd name="T10" fmla="*/ 244 w 272"/>
                <a:gd name="T11" fmla="*/ 93 h 99"/>
                <a:gd name="T12" fmla="*/ 27 w 272"/>
                <a:gd name="T13" fmla="*/ 93 h 99"/>
                <a:gd name="T14" fmla="*/ 16 w 272"/>
                <a:gd name="T15" fmla="*/ 98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99">
                  <a:moveTo>
                    <a:pt x="16" y="98"/>
                  </a:moveTo>
                  <a:cubicBezTo>
                    <a:pt x="12" y="98"/>
                    <a:pt x="9" y="96"/>
                    <a:pt x="6" y="93"/>
                  </a:cubicBezTo>
                  <a:cubicBezTo>
                    <a:pt x="0" y="87"/>
                    <a:pt x="0" y="78"/>
                    <a:pt x="6" y="72"/>
                  </a:cubicBezTo>
                  <a:cubicBezTo>
                    <a:pt x="77" y="0"/>
                    <a:pt x="194" y="0"/>
                    <a:pt x="266" y="71"/>
                  </a:cubicBezTo>
                  <a:cubicBezTo>
                    <a:pt x="272" y="77"/>
                    <a:pt x="272" y="87"/>
                    <a:pt x="266" y="93"/>
                  </a:cubicBezTo>
                  <a:cubicBezTo>
                    <a:pt x="260" y="99"/>
                    <a:pt x="250" y="99"/>
                    <a:pt x="244" y="93"/>
                  </a:cubicBezTo>
                  <a:cubicBezTo>
                    <a:pt x="184" y="33"/>
                    <a:pt x="87" y="33"/>
                    <a:pt x="27" y="93"/>
                  </a:cubicBezTo>
                  <a:cubicBezTo>
                    <a:pt x="24" y="96"/>
                    <a:pt x="20" y="98"/>
                    <a:pt x="16" y="98"/>
                  </a:cubicBezTo>
                  <a:close/>
                </a:path>
              </a:pathLst>
            </a:custGeom>
            <a:solidFill>
              <a:srgbClr val="A6A6A6"/>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4" name="Freeform 13"/>
            <p:cNvSpPr/>
            <p:nvPr/>
          </p:nvSpPr>
          <p:spPr bwMode="auto">
            <a:xfrm>
              <a:off x="2326448" y="3484991"/>
              <a:ext cx="2445143" cy="929664"/>
            </a:xfrm>
            <a:custGeom>
              <a:avLst/>
              <a:gdLst>
                <a:gd name="T0" fmla="*/ 16 w 142"/>
                <a:gd name="T1" fmla="*/ 53 h 54"/>
                <a:gd name="T2" fmla="*/ 6 w 142"/>
                <a:gd name="T3" fmla="*/ 48 h 54"/>
                <a:gd name="T4" fmla="*/ 6 w 142"/>
                <a:gd name="T5" fmla="*/ 27 h 54"/>
                <a:gd name="T6" fmla="*/ 71 w 142"/>
                <a:gd name="T7" fmla="*/ 0 h 54"/>
                <a:gd name="T8" fmla="*/ 71 w 142"/>
                <a:gd name="T9" fmla="*/ 0 h 54"/>
                <a:gd name="T10" fmla="*/ 136 w 142"/>
                <a:gd name="T11" fmla="*/ 26 h 54"/>
                <a:gd name="T12" fmla="*/ 136 w 142"/>
                <a:gd name="T13" fmla="*/ 48 h 54"/>
                <a:gd name="T14" fmla="*/ 114 w 142"/>
                <a:gd name="T15" fmla="*/ 48 h 54"/>
                <a:gd name="T16" fmla="*/ 71 w 142"/>
                <a:gd name="T17" fmla="*/ 30 h 54"/>
                <a:gd name="T18" fmla="*/ 71 w 142"/>
                <a:gd name="T19" fmla="*/ 30 h 54"/>
                <a:gd name="T20" fmla="*/ 27 w 142"/>
                <a:gd name="T21" fmla="*/ 48 h 54"/>
                <a:gd name="T22" fmla="*/ 16 w 142"/>
                <a:gd name="T23" fmla="*/ 5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54">
                  <a:moveTo>
                    <a:pt x="16" y="53"/>
                  </a:moveTo>
                  <a:cubicBezTo>
                    <a:pt x="13" y="53"/>
                    <a:pt x="9" y="51"/>
                    <a:pt x="6" y="48"/>
                  </a:cubicBezTo>
                  <a:cubicBezTo>
                    <a:pt x="0" y="42"/>
                    <a:pt x="0" y="33"/>
                    <a:pt x="6" y="27"/>
                  </a:cubicBezTo>
                  <a:cubicBezTo>
                    <a:pt x="23" y="9"/>
                    <a:pt x="46" y="0"/>
                    <a:pt x="71" y="0"/>
                  </a:cubicBezTo>
                  <a:cubicBezTo>
                    <a:pt x="71" y="0"/>
                    <a:pt x="71" y="0"/>
                    <a:pt x="71" y="0"/>
                  </a:cubicBezTo>
                  <a:cubicBezTo>
                    <a:pt x="95" y="0"/>
                    <a:pt x="118" y="9"/>
                    <a:pt x="136" y="26"/>
                  </a:cubicBezTo>
                  <a:cubicBezTo>
                    <a:pt x="142" y="32"/>
                    <a:pt x="142" y="42"/>
                    <a:pt x="136" y="48"/>
                  </a:cubicBezTo>
                  <a:cubicBezTo>
                    <a:pt x="130" y="54"/>
                    <a:pt x="120" y="54"/>
                    <a:pt x="114" y="48"/>
                  </a:cubicBezTo>
                  <a:cubicBezTo>
                    <a:pt x="102" y="37"/>
                    <a:pt x="87" y="30"/>
                    <a:pt x="71" y="30"/>
                  </a:cubicBezTo>
                  <a:cubicBezTo>
                    <a:pt x="71" y="30"/>
                    <a:pt x="71" y="30"/>
                    <a:pt x="71" y="30"/>
                  </a:cubicBezTo>
                  <a:cubicBezTo>
                    <a:pt x="54" y="30"/>
                    <a:pt x="39" y="37"/>
                    <a:pt x="27" y="48"/>
                  </a:cubicBezTo>
                  <a:cubicBezTo>
                    <a:pt x="24" y="51"/>
                    <a:pt x="20" y="53"/>
                    <a:pt x="16" y="53"/>
                  </a:cubicBezTo>
                  <a:close/>
                </a:path>
              </a:pathLst>
            </a:custGeom>
            <a:solidFill>
              <a:srgbClr val="A6A6A6"/>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5" name="Freeform 14"/>
            <p:cNvSpPr/>
            <p:nvPr/>
          </p:nvSpPr>
          <p:spPr bwMode="auto">
            <a:xfrm>
              <a:off x="1766103" y="2695416"/>
              <a:ext cx="3553102" cy="1171626"/>
            </a:xfrm>
            <a:custGeom>
              <a:avLst/>
              <a:gdLst>
                <a:gd name="T0" fmla="*/ 17 w 207"/>
                <a:gd name="T1" fmla="*/ 66 h 68"/>
                <a:gd name="T2" fmla="*/ 6 w 207"/>
                <a:gd name="T3" fmla="*/ 62 h 68"/>
                <a:gd name="T4" fmla="*/ 6 w 207"/>
                <a:gd name="T5" fmla="*/ 40 h 68"/>
                <a:gd name="T6" fmla="*/ 104 w 207"/>
                <a:gd name="T7" fmla="*/ 0 h 68"/>
                <a:gd name="T8" fmla="*/ 104 w 207"/>
                <a:gd name="T9" fmla="*/ 0 h 68"/>
                <a:gd name="T10" fmla="*/ 201 w 207"/>
                <a:gd name="T11" fmla="*/ 40 h 68"/>
                <a:gd name="T12" fmla="*/ 201 w 207"/>
                <a:gd name="T13" fmla="*/ 62 h 68"/>
                <a:gd name="T14" fmla="*/ 180 w 207"/>
                <a:gd name="T15" fmla="*/ 62 h 68"/>
                <a:gd name="T16" fmla="*/ 104 w 207"/>
                <a:gd name="T17" fmla="*/ 30 h 68"/>
                <a:gd name="T18" fmla="*/ 104 w 207"/>
                <a:gd name="T19" fmla="*/ 30 h 68"/>
                <a:gd name="T20" fmla="*/ 28 w 207"/>
                <a:gd name="T21" fmla="*/ 62 h 68"/>
                <a:gd name="T22" fmla="*/ 17 w 207"/>
                <a:gd name="T23" fmla="*/ 6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68">
                  <a:moveTo>
                    <a:pt x="17" y="66"/>
                  </a:moveTo>
                  <a:cubicBezTo>
                    <a:pt x="13" y="66"/>
                    <a:pt x="9" y="65"/>
                    <a:pt x="6" y="62"/>
                  </a:cubicBezTo>
                  <a:cubicBezTo>
                    <a:pt x="0" y="56"/>
                    <a:pt x="0" y="46"/>
                    <a:pt x="6" y="40"/>
                  </a:cubicBezTo>
                  <a:cubicBezTo>
                    <a:pt x="32" y="14"/>
                    <a:pt x="67" y="0"/>
                    <a:pt x="104" y="0"/>
                  </a:cubicBezTo>
                  <a:cubicBezTo>
                    <a:pt x="104" y="0"/>
                    <a:pt x="104" y="0"/>
                    <a:pt x="104" y="0"/>
                  </a:cubicBezTo>
                  <a:cubicBezTo>
                    <a:pt x="141" y="0"/>
                    <a:pt x="175" y="14"/>
                    <a:pt x="201" y="40"/>
                  </a:cubicBezTo>
                  <a:cubicBezTo>
                    <a:pt x="207" y="46"/>
                    <a:pt x="207" y="56"/>
                    <a:pt x="201" y="62"/>
                  </a:cubicBezTo>
                  <a:cubicBezTo>
                    <a:pt x="195" y="68"/>
                    <a:pt x="186" y="68"/>
                    <a:pt x="180" y="62"/>
                  </a:cubicBezTo>
                  <a:cubicBezTo>
                    <a:pt x="159" y="41"/>
                    <a:pt x="132" y="30"/>
                    <a:pt x="104" y="30"/>
                  </a:cubicBezTo>
                  <a:cubicBezTo>
                    <a:pt x="104" y="30"/>
                    <a:pt x="104" y="30"/>
                    <a:pt x="104" y="30"/>
                  </a:cubicBezTo>
                  <a:cubicBezTo>
                    <a:pt x="75" y="30"/>
                    <a:pt x="48" y="41"/>
                    <a:pt x="28" y="62"/>
                  </a:cubicBezTo>
                  <a:cubicBezTo>
                    <a:pt x="25" y="65"/>
                    <a:pt x="21" y="66"/>
                    <a:pt x="17" y="66"/>
                  </a:cubicBezTo>
                  <a:close/>
                </a:path>
              </a:pathLst>
            </a:custGeom>
            <a:solidFill>
              <a:srgbClr val="A6A6A6"/>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6" name="Freeform 16"/>
            <p:cNvSpPr/>
            <p:nvPr/>
          </p:nvSpPr>
          <p:spPr bwMode="auto">
            <a:xfrm>
              <a:off x="2963204" y="4491057"/>
              <a:ext cx="1158900" cy="1146156"/>
            </a:xfrm>
            <a:custGeom>
              <a:avLst/>
              <a:gdLst>
                <a:gd name="T0" fmla="*/ 55 w 67"/>
                <a:gd name="T1" fmla="*/ 12 h 67"/>
                <a:gd name="T2" fmla="*/ 55 w 67"/>
                <a:gd name="T3" fmla="*/ 55 h 67"/>
                <a:gd name="T4" fmla="*/ 12 w 67"/>
                <a:gd name="T5" fmla="*/ 55 h 67"/>
                <a:gd name="T6" fmla="*/ 12 w 67"/>
                <a:gd name="T7" fmla="*/ 12 h 67"/>
                <a:gd name="T8" fmla="*/ 55 w 67"/>
                <a:gd name="T9" fmla="*/ 12 h 67"/>
              </a:gdLst>
              <a:ahLst/>
              <a:cxnLst>
                <a:cxn ang="0">
                  <a:pos x="T0" y="T1"/>
                </a:cxn>
                <a:cxn ang="0">
                  <a:pos x="T2" y="T3"/>
                </a:cxn>
                <a:cxn ang="0">
                  <a:pos x="T4" y="T5"/>
                </a:cxn>
                <a:cxn ang="0">
                  <a:pos x="T6" y="T7"/>
                </a:cxn>
                <a:cxn ang="0">
                  <a:pos x="T8" y="T9"/>
                </a:cxn>
              </a:cxnLst>
              <a:rect l="0" t="0" r="r" b="b"/>
              <a:pathLst>
                <a:path w="67" h="67">
                  <a:moveTo>
                    <a:pt x="55" y="12"/>
                  </a:moveTo>
                  <a:cubicBezTo>
                    <a:pt x="67" y="24"/>
                    <a:pt x="67" y="43"/>
                    <a:pt x="55" y="55"/>
                  </a:cubicBezTo>
                  <a:cubicBezTo>
                    <a:pt x="43" y="67"/>
                    <a:pt x="24" y="67"/>
                    <a:pt x="12" y="55"/>
                  </a:cubicBezTo>
                  <a:cubicBezTo>
                    <a:pt x="0" y="43"/>
                    <a:pt x="0" y="24"/>
                    <a:pt x="12" y="12"/>
                  </a:cubicBezTo>
                  <a:cubicBezTo>
                    <a:pt x="24" y="0"/>
                    <a:pt x="43" y="0"/>
                    <a:pt x="55" y="12"/>
                  </a:cubicBezTo>
                  <a:close/>
                </a:path>
              </a:pathLst>
            </a:custGeom>
            <a:solidFill>
              <a:srgbClr val="A6A6A6"/>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7" name="Freeform 17"/>
            <p:cNvSpPr/>
            <p:nvPr/>
          </p:nvSpPr>
          <p:spPr bwMode="auto">
            <a:xfrm>
              <a:off x="4249454" y="4720288"/>
              <a:ext cx="458464" cy="674962"/>
            </a:xfrm>
            <a:custGeom>
              <a:avLst/>
              <a:gdLst>
                <a:gd name="T0" fmla="*/ 11 w 26"/>
                <a:gd name="T1" fmla="*/ 1 h 39"/>
                <a:gd name="T2" fmla="*/ 0 w 26"/>
                <a:gd name="T3" fmla="*/ 17 h 39"/>
                <a:gd name="T4" fmla="*/ 2 w 26"/>
                <a:gd name="T5" fmla="*/ 18 h 39"/>
                <a:gd name="T6" fmla="*/ 6 w 26"/>
                <a:gd name="T7" fmla="*/ 18 h 39"/>
                <a:gd name="T8" fmla="*/ 6 w 26"/>
                <a:gd name="T9" fmla="*/ 38 h 39"/>
                <a:gd name="T10" fmla="*/ 7 w 26"/>
                <a:gd name="T11" fmla="*/ 39 h 39"/>
                <a:gd name="T12" fmla="*/ 18 w 26"/>
                <a:gd name="T13" fmla="*/ 39 h 39"/>
                <a:gd name="T14" fmla="*/ 20 w 26"/>
                <a:gd name="T15" fmla="*/ 38 h 39"/>
                <a:gd name="T16" fmla="*/ 20 w 26"/>
                <a:gd name="T17" fmla="*/ 18 h 39"/>
                <a:gd name="T18" fmla="*/ 24 w 26"/>
                <a:gd name="T19" fmla="*/ 18 h 39"/>
                <a:gd name="T20" fmla="*/ 26 w 26"/>
                <a:gd name="T21" fmla="*/ 17 h 39"/>
                <a:gd name="T22" fmla="*/ 14 w 26"/>
                <a:gd name="T23" fmla="*/ 1 h 39"/>
                <a:gd name="T24" fmla="*/ 13 w 26"/>
                <a:gd name="T25" fmla="*/ 0 h 39"/>
                <a:gd name="T26" fmla="*/ 11 w 26"/>
                <a:gd name="T27"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39">
                  <a:moveTo>
                    <a:pt x="11" y="1"/>
                  </a:moveTo>
                  <a:cubicBezTo>
                    <a:pt x="11" y="1"/>
                    <a:pt x="0" y="16"/>
                    <a:pt x="0" y="17"/>
                  </a:cubicBezTo>
                  <a:cubicBezTo>
                    <a:pt x="0" y="18"/>
                    <a:pt x="1" y="18"/>
                    <a:pt x="2" y="18"/>
                  </a:cubicBezTo>
                  <a:cubicBezTo>
                    <a:pt x="2" y="18"/>
                    <a:pt x="3" y="18"/>
                    <a:pt x="6" y="18"/>
                  </a:cubicBezTo>
                  <a:cubicBezTo>
                    <a:pt x="6" y="38"/>
                    <a:pt x="6" y="38"/>
                    <a:pt x="6" y="38"/>
                  </a:cubicBezTo>
                  <a:cubicBezTo>
                    <a:pt x="6" y="39"/>
                    <a:pt x="6" y="39"/>
                    <a:pt x="7" y="39"/>
                  </a:cubicBezTo>
                  <a:cubicBezTo>
                    <a:pt x="18" y="39"/>
                    <a:pt x="18" y="39"/>
                    <a:pt x="18" y="39"/>
                  </a:cubicBezTo>
                  <a:cubicBezTo>
                    <a:pt x="19" y="39"/>
                    <a:pt x="20" y="39"/>
                    <a:pt x="20" y="38"/>
                  </a:cubicBezTo>
                  <a:cubicBezTo>
                    <a:pt x="20" y="18"/>
                    <a:pt x="20" y="18"/>
                    <a:pt x="20" y="18"/>
                  </a:cubicBezTo>
                  <a:cubicBezTo>
                    <a:pt x="22" y="18"/>
                    <a:pt x="24" y="18"/>
                    <a:pt x="24" y="18"/>
                  </a:cubicBezTo>
                  <a:cubicBezTo>
                    <a:pt x="25" y="18"/>
                    <a:pt x="26" y="18"/>
                    <a:pt x="26" y="17"/>
                  </a:cubicBezTo>
                  <a:cubicBezTo>
                    <a:pt x="26" y="16"/>
                    <a:pt x="15" y="1"/>
                    <a:pt x="14" y="1"/>
                  </a:cubicBezTo>
                  <a:cubicBezTo>
                    <a:pt x="14" y="0"/>
                    <a:pt x="14" y="0"/>
                    <a:pt x="13" y="0"/>
                  </a:cubicBezTo>
                  <a:cubicBezTo>
                    <a:pt x="12" y="0"/>
                    <a:pt x="12" y="0"/>
                    <a:pt x="11" y="1"/>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8" name="Freeform 18"/>
            <p:cNvSpPr/>
            <p:nvPr/>
          </p:nvSpPr>
          <p:spPr bwMode="auto">
            <a:xfrm>
              <a:off x="2402858" y="4720288"/>
              <a:ext cx="420263" cy="674962"/>
            </a:xfrm>
            <a:custGeom>
              <a:avLst/>
              <a:gdLst>
                <a:gd name="T0" fmla="*/ 14 w 25"/>
                <a:gd name="T1" fmla="*/ 38 h 39"/>
                <a:gd name="T2" fmla="*/ 25 w 25"/>
                <a:gd name="T3" fmla="*/ 22 h 39"/>
                <a:gd name="T4" fmla="*/ 24 w 25"/>
                <a:gd name="T5" fmla="*/ 21 h 39"/>
                <a:gd name="T6" fmla="*/ 20 w 25"/>
                <a:gd name="T7" fmla="*/ 21 h 39"/>
                <a:gd name="T8" fmla="*/ 20 w 25"/>
                <a:gd name="T9" fmla="*/ 1 h 39"/>
                <a:gd name="T10" fmla="*/ 18 w 25"/>
                <a:gd name="T11" fmla="*/ 0 h 39"/>
                <a:gd name="T12" fmla="*/ 7 w 25"/>
                <a:gd name="T13" fmla="*/ 0 h 39"/>
                <a:gd name="T14" fmla="*/ 5 w 25"/>
                <a:gd name="T15" fmla="*/ 1 h 39"/>
                <a:gd name="T16" fmla="*/ 5 w 25"/>
                <a:gd name="T17" fmla="*/ 21 h 39"/>
                <a:gd name="T18" fmla="*/ 1 w 25"/>
                <a:gd name="T19" fmla="*/ 21 h 39"/>
                <a:gd name="T20" fmla="*/ 0 w 25"/>
                <a:gd name="T21" fmla="*/ 22 h 39"/>
                <a:gd name="T22" fmla="*/ 11 w 25"/>
                <a:gd name="T23" fmla="*/ 38 h 39"/>
                <a:gd name="T24" fmla="*/ 12 w 25"/>
                <a:gd name="T25" fmla="*/ 39 h 39"/>
                <a:gd name="T26" fmla="*/ 14 w 25"/>
                <a:gd name="T27" fmla="*/ 3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9">
                  <a:moveTo>
                    <a:pt x="14" y="38"/>
                  </a:moveTo>
                  <a:cubicBezTo>
                    <a:pt x="14" y="38"/>
                    <a:pt x="25" y="23"/>
                    <a:pt x="25" y="22"/>
                  </a:cubicBezTo>
                  <a:cubicBezTo>
                    <a:pt x="25" y="21"/>
                    <a:pt x="25" y="21"/>
                    <a:pt x="24" y="21"/>
                  </a:cubicBezTo>
                  <a:cubicBezTo>
                    <a:pt x="24" y="21"/>
                    <a:pt x="22" y="21"/>
                    <a:pt x="20" y="21"/>
                  </a:cubicBezTo>
                  <a:cubicBezTo>
                    <a:pt x="20" y="1"/>
                    <a:pt x="20" y="1"/>
                    <a:pt x="20" y="1"/>
                  </a:cubicBezTo>
                  <a:cubicBezTo>
                    <a:pt x="20" y="0"/>
                    <a:pt x="19" y="0"/>
                    <a:pt x="18" y="0"/>
                  </a:cubicBezTo>
                  <a:cubicBezTo>
                    <a:pt x="7" y="0"/>
                    <a:pt x="7" y="0"/>
                    <a:pt x="7" y="0"/>
                  </a:cubicBezTo>
                  <a:cubicBezTo>
                    <a:pt x="6" y="0"/>
                    <a:pt x="5" y="0"/>
                    <a:pt x="5" y="1"/>
                  </a:cubicBezTo>
                  <a:cubicBezTo>
                    <a:pt x="5" y="21"/>
                    <a:pt x="5" y="21"/>
                    <a:pt x="5" y="21"/>
                  </a:cubicBezTo>
                  <a:cubicBezTo>
                    <a:pt x="3" y="21"/>
                    <a:pt x="1" y="21"/>
                    <a:pt x="1" y="21"/>
                  </a:cubicBezTo>
                  <a:cubicBezTo>
                    <a:pt x="0" y="21"/>
                    <a:pt x="0" y="21"/>
                    <a:pt x="0" y="22"/>
                  </a:cubicBezTo>
                  <a:cubicBezTo>
                    <a:pt x="0" y="23"/>
                    <a:pt x="11" y="38"/>
                    <a:pt x="11" y="38"/>
                  </a:cubicBezTo>
                  <a:cubicBezTo>
                    <a:pt x="11" y="39"/>
                    <a:pt x="12" y="39"/>
                    <a:pt x="12" y="39"/>
                  </a:cubicBezTo>
                  <a:cubicBezTo>
                    <a:pt x="13" y="39"/>
                    <a:pt x="14" y="39"/>
                    <a:pt x="14" y="38"/>
                  </a:cubicBezTo>
                  <a:close/>
                </a:path>
              </a:pathLst>
            </a:custGeom>
            <a:solidFill>
              <a:srgbClr val="A6A6A6"/>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9" name="AutoShape 8"/>
            <p:cNvSpPr>
              <a:spLocks noChangeAspect="1" noChangeArrowheads="1" noTextEdit="1"/>
            </p:cNvSpPr>
            <p:nvPr/>
          </p:nvSpPr>
          <p:spPr bwMode="auto">
            <a:xfrm>
              <a:off x="3218654" y="4831029"/>
              <a:ext cx="647999" cy="456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10" name="Freeform 10"/>
            <p:cNvSpPr/>
            <p:nvPr/>
          </p:nvSpPr>
          <p:spPr bwMode="auto">
            <a:xfrm>
              <a:off x="3541417" y="4828556"/>
              <a:ext cx="325237" cy="422930"/>
            </a:xfrm>
            <a:custGeom>
              <a:avLst/>
              <a:gdLst>
                <a:gd name="T0" fmla="*/ 110 w 110"/>
                <a:gd name="T1" fmla="*/ 55 h 142"/>
                <a:gd name="T2" fmla="*/ 39 w 110"/>
                <a:gd name="T3" fmla="*/ 0 h 142"/>
                <a:gd name="T4" fmla="*/ 0 w 110"/>
                <a:gd name="T5" fmla="*/ 10 h 142"/>
                <a:gd name="T6" fmla="*/ 45 w 110"/>
                <a:gd name="T7" fmla="*/ 67 h 142"/>
                <a:gd name="T8" fmla="*/ 15 w 110"/>
                <a:gd name="T9" fmla="*/ 117 h 142"/>
                <a:gd name="T10" fmla="*/ 64 w 110"/>
                <a:gd name="T11" fmla="*/ 140 h 142"/>
                <a:gd name="T12" fmla="*/ 42 w 110"/>
                <a:gd name="T13" fmla="*/ 110 h 142"/>
                <a:gd name="T14" fmla="*/ 43 w 110"/>
                <a:gd name="T15" fmla="*/ 110 h 142"/>
                <a:gd name="T16" fmla="*/ 110 w 110"/>
                <a:gd name="T17" fmla="*/ 5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42">
                  <a:moveTo>
                    <a:pt x="110" y="55"/>
                  </a:moveTo>
                  <a:cubicBezTo>
                    <a:pt x="110" y="25"/>
                    <a:pt x="79" y="0"/>
                    <a:pt x="39" y="0"/>
                  </a:cubicBezTo>
                  <a:cubicBezTo>
                    <a:pt x="25" y="0"/>
                    <a:pt x="11" y="4"/>
                    <a:pt x="0" y="10"/>
                  </a:cubicBezTo>
                  <a:cubicBezTo>
                    <a:pt x="27" y="20"/>
                    <a:pt x="45" y="42"/>
                    <a:pt x="45" y="67"/>
                  </a:cubicBezTo>
                  <a:cubicBezTo>
                    <a:pt x="45" y="87"/>
                    <a:pt x="34" y="105"/>
                    <a:pt x="15" y="117"/>
                  </a:cubicBezTo>
                  <a:cubicBezTo>
                    <a:pt x="25" y="132"/>
                    <a:pt x="44" y="142"/>
                    <a:pt x="64" y="140"/>
                  </a:cubicBezTo>
                  <a:cubicBezTo>
                    <a:pt x="56" y="137"/>
                    <a:pt x="41" y="130"/>
                    <a:pt x="42" y="110"/>
                  </a:cubicBezTo>
                  <a:cubicBezTo>
                    <a:pt x="42" y="110"/>
                    <a:pt x="43" y="110"/>
                    <a:pt x="43" y="110"/>
                  </a:cubicBezTo>
                  <a:cubicBezTo>
                    <a:pt x="80" y="108"/>
                    <a:pt x="110" y="84"/>
                    <a:pt x="110" y="55"/>
                  </a:cubicBezTo>
                  <a:close/>
                </a:path>
              </a:pathLst>
            </a:custGeom>
            <a:solidFill>
              <a:srgbClr val="F5EDE8"/>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11" name="Freeform 11"/>
            <p:cNvSpPr>
              <a:spLocks noEditPoints="1"/>
            </p:cNvSpPr>
            <p:nvPr/>
          </p:nvSpPr>
          <p:spPr bwMode="auto">
            <a:xfrm>
              <a:off x="3221127" y="4860709"/>
              <a:ext cx="432824" cy="439006"/>
            </a:xfrm>
            <a:custGeom>
              <a:avLst/>
              <a:gdLst>
                <a:gd name="T0" fmla="*/ 146 w 146"/>
                <a:gd name="T1" fmla="*/ 56 h 147"/>
                <a:gd name="T2" fmla="*/ 73 w 146"/>
                <a:gd name="T3" fmla="*/ 0 h 147"/>
                <a:gd name="T4" fmla="*/ 0 w 146"/>
                <a:gd name="T5" fmla="*/ 56 h 147"/>
                <a:gd name="T6" fmla="*/ 69 w 146"/>
                <a:gd name="T7" fmla="*/ 113 h 147"/>
                <a:gd name="T8" fmla="*/ 70 w 146"/>
                <a:gd name="T9" fmla="*/ 113 h 147"/>
                <a:gd name="T10" fmla="*/ 48 w 146"/>
                <a:gd name="T11" fmla="*/ 144 h 147"/>
                <a:gd name="T12" fmla="*/ 103 w 146"/>
                <a:gd name="T13" fmla="*/ 107 h 147"/>
                <a:gd name="T14" fmla="*/ 103 w 146"/>
                <a:gd name="T15" fmla="*/ 107 h 147"/>
                <a:gd name="T16" fmla="*/ 146 w 146"/>
                <a:gd name="T17" fmla="*/ 56 h 147"/>
                <a:gd name="T18" fmla="*/ 73 w 146"/>
                <a:gd name="T19" fmla="*/ 26 h 147"/>
                <a:gd name="T20" fmla="*/ 82 w 146"/>
                <a:gd name="T21" fmla="*/ 35 h 147"/>
                <a:gd name="T22" fmla="*/ 78 w 146"/>
                <a:gd name="T23" fmla="*/ 61 h 147"/>
                <a:gd name="T24" fmla="*/ 73 w 146"/>
                <a:gd name="T25" fmla="*/ 66 h 147"/>
                <a:gd name="T26" fmla="*/ 67 w 146"/>
                <a:gd name="T27" fmla="*/ 61 h 147"/>
                <a:gd name="T28" fmla="*/ 63 w 146"/>
                <a:gd name="T29" fmla="*/ 35 h 147"/>
                <a:gd name="T30" fmla="*/ 73 w 146"/>
                <a:gd name="T31" fmla="*/ 26 h 147"/>
                <a:gd name="T32" fmla="*/ 73 w 146"/>
                <a:gd name="T33" fmla="*/ 88 h 147"/>
                <a:gd name="T34" fmla="*/ 63 w 146"/>
                <a:gd name="T35" fmla="*/ 78 h 147"/>
                <a:gd name="T36" fmla="*/ 73 w 146"/>
                <a:gd name="T37" fmla="*/ 69 h 147"/>
                <a:gd name="T38" fmla="*/ 82 w 146"/>
                <a:gd name="T39" fmla="*/ 78 h 147"/>
                <a:gd name="T40" fmla="*/ 73 w 146"/>
                <a:gd name="T41" fmla="*/ 8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6" h="147">
                  <a:moveTo>
                    <a:pt x="146" y="56"/>
                  </a:moveTo>
                  <a:cubicBezTo>
                    <a:pt x="146" y="25"/>
                    <a:pt x="113" y="0"/>
                    <a:pt x="73" y="0"/>
                  </a:cubicBezTo>
                  <a:cubicBezTo>
                    <a:pt x="32" y="0"/>
                    <a:pt x="0" y="25"/>
                    <a:pt x="0" y="56"/>
                  </a:cubicBezTo>
                  <a:cubicBezTo>
                    <a:pt x="0" y="86"/>
                    <a:pt x="30" y="111"/>
                    <a:pt x="69" y="113"/>
                  </a:cubicBezTo>
                  <a:cubicBezTo>
                    <a:pt x="69" y="113"/>
                    <a:pt x="70" y="113"/>
                    <a:pt x="70" y="113"/>
                  </a:cubicBezTo>
                  <a:cubicBezTo>
                    <a:pt x="71" y="134"/>
                    <a:pt x="56" y="141"/>
                    <a:pt x="48" y="144"/>
                  </a:cubicBezTo>
                  <a:cubicBezTo>
                    <a:pt x="74" y="147"/>
                    <a:pt x="98" y="129"/>
                    <a:pt x="103" y="107"/>
                  </a:cubicBezTo>
                  <a:cubicBezTo>
                    <a:pt x="103" y="107"/>
                    <a:pt x="103" y="107"/>
                    <a:pt x="103" y="107"/>
                  </a:cubicBezTo>
                  <a:cubicBezTo>
                    <a:pt x="128" y="98"/>
                    <a:pt x="146" y="79"/>
                    <a:pt x="146" y="56"/>
                  </a:cubicBezTo>
                  <a:close/>
                  <a:moveTo>
                    <a:pt x="73" y="26"/>
                  </a:moveTo>
                  <a:cubicBezTo>
                    <a:pt x="79" y="26"/>
                    <a:pt x="82" y="29"/>
                    <a:pt x="82" y="35"/>
                  </a:cubicBezTo>
                  <a:cubicBezTo>
                    <a:pt x="82" y="41"/>
                    <a:pt x="80" y="51"/>
                    <a:pt x="78" y="61"/>
                  </a:cubicBezTo>
                  <a:cubicBezTo>
                    <a:pt x="77" y="64"/>
                    <a:pt x="76" y="66"/>
                    <a:pt x="73" y="66"/>
                  </a:cubicBezTo>
                  <a:cubicBezTo>
                    <a:pt x="69" y="66"/>
                    <a:pt x="68" y="64"/>
                    <a:pt x="67" y="61"/>
                  </a:cubicBezTo>
                  <a:cubicBezTo>
                    <a:pt x="65" y="51"/>
                    <a:pt x="63" y="41"/>
                    <a:pt x="63" y="35"/>
                  </a:cubicBezTo>
                  <a:cubicBezTo>
                    <a:pt x="63" y="29"/>
                    <a:pt x="66" y="26"/>
                    <a:pt x="73" y="26"/>
                  </a:cubicBezTo>
                  <a:close/>
                  <a:moveTo>
                    <a:pt x="73" y="88"/>
                  </a:moveTo>
                  <a:cubicBezTo>
                    <a:pt x="67" y="88"/>
                    <a:pt x="63" y="84"/>
                    <a:pt x="63" y="78"/>
                  </a:cubicBezTo>
                  <a:cubicBezTo>
                    <a:pt x="63" y="73"/>
                    <a:pt x="67" y="69"/>
                    <a:pt x="73" y="69"/>
                  </a:cubicBezTo>
                  <a:cubicBezTo>
                    <a:pt x="78" y="69"/>
                    <a:pt x="82" y="73"/>
                    <a:pt x="82" y="78"/>
                  </a:cubicBezTo>
                  <a:cubicBezTo>
                    <a:pt x="82" y="84"/>
                    <a:pt x="78" y="88"/>
                    <a:pt x="73" y="88"/>
                  </a:cubicBezTo>
                  <a:close/>
                </a:path>
              </a:pathLst>
            </a:custGeom>
            <a:solidFill>
              <a:srgbClr val="F5EDE8"/>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grpSp>
      <p:grpSp>
        <p:nvGrpSpPr>
          <p:cNvPr id="12" name="组合 11"/>
          <p:cNvGrpSpPr/>
          <p:nvPr/>
        </p:nvGrpSpPr>
        <p:grpSpPr>
          <a:xfrm>
            <a:off x="6915151" y="1829987"/>
            <a:ext cx="4672683" cy="1051824"/>
            <a:chOff x="980608" y="1870075"/>
            <a:chExt cx="4672683" cy="1051823"/>
          </a:xfrm>
        </p:grpSpPr>
        <p:sp>
          <p:nvSpPr>
            <p:cNvPr id="13" name="文本框 12"/>
            <p:cNvSpPr txBox="1"/>
            <p:nvPr/>
          </p:nvSpPr>
          <p:spPr>
            <a:xfrm>
              <a:off x="1255541" y="2183234"/>
              <a:ext cx="4397750" cy="738664"/>
            </a:xfrm>
            <a:prstGeom prst="rect">
              <a:avLst/>
            </a:prstGeom>
            <a:noFill/>
          </p:spPr>
          <p:txBody>
            <a:bodyPr wrap="square" rtlCol="0">
              <a:spAutoFit/>
            </a:bodyPr>
            <a:lstStyle/>
            <a:p>
              <a:pPr algn="just" defTabSz="914377">
                <a:lnSpc>
                  <a:spcPct val="150000"/>
                </a:lnSpc>
              </a:pPr>
              <a:r>
                <a:rPr lang="zh-CN" altLang="en-US" sz="1400" dirty="0">
                  <a:solidFill>
                    <a:srgbClr val="1D495D"/>
                  </a:solidFill>
                  <a:latin typeface="微软雅黑" panose="020B0503020204020204" pitchFamily="34" charset="-122"/>
                  <a:ea typeface="微软雅黑" panose="020B0503020204020204" pitchFamily="34" charset="-122"/>
                </a:rPr>
                <a:t>文字是简单的视觉图案再现 口语的声音，因而更加清晰，可以反复阅读，可以突破时间和空间的限制</a:t>
              </a:r>
            </a:p>
          </p:txBody>
        </p:sp>
        <p:grpSp>
          <p:nvGrpSpPr>
            <p:cNvPr id="14" name="组合 13"/>
            <p:cNvGrpSpPr/>
            <p:nvPr/>
          </p:nvGrpSpPr>
          <p:grpSpPr>
            <a:xfrm>
              <a:off x="980608" y="1948657"/>
              <a:ext cx="216000" cy="216443"/>
              <a:chOff x="980608" y="2248535"/>
              <a:chExt cx="216000" cy="216443"/>
            </a:xfrm>
          </p:grpSpPr>
          <p:sp>
            <p:nvSpPr>
              <p:cNvPr id="16"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sp>
            <p:nvSpPr>
              <p:cNvPr id="17"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grpSp>
        <p:sp>
          <p:nvSpPr>
            <p:cNvPr id="15" name="文本框 14"/>
            <p:cNvSpPr txBox="1"/>
            <p:nvPr/>
          </p:nvSpPr>
          <p:spPr>
            <a:xfrm>
              <a:off x="1255541" y="1870075"/>
              <a:ext cx="3099956" cy="369332"/>
            </a:xfrm>
            <a:prstGeom prst="rect">
              <a:avLst/>
            </a:prstGeom>
            <a:noFill/>
          </p:spPr>
          <p:txBody>
            <a:bodyPr wrap="square" rtlCol="0">
              <a:spAutoFit/>
            </a:bodyPr>
            <a:lstStyle/>
            <a:p>
              <a:pPr defTabSz="914377"/>
              <a:r>
                <a:rPr lang="en-US" altLang="zh-CN" b="1" dirty="0">
                  <a:solidFill>
                    <a:srgbClr val="1D495D"/>
                  </a:solidFill>
                  <a:latin typeface="微软雅黑" panose="020B0503020204020204" pitchFamily="34" charset="-122"/>
                  <a:ea typeface="微软雅黑" panose="020B0503020204020204" pitchFamily="34" charset="-122"/>
                </a:rPr>
                <a:t>50</a:t>
              </a:r>
              <a:r>
                <a:rPr lang="en-US" altLang="zh-CN" sz="1400" b="1" dirty="0">
                  <a:solidFill>
                    <a:srgbClr val="1D495D"/>
                  </a:solidFill>
                  <a:latin typeface="微软雅黑" panose="020B0503020204020204" pitchFamily="34" charset="-122"/>
                  <a:ea typeface="微软雅黑" panose="020B0503020204020204" pitchFamily="34" charset="-122"/>
                </a:rPr>
                <a:t>%</a:t>
              </a:r>
              <a:endParaRPr lang="zh-CN" altLang="en-US" sz="1400" b="1" dirty="0">
                <a:solidFill>
                  <a:srgbClr val="1D495D"/>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6915151" y="3234319"/>
            <a:ext cx="4672683" cy="1051824"/>
            <a:chOff x="980608" y="1870075"/>
            <a:chExt cx="4672683" cy="1051823"/>
          </a:xfrm>
        </p:grpSpPr>
        <p:sp>
          <p:nvSpPr>
            <p:cNvPr id="19" name="文本框 18"/>
            <p:cNvSpPr txBox="1"/>
            <p:nvPr/>
          </p:nvSpPr>
          <p:spPr>
            <a:xfrm>
              <a:off x="1255541" y="2183234"/>
              <a:ext cx="4397750" cy="738664"/>
            </a:xfrm>
            <a:prstGeom prst="rect">
              <a:avLst/>
            </a:prstGeom>
            <a:noFill/>
          </p:spPr>
          <p:txBody>
            <a:bodyPr wrap="square" rtlCol="0">
              <a:spAutoFit/>
            </a:bodyPr>
            <a:lstStyle/>
            <a:p>
              <a:pPr algn="just" defTabSz="914377">
                <a:lnSpc>
                  <a:spcPct val="150000"/>
                </a:lnSpc>
              </a:pPr>
              <a:r>
                <a:rPr lang="zh-CN" altLang="en-US" sz="1400" dirty="0">
                  <a:solidFill>
                    <a:srgbClr val="1D495D"/>
                  </a:solidFill>
                  <a:latin typeface="微软雅黑" panose="020B0503020204020204" pitchFamily="34" charset="-122"/>
                  <a:ea typeface="微软雅黑" panose="020B0503020204020204" pitchFamily="34" charset="-122"/>
                </a:rPr>
                <a:t>文字是简单的视觉图案再现 口语的声音，因而更加清晰，可以反复阅读，可以突破时间和空间的限制</a:t>
              </a:r>
            </a:p>
          </p:txBody>
        </p:sp>
        <p:grpSp>
          <p:nvGrpSpPr>
            <p:cNvPr id="20" name="组合 19"/>
            <p:cNvGrpSpPr/>
            <p:nvPr/>
          </p:nvGrpSpPr>
          <p:grpSpPr>
            <a:xfrm>
              <a:off x="980608" y="1948657"/>
              <a:ext cx="216000" cy="216443"/>
              <a:chOff x="980608" y="2248535"/>
              <a:chExt cx="216000" cy="216443"/>
            </a:xfrm>
          </p:grpSpPr>
          <p:sp>
            <p:nvSpPr>
              <p:cNvPr id="22"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sp>
            <p:nvSpPr>
              <p:cNvPr id="23"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grpSp>
        <p:sp>
          <p:nvSpPr>
            <p:cNvPr id="21" name="文本框 20"/>
            <p:cNvSpPr txBox="1"/>
            <p:nvPr/>
          </p:nvSpPr>
          <p:spPr>
            <a:xfrm>
              <a:off x="1255541" y="1870075"/>
              <a:ext cx="3099956" cy="369332"/>
            </a:xfrm>
            <a:prstGeom prst="rect">
              <a:avLst/>
            </a:prstGeom>
            <a:noFill/>
          </p:spPr>
          <p:txBody>
            <a:bodyPr wrap="square" rtlCol="0">
              <a:spAutoFit/>
            </a:bodyPr>
            <a:lstStyle/>
            <a:p>
              <a:pPr defTabSz="914377"/>
              <a:r>
                <a:rPr lang="en-US" altLang="zh-CN" b="1" dirty="0">
                  <a:solidFill>
                    <a:srgbClr val="1D495D"/>
                  </a:solidFill>
                  <a:latin typeface="微软雅黑" panose="020B0503020204020204" pitchFamily="34" charset="-122"/>
                  <a:ea typeface="微软雅黑" panose="020B0503020204020204" pitchFamily="34" charset="-122"/>
                </a:rPr>
                <a:t>37</a:t>
              </a:r>
              <a:r>
                <a:rPr lang="en-US" altLang="zh-CN" sz="1400" b="1" dirty="0">
                  <a:solidFill>
                    <a:srgbClr val="1D495D"/>
                  </a:solidFill>
                  <a:latin typeface="微软雅黑" panose="020B0503020204020204" pitchFamily="34" charset="-122"/>
                  <a:ea typeface="微软雅黑" panose="020B0503020204020204" pitchFamily="34" charset="-122"/>
                </a:rPr>
                <a:t>%</a:t>
              </a:r>
              <a:endParaRPr lang="zh-CN" altLang="en-US" sz="1400" b="1" dirty="0">
                <a:solidFill>
                  <a:srgbClr val="1D495D"/>
                </a:solidFill>
                <a:latin typeface="微软雅黑" panose="020B0503020204020204" pitchFamily="34" charset="-122"/>
                <a:ea typeface="微软雅黑" panose="020B0503020204020204" pitchFamily="34" charset="-122"/>
              </a:endParaRPr>
            </a:p>
          </p:txBody>
        </p:sp>
      </p:grpSp>
      <p:grpSp>
        <p:nvGrpSpPr>
          <p:cNvPr id="24" name="组合 23"/>
          <p:cNvGrpSpPr/>
          <p:nvPr/>
        </p:nvGrpSpPr>
        <p:grpSpPr>
          <a:xfrm>
            <a:off x="6915151" y="4638651"/>
            <a:ext cx="4672683" cy="1051824"/>
            <a:chOff x="980608" y="1870075"/>
            <a:chExt cx="4672683" cy="1051823"/>
          </a:xfrm>
        </p:grpSpPr>
        <p:sp>
          <p:nvSpPr>
            <p:cNvPr id="25" name="文本框 24"/>
            <p:cNvSpPr txBox="1"/>
            <p:nvPr/>
          </p:nvSpPr>
          <p:spPr>
            <a:xfrm>
              <a:off x="1255541" y="2183234"/>
              <a:ext cx="4397750" cy="738664"/>
            </a:xfrm>
            <a:prstGeom prst="rect">
              <a:avLst/>
            </a:prstGeom>
            <a:noFill/>
          </p:spPr>
          <p:txBody>
            <a:bodyPr wrap="square" rtlCol="0">
              <a:spAutoFit/>
            </a:bodyPr>
            <a:lstStyle/>
            <a:p>
              <a:pPr algn="just" defTabSz="914377">
                <a:lnSpc>
                  <a:spcPct val="150000"/>
                </a:lnSpc>
              </a:pPr>
              <a:r>
                <a:rPr lang="zh-CN" altLang="en-US" sz="1400" dirty="0">
                  <a:solidFill>
                    <a:srgbClr val="1D495D"/>
                  </a:solidFill>
                  <a:latin typeface="微软雅黑" panose="020B0503020204020204" pitchFamily="34" charset="-122"/>
                  <a:ea typeface="微软雅黑" panose="020B0503020204020204" pitchFamily="34" charset="-122"/>
                </a:rPr>
                <a:t>文字是简单的视觉图案再现 口语的声音，因而更加清晰，可以反复阅读，可以突破时间和空间的限制</a:t>
              </a:r>
            </a:p>
          </p:txBody>
        </p:sp>
        <p:grpSp>
          <p:nvGrpSpPr>
            <p:cNvPr id="26" name="组合 25"/>
            <p:cNvGrpSpPr/>
            <p:nvPr/>
          </p:nvGrpSpPr>
          <p:grpSpPr>
            <a:xfrm>
              <a:off x="980608" y="1948657"/>
              <a:ext cx="216000" cy="216443"/>
              <a:chOff x="980608" y="2248535"/>
              <a:chExt cx="216000" cy="216443"/>
            </a:xfrm>
          </p:grpSpPr>
          <p:sp>
            <p:nvSpPr>
              <p:cNvPr id="28"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sp>
            <p:nvSpPr>
              <p:cNvPr id="29"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grpSp>
        <p:sp>
          <p:nvSpPr>
            <p:cNvPr id="27" name="文本框 26"/>
            <p:cNvSpPr txBox="1"/>
            <p:nvPr/>
          </p:nvSpPr>
          <p:spPr>
            <a:xfrm>
              <a:off x="1255541" y="1870075"/>
              <a:ext cx="3099956" cy="369332"/>
            </a:xfrm>
            <a:prstGeom prst="rect">
              <a:avLst/>
            </a:prstGeom>
            <a:noFill/>
          </p:spPr>
          <p:txBody>
            <a:bodyPr wrap="square" rtlCol="0">
              <a:spAutoFit/>
            </a:bodyPr>
            <a:lstStyle/>
            <a:p>
              <a:pPr defTabSz="914377"/>
              <a:r>
                <a:rPr lang="en-US" altLang="zh-CN" b="1" dirty="0">
                  <a:solidFill>
                    <a:srgbClr val="1D495D"/>
                  </a:solidFill>
                  <a:latin typeface="微软雅黑" panose="020B0503020204020204" pitchFamily="34" charset="-122"/>
                  <a:ea typeface="微软雅黑" panose="020B0503020204020204" pitchFamily="34" charset="-122"/>
                </a:rPr>
                <a:t>70</a:t>
              </a:r>
              <a:r>
                <a:rPr lang="en-US" altLang="zh-CN" sz="1400" b="1" dirty="0">
                  <a:solidFill>
                    <a:srgbClr val="1D495D"/>
                  </a:solidFill>
                  <a:latin typeface="微软雅黑" panose="020B0503020204020204" pitchFamily="34" charset="-122"/>
                  <a:ea typeface="微软雅黑" panose="020B0503020204020204" pitchFamily="34" charset="-122"/>
                </a:rPr>
                <a:t>%</a:t>
              </a:r>
              <a:endParaRPr lang="zh-CN" altLang="en-US" sz="1400" b="1" dirty="0">
                <a:solidFill>
                  <a:srgbClr val="1D495D"/>
                </a:solidFill>
                <a:latin typeface="微软雅黑" panose="020B0503020204020204" pitchFamily="34" charset="-122"/>
                <a:ea typeface="微软雅黑" panose="020B0503020204020204" pitchFamily="34" charset="-122"/>
              </a:endParaRPr>
            </a:p>
          </p:txBody>
        </p:sp>
      </p:grpSp>
      <p:sp>
        <p:nvSpPr>
          <p:cNvPr id="33" name="Copyright Notice"/>
          <p:cNvSpPr>
            <a:spLocks noChangeArrowheads="1"/>
          </p:cNvSpPr>
          <p:nvPr/>
        </p:nvSpPr>
        <p:spPr bwMode="auto">
          <a:xfrm>
            <a:off x="5869411" y="384175"/>
            <a:ext cx="453183" cy="4347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000" tIns="32400" rIns="72000" bIns="32400">
            <a:spAutoFit/>
          </a:bodyPr>
          <a:lstStyle/>
          <a:p>
            <a:pPr algn="ctr" defTabSz="914377"/>
            <a:r>
              <a:rPr lang="zh-CN" altLang="en-US" sz="2400" b="1"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34" name="文本框 33"/>
          <p:cNvSpPr txBox="1"/>
          <p:nvPr/>
        </p:nvSpPr>
        <p:spPr>
          <a:xfrm>
            <a:off x="1580727" y="491067"/>
            <a:ext cx="2377574" cy="420564"/>
          </a:xfrm>
          <a:prstGeom prst="rect">
            <a:avLst/>
          </a:prstGeom>
          <a:noFill/>
        </p:spPr>
        <p:txBody>
          <a:bodyPr wrap="none" rtlCol="0" anchor="t">
            <a:spAutoFit/>
          </a:bodyPr>
          <a:lstStyle/>
          <a:p>
            <a:pPr defTabSz="914377"/>
            <a:r>
              <a:rPr lang="zh-CN" altLang="en-US" sz="2133" b="1" dirty="0">
                <a:solidFill>
                  <a:srgbClr val="E74C2E"/>
                </a:solidFill>
                <a:latin typeface="Impact" panose="020B0806030902050204" pitchFamily="34" charset="0"/>
                <a:ea typeface="微软雅黑" panose="020B0503020204020204" pitchFamily="34" charset="-122"/>
                <a:cs typeface="+mn-ea"/>
                <a:sym typeface="+mn-ea"/>
              </a:rPr>
              <a:t>单击此处添加标题</a:t>
            </a:r>
            <a:endParaRPr lang="zh-CN" altLang="en-US">
              <a:solidFill>
                <a:prstClr val="black"/>
              </a:solidFill>
            </a:endParaRPr>
          </a:p>
        </p:txBody>
      </p:sp>
    </p:spTree>
    <p:extLst>
      <p:ext uri="{BB962C8B-B14F-4D97-AF65-F5344CB8AC3E}">
        <p14:creationId xmlns:p14="http://schemas.microsoft.com/office/powerpoint/2010/main" val="140717710"/>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par>
                          <p:cTn id="8" fill="hold">
                            <p:stCondLst>
                              <p:cond delay="1000"/>
                            </p:stCondLst>
                            <p:childTnLst>
                              <p:par>
                                <p:cTn id="9" presetID="16" presetClass="entr" presetSubtype="21"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arn(inVertical)">
                                      <p:cBhvr>
                                        <p:cTn id="11" dur="500"/>
                                        <p:tgtEl>
                                          <p:spTgt spid="12"/>
                                        </p:tgtEl>
                                      </p:cBhvr>
                                    </p:animEffect>
                                  </p:childTnLst>
                                </p:cTn>
                              </p:par>
                            </p:childTnLst>
                          </p:cTn>
                        </p:par>
                        <p:par>
                          <p:cTn id="12" fill="hold">
                            <p:stCondLst>
                              <p:cond delay="1500"/>
                            </p:stCondLst>
                            <p:childTnLst>
                              <p:par>
                                <p:cTn id="13" presetID="16" presetClass="entr" presetSubtype="21"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arn(inVertical)">
                                      <p:cBhvr>
                                        <p:cTn id="15" dur="500"/>
                                        <p:tgtEl>
                                          <p:spTgt spid="18"/>
                                        </p:tgtEl>
                                      </p:cBhvr>
                                    </p:animEffect>
                                  </p:childTnLst>
                                </p:cTn>
                              </p:par>
                            </p:childTnLst>
                          </p:cTn>
                        </p:par>
                        <p:par>
                          <p:cTn id="16" fill="hold">
                            <p:stCondLst>
                              <p:cond delay="2000"/>
                            </p:stCondLst>
                            <p:childTnLst>
                              <p:par>
                                <p:cTn id="17" presetID="16" presetClass="entr" presetSubtype="21"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barn(inVertical)">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a:spLocks noEditPoints="1" noChangeArrowheads="1"/>
          </p:cNvSpPr>
          <p:nvPr/>
        </p:nvSpPr>
        <p:spPr bwMode="auto">
          <a:xfrm>
            <a:off x="4725988" y="5834063"/>
            <a:ext cx="857251" cy="806451"/>
          </a:xfrm>
          <a:custGeom>
            <a:avLst/>
            <a:gdLst>
              <a:gd name="T0" fmla="*/ 2147483647 w 173"/>
              <a:gd name="T1" fmla="*/ 2147483647 h 163"/>
              <a:gd name="T2" fmla="*/ 2147483647 w 173"/>
              <a:gd name="T3" fmla="*/ 1566605812 h 163"/>
              <a:gd name="T4" fmla="*/ 2147483647 w 173"/>
              <a:gd name="T5" fmla="*/ 758824922 h 163"/>
              <a:gd name="T6" fmla="*/ 2147483647 w 173"/>
              <a:gd name="T7" fmla="*/ 1370781941 h 163"/>
              <a:gd name="T8" fmla="*/ 2147483647 w 173"/>
              <a:gd name="T9" fmla="*/ 2147483647 h 163"/>
              <a:gd name="T10" fmla="*/ 2147483647 w 173"/>
              <a:gd name="T11" fmla="*/ 2147483647 h 163"/>
              <a:gd name="T12" fmla="*/ 2147483647 w 173"/>
              <a:gd name="T13" fmla="*/ 2147483647 h 163"/>
              <a:gd name="T14" fmla="*/ 2147483647 w 173"/>
              <a:gd name="T15" fmla="*/ 2147483647 h 163"/>
              <a:gd name="T16" fmla="*/ 2147483647 w 173"/>
              <a:gd name="T17" fmla="*/ 2147483647 h 163"/>
              <a:gd name="T18" fmla="*/ 2147483647 w 173"/>
              <a:gd name="T19" fmla="*/ 2147483647 h 163"/>
              <a:gd name="T20" fmla="*/ 2147483647 w 173"/>
              <a:gd name="T21" fmla="*/ 2147483647 h 163"/>
              <a:gd name="T22" fmla="*/ 2147483647 w 173"/>
              <a:gd name="T23" fmla="*/ 2147483647 h 163"/>
              <a:gd name="T24" fmla="*/ 2147483647 w 173"/>
              <a:gd name="T25" fmla="*/ 2147483647 h 163"/>
              <a:gd name="T26" fmla="*/ 2147483647 w 173"/>
              <a:gd name="T27" fmla="*/ 2147483647 h 163"/>
              <a:gd name="T28" fmla="*/ 2147483647 w 173"/>
              <a:gd name="T29" fmla="*/ 2147483647 h 163"/>
              <a:gd name="T30" fmla="*/ 2147483647 w 173"/>
              <a:gd name="T31" fmla="*/ 2147483647 h 163"/>
              <a:gd name="T32" fmla="*/ 2147483647 w 173"/>
              <a:gd name="T33" fmla="*/ 2147483647 h 163"/>
              <a:gd name="T34" fmla="*/ 2147483647 w 173"/>
              <a:gd name="T35" fmla="*/ 2147483647 h 163"/>
              <a:gd name="T36" fmla="*/ 2147483647 w 173"/>
              <a:gd name="T37" fmla="*/ 2147483647 h 163"/>
              <a:gd name="T38" fmla="*/ 2147483647 w 173"/>
              <a:gd name="T39" fmla="*/ 2147483647 h 163"/>
              <a:gd name="T40" fmla="*/ 2147483647 w 173"/>
              <a:gd name="T41" fmla="*/ 2147483647 h 163"/>
              <a:gd name="T42" fmla="*/ 2147483647 w 173"/>
              <a:gd name="T43" fmla="*/ 2147483647 h 163"/>
              <a:gd name="T44" fmla="*/ 2147483647 w 173"/>
              <a:gd name="T45" fmla="*/ 2147483647 h 163"/>
              <a:gd name="T46" fmla="*/ 2147483647 w 173"/>
              <a:gd name="T47" fmla="*/ 2147483647 h 163"/>
              <a:gd name="T48" fmla="*/ 2147483647 w 173"/>
              <a:gd name="T49" fmla="*/ 636432529 h 163"/>
              <a:gd name="T50" fmla="*/ 2147483647 w 173"/>
              <a:gd name="T51" fmla="*/ 2147483647 h 163"/>
              <a:gd name="T52" fmla="*/ 1915215425 w 173"/>
              <a:gd name="T53" fmla="*/ 2147483647 h 163"/>
              <a:gd name="T54" fmla="*/ 1915215425 w 173"/>
              <a:gd name="T55" fmla="*/ 2147483647 h 163"/>
              <a:gd name="T56" fmla="*/ 1915215425 w 173"/>
              <a:gd name="T57" fmla="*/ 1272865058 h 163"/>
              <a:gd name="T58" fmla="*/ 1915215425 w 173"/>
              <a:gd name="T59" fmla="*/ 440608658 h 163"/>
              <a:gd name="T60" fmla="*/ 1816998360 w 173"/>
              <a:gd name="T61" fmla="*/ 1223909090 h 163"/>
              <a:gd name="T62" fmla="*/ 1890662397 w 173"/>
              <a:gd name="T63" fmla="*/ 2147483647 h 163"/>
              <a:gd name="T64" fmla="*/ 1915215425 w 173"/>
              <a:gd name="T65" fmla="*/ 2147483647 h 163"/>
              <a:gd name="T66" fmla="*/ 1816998360 w 173"/>
              <a:gd name="T67" fmla="*/ 2147483647 h 163"/>
              <a:gd name="T68" fmla="*/ 1546905147 w 173"/>
              <a:gd name="T69" fmla="*/ 269260297 h 163"/>
              <a:gd name="T70" fmla="*/ 1816998360 w 173"/>
              <a:gd name="T71" fmla="*/ 2147483647 h 163"/>
              <a:gd name="T72" fmla="*/ 1816998360 w 173"/>
              <a:gd name="T73" fmla="*/ 2147483647 h 163"/>
              <a:gd name="T74" fmla="*/ 1522352120 w 173"/>
              <a:gd name="T75" fmla="*/ 2147483647 h 163"/>
              <a:gd name="T76" fmla="*/ 1669675240 w 173"/>
              <a:gd name="T77" fmla="*/ 2147483647 h 163"/>
              <a:gd name="T78" fmla="*/ 1522352120 w 173"/>
              <a:gd name="T79" fmla="*/ 2147483647 h 163"/>
              <a:gd name="T80" fmla="*/ 1522352120 w 173"/>
              <a:gd name="T81" fmla="*/ 1101521644 h 163"/>
              <a:gd name="T82" fmla="*/ 1399582027 w 173"/>
              <a:gd name="T83" fmla="*/ 2147483647 h 163"/>
              <a:gd name="T84" fmla="*/ 1522352120 w 173"/>
              <a:gd name="T85" fmla="*/ 2147483647 h 163"/>
              <a:gd name="T86" fmla="*/ 1252253952 w 173"/>
              <a:gd name="T87" fmla="*/ 2147483647 h 163"/>
              <a:gd name="T88" fmla="*/ 1424135055 w 173"/>
              <a:gd name="T89" fmla="*/ 0 h 163"/>
              <a:gd name="T90" fmla="*/ 834837620 w 173"/>
              <a:gd name="T91" fmla="*/ 2147483647 h 163"/>
              <a:gd name="T92" fmla="*/ 834837620 w 173"/>
              <a:gd name="T93" fmla="*/ 2147483647 h 163"/>
              <a:gd name="T94" fmla="*/ 1080377805 w 173"/>
              <a:gd name="T95" fmla="*/ 758824922 h 163"/>
              <a:gd name="T96" fmla="*/ 589297435 w 173"/>
              <a:gd name="T97" fmla="*/ 1052560729 h 163"/>
              <a:gd name="T98" fmla="*/ 613850462 w 173"/>
              <a:gd name="T99" fmla="*/ 2147483647 h 163"/>
              <a:gd name="T100" fmla="*/ 834837620 w 173"/>
              <a:gd name="T101" fmla="*/ 2147483647 h 163"/>
              <a:gd name="T102" fmla="*/ 564744408 w 173"/>
              <a:gd name="T103" fmla="*/ 2147483647 h 163"/>
              <a:gd name="T104" fmla="*/ 564744408 w 173"/>
              <a:gd name="T105" fmla="*/ 2147483647 h 163"/>
              <a:gd name="T106" fmla="*/ 368310277 w 173"/>
              <a:gd name="T107" fmla="*/ 2147483647 h 163"/>
              <a:gd name="T108" fmla="*/ 196434130 w 173"/>
              <a:gd name="T109" fmla="*/ 2147483647 h 163"/>
              <a:gd name="T110" fmla="*/ 564744408 w 173"/>
              <a:gd name="T111" fmla="*/ 2147483647 h 163"/>
              <a:gd name="T112" fmla="*/ 392863305 w 173"/>
              <a:gd name="T113" fmla="*/ 2147483647 h 163"/>
              <a:gd name="T114" fmla="*/ 564744408 w 173"/>
              <a:gd name="T115" fmla="*/ 1028085219 h 163"/>
              <a:gd name="T116" fmla="*/ 491080370 w 173"/>
              <a:gd name="T117" fmla="*/ 1003604761 h 16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3"/>
              <a:gd name="T178" fmla="*/ 0 h 163"/>
              <a:gd name="T179" fmla="*/ 173 w 173"/>
              <a:gd name="T180" fmla="*/ 163 h 16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3" h="163">
                <a:moveTo>
                  <a:pt x="131" y="162"/>
                </a:moveTo>
                <a:cubicBezTo>
                  <a:pt x="131" y="158"/>
                  <a:pt x="131" y="158"/>
                  <a:pt x="131" y="158"/>
                </a:cubicBezTo>
                <a:cubicBezTo>
                  <a:pt x="132" y="158"/>
                  <a:pt x="133" y="157"/>
                  <a:pt x="134" y="157"/>
                </a:cubicBezTo>
                <a:cubicBezTo>
                  <a:pt x="131" y="151"/>
                  <a:pt x="131" y="151"/>
                  <a:pt x="131" y="151"/>
                </a:cubicBezTo>
                <a:cubicBezTo>
                  <a:pt x="131" y="145"/>
                  <a:pt x="131" y="145"/>
                  <a:pt x="131" y="145"/>
                </a:cubicBezTo>
                <a:cubicBezTo>
                  <a:pt x="140" y="150"/>
                  <a:pt x="140" y="150"/>
                  <a:pt x="140" y="150"/>
                </a:cubicBezTo>
                <a:cubicBezTo>
                  <a:pt x="142" y="148"/>
                  <a:pt x="142" y="145"/>
                  <a:pt x="143" y="143"/>
                </a:cubicBezTo>
                <a:cubicBezTo>
                  <a:pt x="143" y="140"/>
                  <a:pt x="143" y="138"/>
                  <a:pt x="142" y="136"/>
                </a:cubicBezTo>
                <a:cubicBezTo>
                  <a:pt x="131" y="138"/>
                  <a:pt x="131" y="138"/>
                  <a:pt x="131" y="138"/>
                </a:cubicBezTo>
                <a:cubicBezTo>
                  <a:pt x="131" y="134"/>
                  <a:pt x="131" y="134"/>
                  <a:pt x="131" y="134"/>
                </a:cubicBezTo>
                <a:cubicBezTo>
                  <a:pt x="137" y="128"/>
                  <a:pt x="137" y="128"/>
                  <a:pt x="137" y="128"/>
                </a:cubicBezTo>
                <a:cubicBezTo>
                  <a:pt x="131" y="125"/>
                  <a:pt x="131" y="125"/>
                  <a:pt x="131" y="125"/>
                </a:cubicBezTo>
                <a:cubicBezTo>
                  <a:pt x="131" y="125"/>
                  <a:pt x="131" y="125"/>
                  <a:pt x="131" y="125"/>
                </a:cubicBezTo>
                <a:cubicBezTo>
                  <a:pt x="131" y="71"/>
                  <a:pt x="131" y="71"/>
                  <a:pt x="131" y="71"/>
                </a:cubicBezTo>
                <a:cubicBezTo>
                  <a:pt x="134" y="64"/>
                  <a:pt x="134" y="64"/>
                  <a:pt x="134" y="64"/>
                </a:cubicBezTo>
                <a:cubicBezTo>
                  <a:pt x="134" y="64"/>
                  <a:pt x="134" y="64"/>
                  <a:pt x="134" y="64"/>
                </a:cubicBezTo>
                <a:cubicBezTo>
                  <a:pt x="135" y="47"/>
                  <a:pt x="135" y="47"/>
                  <a:pt x="135" y="47"/>
                </a:cubicBezTo>
                <a:cubicBezTo>
                  <a:pt x="135" y="47"/>
                  <a:pt x="135" y="47"/>
                  <a:pt x="135" y="47"/>
                </a:cubicBezTo>
                <a:cubicBezTo>
                  <a:pt x="134" y="46"/>
                  <a:pt x="134" y="45"/>
                  <a:pt x="134" y="45"/>
                </a:cubicBezTo>
                <a:cubicBezTo>
                  <a:pt x="135" y="44"/>
                  <a:pt x="135" y="43"/>
                  <a:pt x="136" y="44"/>
                </a:cubicBezTo>
                <a:cubicBezTo>
                  <a:pt x="137" y="44"/>
                  <a:pt x="137" y="44"/>
                  <a:pt x="137" y="44"/>
                </a:cubicBezTo>
                <a:cubicBezTo>
                  <a:pt x="148" y="33"/>
                  <a:pt x="148" y="33"/>
                  <a:pt x="148" y="33"/>
                </a:cubicBezTo>
                <a:cubicBezTo>
                  <a:pt x="148" y="33"/>
                  <a:pt x="148" y="32"/>
                  <a:pt x="148" y="32"/>
                </a:cubicBezTo>
                <a:cubicBezTo>
                  <a:pt x="148" y="31"/>
                  <a:pt x="148" y="31"/>
                  <a:pt x="149" y="31"/>
                </a:cubicBezTo>
                <a:cubicBezTo>
                  <a:pt x="159" y="35"/>
                  <a:pt x="159" y="35"/>
                  <a:pt x="159" y="35"/>
                </a:cubicBezTo>
                <a:cubicBezTo>
                  <a:pt x="159" y="35"/>
                  <a:pt x="159" y="36"/>
                  <a:pt x="159" y="37"/>
                </a:cubicBezTo>
                <a:cubicBezTo>
                  <a:pt x="159" y="37"/>
                  <a:pt x="158" y="37"/>
                  <a:pt x="158" y="37"/>
                </a:cubicBezTo>
                <a:cubicBezTo>
                  <a:pt x="157" y="53"/>
                  <a:pt x="157" y="53"/>
                  <a:pt x="157" y="53"/>
                </a:cubicBezTo>
                <a:cubicBezTo>
                  <a:pt x="158" y="53"/>
                  <a:pt x="158" y="53"/>
                  <a:pt x="158" y="53"/>
                </a:cubicBezTo>
                <a:cubicBezTo>
                  <a:pt x="158" y="54"/>
                  <a:pt x="158" y="55"/>
                  <a:pt x="158" y="55"/>
                </a:cubicBezTo>
                <a:cubicBezTo>
                  <a:pt x="158" y="56"/>
                  <a:pt x="157" y="57"/>
                  <a:pt x="156" y="56"/>
                </a:cubicBezTo>
                <a:cubicBezTo>
                  <a:pt x="156" y="56"/>
                  <a:pt x="156" y="56"/>
                  <a:pt x="156" y="56"/>
                </a:cubicBezTo>
                <a:cubicBezTo>
                  <a:pt x="144" y="68"/>
                  <a:pt x="144" y="68"/>
                  <a:pt x="144" y="68"/>
                </a:cubicBezTo>
                <a:cubicBezTo>
                  <a:pt x="138" y="80"/>
                  <a:pt x="138" y="80"/>
                  <a:pt x="138" y="80"/>
                </a:cubicBezTo>
                <a:cubicBezTo>
                  <a:pt x="147" y="84"/>
                  <a:pt x="147" y="84"/>
                  <a:pt x="147" y="84"/>
                </a:cubicBezTo>
                <a:cubicBezTo>
                  <a:pt x="149" y="85"/>
                  <a:pt x="149" y="85"/>
                  <a:pt x="149" y="85"/>
                </a:cubicBezTo>
                <a:cubicBezTo>
                  <a:pt x="153" y="78"/>
                  <a:pt x="153" y="78"/>
                  <a:pt x="153" y="78"/>
                </a:cubicBezTo>
                <a:cubicBezTo>
                  <a:pt x="154" y="74"/>
                  <a:pt x="158" y="73"/>
                  <a:pt x="162" y="74"/>
                </a:cubicBezTo>
                <a:cubicBezTo>
                  <a:pt x="165" y="76"/>
                  <a:pt x="167" y="80"/>
                  <a:pt x="165" y="83"/>
                </a:cubicBezTo>
                <a:cubicBezTo>
                  <a:pt x="161" y="91"/>
                  <a:pt x="161" y="91"/>
                  <a:pt x="161" y="91"/>
                </a:cubicBezTo>
                <a:cubicBezTo>
                  <a:pt x="167" y="96"/>
                  <a:pt x="170" y="103"/>
                  <a:pt x="169" y="111"/>
                </a:cubicBezTo>
                <a:cubicBezTo>
                  <a:pt x="172" y="112"/>
                  <a:pt x="172" y="112"/>
                  <a:pt x="172" y="112"/>
                </a:cubicBezTo>
                <a:cubicBezTo>
                  <a:pt x="173" y="112"/>
                  <a:pt x="173" y="114"/>
                  <a:pt x="173" y="115"/>
                </a:cubicBezTo>
                <a:cubicBezTo>
                  <a:pt x="169" y="123"/>
                  <a:pt x="169" y="123"/>
                  <a:pt x="169" y="123"/>
                </a:cubicBezTo>
                <a:cubicBezTo>
                  <a:pt x="169" y="124"/>
                  <a:pt x="167" y="125"/>
                  <a:pt x="166" y="124"/>
                </a:cubicBezTo>
                <a:cubicBezTo>
                  <a:pt x="163" y="123"/>
                  <a:pt x="163" y="123"/>
                  <a:pt x="163" y="123"/>
                </a:cubicBezTo>
                <a:cubicBezTo>
                  <a:pt x="158" y="128"/>
                  <a:pt x="151" y="131"/>
                  <a:pt x="143" y="130"/>
                </a:cubicBezTo>
                <a:cubicBezTo>
                  <a:pt x="147" y="136"/>
                  <a:pt x="147" y="143"/>
                  <a:pt x="144" y="150"/>
                </a:cubicBezTo>
                <a:cubicBezTo>
                  <a:pt x="141" y="156"/>
                  <a:pt x="137" y="160"/>
                  <a:pt x="131" y="162"/>
                </a:cubicBezTo>
                <a:close/>
                <a:moveTo>
                  <a:pt x="131" y="143"/>
                </a:moveTo>
                <a:cubicBezTo>
                  <a:pt x="131" y="143"/>
                  <a:pt x="131" y="143"/>
                  <a:pt x="131" y="143"/>
                </a:cubicBezTo>
                <a:cubicBezTo>
                  <a:pt x="131" y="142"/>
                  <a:pt x="131" y="142"/>
                  <a:pt x="131" y="141"/>
                </a:cubicBezTo>
                <a:lnTo>
                  <a:pt x="131" y="143"/>
                </a:lnTo>
                <a:close/>
                <a:moveTo>
                  <a:pt x="131" y="71"/>
                </a:moveTo>
                <a:cubicBezTo>
                  <a:pt x="131" y="125"/>
                  <a:pt x="131" y="125"/>
                  <a:pt x="131" y="125"/>
                </a:cubicBezTo>
                <a:cubicBezTo>
                  <a:pt x="125" y="125"/>
                  <a:pt x="125" y="125"/>
                  <a:pt x="125" y="125"/>
                </a:cubicBezTo>
                <a:cubicBezTo>
                  <a:pt x="125" y="122"/>
                  <a:pt x="125" y="122"/>
                  <a:pt x="125" y="122"/>
                </a:cubicBezTo>
                <a:cubicBezTo>
                  <a:pt x="125" y="122"/>
                  <a:pt x="125" y="122"/>
                  <a:pt x="125" y="122"/>
                </a:cubicBezTo>
                <a:cubicBezTo>
                  <a:pt x="125" y="122"/>
                  <a:pt x="125" y="122"/>
                  <a:pt x="125" y="122"/>
                </a:cubicBezTo>
                <a:cubicBezTo>
                  <a:pt x="125" y="74"/>
                  <a:pt x="125" y="74"/>
                  <a:pt x="125" y="74"/>
                </a:cubicBezTo>
                <a:cubicBezTo>
                  <a:pt x="129" y="76"/>
                  <a:pt x="129" y="76"/>
                  <a:pt x="129" y="76"/>
                </a:cubicBezTo>
                <a:lnTo>
                  <a:pt x="131" y="71"/>
                </a:lnTo>
                <a:close/>
                <a:moveTo>
                  <a:pt x="131" y="134"/>
                </a:moveTo>
                <a:cubicBezTo>
                  <a:pt x="131" y="138"/>
                  <a:pt x="131" y="138"/>
                  <a:pt x="131" y="138"/>
                </a:cubicBezTo>
                <a:cubicBezTo>
                  <a:pt x="128" y="139"/>
                  <a:pt x="128" y="139"/>
                  <a:pt x="128" y="139"/>
                </a:cubicBezTo>
                <a:cubicBezTo>
                  <a:pt x="129" y="140"/>
                  <a:pt x="130" y="141"/>
                  <a:pt x="131" y="141"/>
                </a:cubicBezTo>
                <a:cubicBezTo>
                  <a:pt x="131" y="143"/>
                  <a:pt x="131" y="143"/>
                  <a:pt x="131" y="143"/>
                </a:cubicBezTo>
                <a:cubicBezTo>
                  <a:pt x="130" y="144"/>
                  <a:pt x="130" y="144"/>
                  <a:pt x="130" y="144"/>
                </a:cubicBezTo>
                <a:cubicBezTo>
                  <a:pt x="130" y="144"/>
                  <a:pt x="130" y="144"/>
                  <a:pt x="130" y="144"/>
                </a:cubicBezTo>
                <a:cubicBezTo>
                  <a:pt x="131" y="145"/>
                  <a:pt x="131" y="145"/>
                  <a:pt x="131" y="145"/>
                </a:cubicBezTo>
                <a:cubicBezTo>
                  <a:pt x="131" y="151"/>
                  <a:pt x="131" y="151"/>
                  <a:pt x="131" y="151"/>
                </a:cubicBezTo>
                <a:cubicBezTo>
                  <a:pt x="127" y="144"/>
                  <a:pt x="127" y="144"/>
                  <a:pt x="127" y="144"/>
                </a:cubicBezTo>
                <a:cubicBezTo>
                  <a:pt x="126" y="144"/>
                  <a:pt x="126" y="144"/>
                  <a:pt x="125" y="144"/>
                </a:cubicBezTo>
                <a:cubicBezTo>
                  <a:pt x="125" y="144"/>
                  <a:pt x="125" y="144"/>
                  <a:pt x="125" y="144"/>
                </a:cubicBezTo>
                <a:cubicBezTo>
                  <a:pt x="125" y="137"/>
                  <a:pt x="125" y="137"/>
                  <a:pt x="125" y="137"/>
                </a:cubicBezTo>
                <a:cubicBezTo>
                  <a:pt x="125" y="137"/>
                  <a:pt x="125" y="137"/>
                  <a:pt x="125" y="137"/>
                </a:cubicBezTo>
                <a:cubicBezTo>
                  <a:pt x="125" y="137"/>
                  <a:pt x="126" y="138"/>
                  <a:pt x="126" y="138"/>
                </a:cubicBezTo>
                <a:cubicBezTo>
                  <a:pt x="127" y="138"/>
                  <a:pt x="127" y="138"/>
                  <a:pt x="127" y="138"/>
                </a:cubicBezTo>
                <a:cubicBezTo>
                  <a:pt x="127" y="138"/>
                  <a:pt x="127" y="138"/>
                  <a:pt x="127" y="138"/>
                </a:cubicBezTo>
                <a:lnTo>
                  <a:pt x="131" y="134"/>
                </a:lnTo>
                <a:close/>
                <a:moveTo>
                  <a:pt x="131" y="158"/>
                </a:moveTo>
                <a:cubicBezTo>
                  <a:pt x="131" y="162"/>
                  <a:pt x="131" y="162"/>
                  <a:pt x="131" y="162"/>
                </a:cubicBezTo>
                <a:cubicBezTo>
                  <a:pt x="129" y="162"/>
                  <a:pt x="127" y="163"/>
                  <a:pt x="125" y="163"/>
                </a:cubicBezTo>
                <a:cubicBezTo>
                  <a:pt x="125" y="160"/>
                  <a:pt x="125" y="160"/>
                  <a:pt x="125" y="160"/>
                </a:cubicBezTo>
                <a:cubicBezTo>
                  <a:pt x="126" y="160"/>
                  <a:pt x="126" y="159"/>
                  <a:pt x="127" y="159"/>
                </a:cubicBezTo>
                <a:cubicBezTo>
                  <a:pt x="129" y="159"/>
                  <a:pt x="130" y="159"/>
                  <a:pt x="131" y="158"/>
                </a:cubicBezTo>
                <a:close/>
                <a:moveTo>
                  <a:pt x="125" y="74"/>
                </a:moveTo>
                <a:cubicBezTo>
                  <a:pt x="125" y="122"/>
                  <a:pt x="125" y="122"/>
                  <a:pt x="125" y="122"/>
                </a:cubicBezTo>
                <a:cubicBezTo>
                  <a:pt x="125" y="122"/>
                  <a:pt x="125" y="122"/>
                  <a:pt x="125" y="122"/>
                </a:cubicBezTo>
                <a:cubicBezTo>
                  <a:pt x="125" y="122"/>
                  <a:pt x="125" y="122"/>
                  <a:pt x="125" y="122"/>
                </a:cubicBezTo>
                <a:cubicBezTo>
                  <a:pt x="125" y="122"/>
                  <a:pt x="125" y="122"/>
                  <a:pt x="125" y="122"/>
                </a:cubicBezTo>
                <a:cubicBezTo>
                  <a:pt x="125" y="125"/>
                  <a:pt x="125" y="125"/>
                  <a:pt x="125" y="125"/>
                </a:cubicBezTo>
                <a:cubicBezTo>
                  <a:pt x="124" y="125"/>
                  <a:pt x="124" y="125"/>
                  <a:pt x="124" y="125"/>
                </a:cubicBezTo>
                <a:cubicBezTo>
                  <a:pt x="123" y="137"/>
                  <a:pt x="123" y="137"/>
                  <a:pt x="123" y="137"/>
                </a:cubicBezTo>
                <a:cubicBezTo>
                  <a:pt x="124" y="137"/>
                  <a:pt x="124" y="137"/>
                  <a:pt x="124" y="137"/>
                </a:cubicBezTo>
                <a:cubicBezTo>
                  <a:pt x="124" y="137"/>
                  <a:pt x="124" y="137"/>
                  <a:pt x="125" y="137"/>
                </a:cubicBezTo>
                <a:cubicBezTo>
                  <a:pt x="125" y="144"/>
                  <a:pt x="125" y="144"/>
                  <a:pt x="125" y="144"/>
                </a:cubicBezTo>
                <a:cubicBezTo>
                  <a:pt x="125" y="144"/>
                  <a:pt x="125" y="144"/>
                  <a:pt x="125" y="144"/>
                </a:cubicBezTo>
                <a:cubicBezTo>
                  <a:pt x="124" y="144"/>
                  <a:pt x="123" y="144"/>
                  <a:pt x="122" y="144"/>
                </a:cubicBezTo>
                <a:cubicBezTo>
                  <a:pt x="121" y="153"/>
                  <a:pt x="121" y="153"/>
                  <a:pt x="121" y="153"/>
                </a:cubicBezTo>
                <a:cubicBezTo>
                  <a:pt x="122" y="153"/>
                  <a:pt x="123" y="154"/>
                  <a:pt x="123" y="154"/>
                </a:cubicBezTo>
                <a:cubicBezTo>
                  <a:pt x="122" y="156"/>
                  <a:pt x="122" y="156"/>
                  <a:pt x="122" y="156"/>
                </a:cubicBezTo>
                <a:cubicBezTo>
                  <a:pt x="121" y="156"/>
                  <a:pt x="121" y="156"/>
                  <a:pt x="121" y="156"/>
                </a:cubicBezTo>
                <a:cubicBezTo>
                  <a:pt x="121" y="145"/>
                  <a:pt x="121" y="145"/>
                  <a:pt x="121" y="145"/>
                </a:cubicBezTo>
                <a:cubicBezTo>
                  <a:pt x="122" y="144"/>
                  <a:pt x="122" y="144"/>
                  <a:pt x="122" y="144"/>
                </a:cubicBezTo>
                <a:cubicBezTo>
                  <a:pt x="121" y="143"/>
                  <a:pt x="121" y="143"/>
                  <a:pt x="121" y="143"/>
                </a:cubicBezTo>
                <a:cubicBezTo>
                  <a:pt x="121" y="136"/>
                  <a:pt x="121" y="136"/>
                  <a:pt x="121" y="136"/>
                </a:cubicBezTo>
                <a:cubicBezTo>
                  <a:pt x="122" y="136"/>
                  <a:pt x="122" y="136"/>
                  <a:pt x="122" y="136"/>
                </a:cubicBezTo>
                <a:cubicBezTo>
                  <a:pt x="121" y="134"/>
                  <a:pt x="121" y="134"/>
                  <a:pt x="121" y="134"/>
                </a:cubicBezTo>
                <a:cubicBezTo>
                  <a:pt x="121" y="72"/>
                  <a:pt x="121" y="72"/>
                  <a:pt x="121" y="72"/>
                </a:cubicBezTo>
                <a:lnTo>
                  <a:pt x="125" y="74"/>
                </a:lnTo>
                <a:close/>
                <a:moveTo>
                  <a:pt x="125" y="160"/>
                </a:moveTo>
                <a:cubicBezTo>
                  <a:pt x="125" y="163"/>
                  <a:pt x="125" y="163"/>
                  <a:pt x="125" y="163"/>
                </a:cubicBezTo>
                <a:cubicBezTo>
                  <a:pt x="123" y="163"/>
                  <a:pt x="122" y="163"/>
                  <a:pt x="121" y="163"/>
                </a:cubicBezTo>
                <a:cubicBezTo>
                  <a:pt x="121" y="160"/>
                  <a:pt x="121" y="160"/>
                  <a:pt x="121" y="160"/>
                </a:cubicBezTo>
                <a:cubicBezTo>
                  <a:pt x="122" y="160"/>
                  <a:pt x="123" y="160"/>
                  <a:pt x="125" y="160"/>
                </a:cubicBezTo>
                <a:close/>
                <a:moveTo>
                  <a:pt x="121" y="72"/>
                </a:moveTo>
                <a:cubicBezTo>
                  <a:pt x="121" y="134"/>
                  <a:pt x="121" y="134"/>
                  <a:pt x="121" y="134"/>
                </a:cubicBezTo>
                <a:cubicBezTo>
                  <a:pt x="116" y="126"/>
                  <a:pt x="116" y="126"/>
                  <a:pt x="116" y="126"/>
                </a:cubicBezTo>
                <a:cubicBezTo>
                  <a:pt x="111" y="126"/>
                  <a:pt x="111" y="126"/>
                  <a:pt x="111" y="126"/>
                </a:cubicBezTo>
                <a:cubicBezTo>
                  <a:pt x="111" y="126"/>
                  <a:pt x="111" y="127"/>
                  <a:pt x="110" y="127"/>
                </a:cubicBezTo>
                <a:cubicBezTo>
                  <a:pt x="110" y="123"/>
                  <a:pt x="110" y="123"/>
                  <a:pt x="110" y="123"/>
                </a:cubicBezTo>
                <a:cubicBezTo>
                  <a:pt x="113" y="121"/>
                  <a:pt x="115" y="120"/>
                  <a:pt x="118" y="119"/>
                </a:cubicBezTo>
                <a:cubicBezTo>
                  <a:pt x="110" y="116"/>
                  <a:pt x="110" y="116"/>
                  <a:pt x="110" y="116"/>
                </a:cubicBezTo>
                <a:cubicBezTo>
                  <a:pt x="110" y="67"/>
                  <a:pt x="110" y="67"/>
                  <a:pt x="110" y="67"/>
                </a:cubicBezTo>
                <a:lnTo>
                  <a:pt x="121" y="72"/>
                </a:lnTo>
                <a:close/>
                <a:moveTo>
                  <a:pt x="121" y="136"/>
                </a:moveTo>
                <a:cubicBezTo>
                  <a:pt x="110" y="131"/>
                  <a:pt x="110" y="131"/>
                  <a:pt x="110" y="131"/>
                </a:cubicBezTo>
                <a:cubicBezTo>
                  <a:pt x="110" y="142"/>
                  <a:pt x="110" y="142"/>
                  <a:pt x="110" y="142"/>
                </a:cubicBezTo>
                <a:cubicBezTo>
                  <a:pt x="118" y="141"/>
                  <a:pt x="118" y="141"/>
                  <a:pt x="118" y="141"/>
                </a:cubicBezTo>
                <a:cubicBezTo>
                  <a:pt x="120" y="142"/>
                  <a:pt x="120" y="142"/>
                  <a:pt x="120" y="142"/>
                </a:cubicBezTo>
                <a:cubicBezTo>
                  <a:pt x="120" y="143"/>
                  <a:pt x="120" y="143"/>
                  <a:pt x="120" y="143"/>
                </a:cubicBezTo>
                <a:cubicBezTo>
                  <a:pt x="121" y="143"/>
                  <a:pt x="121" y="143"/>
                  <a:pt x="121" y="143"/>
                </a:cubicBezTo>
                <a:lnTo>
                  <a:pt x="121" y="136"/>
                </a:lnTo>
                <a:close/>
                <a:moveTo>
                  <a:pt x="121" y="145"/>
                </a:moveTo>
                <a:cubicBezTo>
                  <a:pt x="121" y="156"/>
                  <a:pt x="121" y="156"/>
                  <a:pt x="121" y="156"/>
                </a:cubicBezTo>
                <a:cubicBezTo>
                  <a:pt x="121" y="156"/>
                  <a:pt x="121" y="156"/>
                  <a:pt x="121" y="156"/>
                </a:cubicBezTo>
                <a:cubicBezTo>
                  <a:pt x="120" y="159"/>
                  <a:pt x="120" y="159"/>
                  <a:pt x="120" y="159"/>
                </a:cubicBezTo>
                <a:cubicBezTo>
                  <a:pt x="121" y="160"/>
                  <a:pt x="121" y="160"/>
                  <a:pt x="121" y="160"/>
                </a:cubicBezTo>
                <a:cubicBezTo>
                  <a:pt x="121" y="163"/>
                  <a:pt x="121" y="163"/>
                  <a:pt x="121" y="163"/>
                </a:cubicBezTo>
                <a:cubicBezTo>
                  <a:pt x="119" y="163"/>
                  <a:pt x="117" y="162"/>
                  <a:pt x="114" y="161"/>
                </a:cubicBezTo>
                <a:cubicBezTo>
                  <a:pt x="113" y="160"/>
                  <a:pt x="112" y="159"/>
                  <a:pt x="110" y="159"/>
                </a:cubicBezTo>
                <a:cubicBezTo>
                  <a:pt x="110" y="154"/>
                  <a:pt x="110" y="154"/>
                  <a:pt x="110" y="154"/>
                </a:cubicBezTo>
                <a:cubicBezTo>
                  <a:pt x="111" y="155"/>
                  <a:pt x="111" y="155"/>
                  <a:pt x="112" y="155"/>
                </a:cubicBezTo>
                <a:cubicBezTo>
                  <a:pt x="113" y="153"/>
                  <a:pt x="113" y="153"/>
                  <a:pt x="113" y="153"/>
                </a:cubicBezTo>
                <a:cubicBezTo>
                  <a:pt x="110" y="152"/>
                  <a:pt x="110" y="152"/>
                  <a:pt x="110" y="152"/>
                </a:cubicBezTo>
                <a:cubicBezTo>
                  <a:pt x="110" y="148"/>
                  <a:pt x="110" y="148"/>
                  <a:pt x="110" y="148"/>
                </a:cubicBezTo>
                <a:cubicBezTo>
                  <a:pt x="116" y="151"/>
                  <a:pt x="116" y="151"/>
                  <a:pt x="116" y="151"/>
                </a:cubicBezTo>
                <a:lnTo>
                  <a:pt x="121" y="145"/>
                </a:lnTo>
                <a:close/>
                <a:moveTo>
                  <a:pt x="110" y="67"/>
                </a:moveTo>
                <a:cubicBezTo>
                  <a:pt x="110" y="116"/>
                  <a:pt x="110" y="116"/>
                  <a:pt x="110" y="116"/>
                </a:cubicBezTo>
                <a:cubicBezTo>
                  <a:pt x="104" y="113"/>
                  <a:pt x="104" y="113"/>
                  <a:pt x="104" y="113"/>
                </a:cubicBezTo>
                <a:cubicBezTo>
                  <a:pt x="104" y="64"/>
                  <a:pt x="104" y="64"/>
                  <a:pt x="104" y="64"/>
                </a:cubicBezTo>
                <a:lnTo>
                  <a:pt x="110" y="67"/>
                </a:lnTo>
                <a:close/>
                <a:moveTo>
                  <a:pt x="110" y="123"/>
                </a:moveTo>
                <a:cubicBezTo>
                  <a:pt x="110" y="127"/>
                  <a:pt x="110" y="127"/>
                  <a:pt x="110" y="127"/>
                </a:cubicBezTo>
                <a:cubicBezTo>
                  <a:pt x="110" y="128"/>
                  <a:pt x="110" y="128"/>
                  <a:pt x="110" y="128"/>
                </a:cubicBezTo>
                <a:cubicBezTo>
                  <a:pt x="109" y="128"/>
                  <a:pt x="109" y="129"/>
                  <a:pt x="108" y="130"/>
                </a:cubicBezTo>
                <a:cubicBezTo>
                  <a:pt x="110" y="131"/>
                  <a:pt x="110" y="131"/>
                  <a:pt x="110" y="131"/>
                </a:cubicBezTo>
                <a:cubicBezTo>
                  <a:pt x="110" y="142"/>
                  <a:pt x="110" y="142"/>
                  <a:pt x="110" y="142"/>
                </a:cubicBezTo>
                <a:cubicBezTo>
                  <a:pt x="105" y="143"/>
                  <a:pt x="105" y="143"/>
                  <a:pt x="105" y="143"/>
                </a:cubicBezTo>
                <a:cubicBezTo>
                  <a:pt x="105" y="144"/>
                  <a:pt x="105" y="145"/>
                  <a:pt x="105" y="146"/>
                </a:cubicBezTo>
                <a:cubicBezTo>
                  <a:pt x="110" y="148"/>
                  <a:pt x="110" y="148"/>
                  <a:pt x="110" y="148"/>
                </a:cubicBezTo>
                <a:cubicBezTo>
                  <a:pt x="110" y="152"/>
                  <a:pt x="110" y="152"/>
                  <a:pt x="110" y="152"/>
                </a:cubicBezTo>
                <a:cubicBezTo>
                  <a:pt x="107" y="150"/>
                  <a:pt x="107" y="150"/>
                  <a:pt x="107" y="150"/>
                </a:cubicBezTo>
                <a:cubicBezTo>
                  <a:pt x="108" y="152"/>
                  <a:pt x="109" y="153"/>
                  <a:pt x="110" y="154"/>
                </a:cubicBezTo>
                <a:cubicBezTo>
                  <a:pt x="110" y="159"/>
                  <a:pt x="110" y="159"/>
                  <a:pt x="110" y="159"/>
                </a:cubicBezTo>
                <a:cubicBezTo>
                  <a:pt x="107" y="156"/>
                  <a:pt x="105" y="154"/>
                  <a:pt x="104" y="151"/>
                </a:cubicBezTo>
                <a:cubicBezTo>
                  <a:pt x="104" y="128"/>
                  <a:pt x="104" y="128"/>
                  <a:pt x="104" y="128"/>
                </a:cubicBezTo>
                <a:cubicBezTo>
                  <a:pt x="105" y="128"/>
                  <a:pt x="105" y="128"/>
                  <a:pt x="105" y="128"/>
                </a:cubicBezTo>
                <a:cubicBezTo>
                  <a:pt x="106" y="128"/>
                  <a:pt x="106" y="127"/>
                  <a:pt x="107" y="126"/>
                </a:cubicBezTo>
                <a:cubicBezTo>
                  <a:pt x="104" y="126"/>
                  <a:pt x="104" y="126"/>
                  <a:pt x="104" y="126"/>
                </a:cubicBezTo>
                <a:cubicBezTo>
                  <a:pt x="104" y="123"/>
                  <a:pt x="104" y="123"/>
                  <a:pt x="104" y="123"/>
                </a:cubicBezTo>
                <a:cubicBezTo>
                  <a:pt x="110" y="123"/>
                  <a:pt x="110" y="123"/>
                  <a:pt x="110" y="123"/>
                </a:cubicBezTo>
                <a:close/>
                <a:moveTo>
                  <a:pt x="104" y="64"/>
                </a:moveTo>
                <a:cubicBezTo>
                  <a:pt x="104" y="113"/>
                  <a:pt x="104" y="113"/>
                  <a:pt x="104" y="113"/>
                </a:cubicBezTo>
                <a:cubicBezTo>
                  <a:pt x="94" y="108"/>
                  <a:pt x="94" y="108"/>
                  <a:pt x="94" y="108"/>
                </a:cubicBezTo>
                <a:cubicBezTo>
                  <a:pt x="94" y="60"/>
                  <a:pt x="94" y="60"/>
                  <a:pt x="94" y="60"/>
                </a:cubicBezTo>
                <a:lnTo>
                  <a:pt x="104" y="64"/>
                </a:lnTo>
                <a:close/>
                <a:moveTo>
                  <a:pt x="104" y="123"/>
                </a:moveTo>
                <a:cubicBezTo>
                  <a:pt x="95" y="124"/>
                  <a:pt x="95" y="124"/>
                  <a:pt x="95" y="124"/>
                </a:cubicBezTo>
                <a:cubicBezTo>
                  <a:pt x="96" y="119"/>
                  <a:pt x="96" y="114"/>
                  <a:pt x="94" y="109"/>
                </a:cubicBezTo>
                <a:cubicBezTo>
                  <a:pt x="94" y="130"/>
                  <a:pt x="94" y="130"/>
                  <a:pt x="94" y="130"/>
                </a:cubicBezTo>
                <a:cubicBezTo>
                  <a:pt x="102" y="134"/>
                  <a:pt x="102" y="134"/>
                  <a:pt x="102" y="134"/>
                </a:cubicBezTo>
                <a:cubicBezTo>
                  <a:pt x="101" y="137"/>
                  <a:pt x="101" y="141"/>
                  <a:pt x="102" y="144"/>
                </a:cubicBezTo>
                <a:cubicBezTo>
                  <a:pt x="94" y="141"/>
                  <a:pt x="94" y="141"/>
                  <a:pt x="94" y="141"/>
                </a:cubicBezTo>
                <a:cubicBezTo>
                  <a:pt x="94" y="144"/>
                  <a:pt x="94" y="144"/>
                  <a:pt x="94" y="144"/>
                </a:cubicBezTo>
                <a:cubicBezTo>
                  <a:pt x="103" y="148"/>
                  <a:pt x="103" y="148"/>
                  <a:pt x="103" y="148"/>
                </a:cubicBezTo>
                <a:cubicBezTo>
                  <a:pt x="103" y="149"/>
                  <a:pt x="103" y="150"/>
                  <a:pt x="104" y="151"/>
                </a:cubicBezTo>
                <a:cubicBezTo>
                  <a:pt x="104" y="128"/>
                  <a:pt x="104" y="128"/>
                  <a:pt x="104" y="128"/>
                </a:cubicBezTo>
                <a:cubicBezTo>
                  <a:pt x="101" y="126"/>
                  <a:pt x="101" y="126"/>
                  <a:pt x="101" y="126"/>
                </a:cubicBezTo>
                <a:cubicBezTo>
                  <a:pt x="104" y="126"/>
                  <a:pt x="104" y="126"/>
                  <a:pt x="104" y="126"/>
                </a:cubicBezTo>
                <a:lnTo>
                  <a:pt x="104" y="123"/>
                </a:lnTo>
                <a:close/>
                <a:moveTo>
                  <a:pt x="94" y="34"/>
                </a:moveTo>
                <a:cubicBezTo>
                  <a:pt x="94" y="17"/>
                  <a:pt x="94" y="17"/>
                  <a:pt x="94" y="17"/>
                </a:cubicBezTo>
                <a:cubicBezTo>
                  <a:pt x="101" y="20"/>
                  <a:pt x="101" y="20"/>
                  <a:pt x="101" y="20"/>
                </a:cubicBezTo>
                <a:cubicBezTo>
                  <a:pt x="102" y="20"/>
                  <a:pt x="102" y="21"/>
                  <a:pt x="102" y="23"/>
                </a:cubicBezTo>
                <a:cubicBezTo>
                  <a:pt x="101" y="25"/>
                  <a:pt x="101" y="25"/>
                  <a:pt x="101" y="25"/>
                </a:cubicBezTo>
                <a:cubicBezTo>
                  <a:pt x="100" y="26"/>
                  <a:pt x="99" y="27"/>
                  <a:pt x="98" y="26"/>
                </a:cubicBezTo>
                <a:cubicBezTo>
                  <a:pt x="97" y="26"/>
                  <a:pt x="97" y="26"/>
                  <a:pt x="97" y="26"/>
                </a:cubicBezTo>
                <a:lnTo>
                  <a:pt x="94" y="34"/>
                </a:lnTo>
                <a:close/>
                <a:moveTo>
                  <a:pt x="94" y="17"/>
                </a:moveTo>
                <a:cubicBezTo>
                  <a:pt x="94" y="34"/>
                  <a:pt x="94" y="34"/>
                  <a:pt x="94" y="34"/>
                </a:cubicBezTo>
                <a:cubicBezTo>
                  <a:pt x="84" y="55"/>
                  <a:pt x="84" y="55"/>
                  <a:pt x="84" y="55"/>
                </a:cubicBezTo>
                <a:cubicBezTo>
                  <a:pt x="94" y="60"/>
                  <a:pt x="94" y="60"/>
                  <a:pt x="94" y="60"/>
                </a:cubicBezTo>
                <a:cubicBezTo>
                  <a:pt x="94" y="108"/>
                  <a:pt x="94" y="108"/>
                  <a:pt x="94" y="108"/>
                </a:cubicBezTo>
                <a:cubicBezTo>
                  <a:pt x="93" y="108"/>
                  <a:pt x="93" y="108"/>
                  <a:pt x="93" y="108"/>
                </a:cubicBezTo>
                <a:cubicBezTo>
                  <a:pt x="94" y="109"/>
                  <a:pt x="94" y="109"/>
                  <a:pt x="94" y="109"/>
                </a:cubicBezTo>
                <a:cubicBezTo>
                  <a:pt x="94" y="130"/>
                  <a:pt x="94" y="130"/>
                  <a:pt x="94" y="130"/>
                </a:cubicBezTo>
                <a:cubicBezTo>
                  <a:pt x="92" y="129"/>
                  <a:pt x="92" y="129"/>
                  <a:pt x="92" y="129"/>
                </a:cubicBezTo>
                <a:cubicBezTo>
                  <a:pt x="91" y="132"/>
                  <a:pt x="88" y="135"/>
                  <a:pt x="85" y="137"/>
                </a:cubicBezTo>
                <a:cubicBezTo>
                  <a:pt x="94" y="141"/>
                  <a:pt x="94" y="141"/>
                  <a:pt x="94" y="141"/>
                </a:cubicBezTo>
                <a:cubicBezTo>
                  <a:pt x="94" y="144"/>
                  <a:pt x="94" y="144"/>
                  <a:pt x="94" y="144"/>
                </a:cubicBezTo>
                <a:cubicBezTo>
                  <a:pt x="81" y="139"/>
                  <a:pt x="81" y="139"/>
                  <a:pt x="81" y="139"/>
                </a:cubicBezTo>
                <a:cubicBezTo>
                  <a:pt x="80" y="139"/>
                  <a:pt x="79" y="139"/>
                  <a:pt x="78" y="140"/>
                </a:cubicBezTo>
                <a:cubicBezTo>
                  <a:pt x="78" y="133"/>
                  <a:pt x="78" y="133"/>
                  <a:pt x="78" y="133"/>
                </a:cubicBezTo>
                <a:cubicBezTo>
                  <a:pt x="81" y="135"/>
                  <a:pt x="81" y="135"/>
                  <a:pt x="81" y="135"/>
                </a:cubicBezTo>
                <a:cubicBezTo>
                  <a:pt x="82" y="135"/>
                  <a:pt x="83" y="134"/>
                  <a:pt x="83" y="134"/>
                </a:cubicBezTo>
                <a:cubicBezTo>
                  <a:pt x="80" y="127"/>
                  <a:pt x="80" y="127"/>
                  <a:pt x="80" y="127"/>
                </a:cubicBezTo>
                <a:cubicBezTo>
                  <a:pt x="78" y="127"/>
                  <a:pt x="78" y="127"/>
                  <a:pt x="78" y="127"/>
                </a:cubicBezTo>
                <a:cubicBezTo>
                  <a:pt x="78" y="124"/>
                  <a:pt x="78" y="124"/>
                  <a:pt x="78" y="124"/>
                </a:cubicBezTo>
                <a:cubicBezTo>
                  <a:pt x="78" y="124"/>
                  <a:pt x="78" y="124"/>
                  <a:pt x="78" y="124"/>
                </a:cubicBezTo>
                <a:cubicBezTo>
                  <a:pt x="78" y="124"/>
                  <a:pt x="78" y="124"/>
                  <a:pt x="78" y="124"/>
                </a:cubicBezTo>
                <a:cubicBezTo>
                  <a:pt x="78" y="116"/>
                  <a:pt x="78" y="116"/>
                  <a:pt x="78" y="116"/>
                </a:cubicBezTo>
                <a:cubicBezTo>
                  <a:pt x="92" y="122"/>
                  <a:pt x="92" y="122"/>
                  <a:pt x="92" y="122"/>
                </a:cubicBezTo>
                <a:cubicBezTo>
                  <a:pt x="92" y="122"/>
                  <a:pt x="92" y="121"/>
                  <a:pt x="92" y="120"/>
                </a:cubicBezTo>
                <a:cubicBezTo>
                  <a:pt x="92" y="118"/>
                  <a:pt x="92" y="115"/>
                  <a:pt x="91" y="113"/>
                </a:cubicBezTo>
                <a:cubicBezTo>
                  <a:pt x="78" y="116"/>
                  <a:pt x="78" y="116"/>
                  <a:pt x="78" y="116"/>
                </a:cubicBezTo>
                <a:cubicBezTo>
                  <a:pt x="78" y="114"/>
                  <a:pt x="78" y="114"/>
                  <a:pt x="78" y="114"/>
                </a:cubicBezTo>
                <a:cubicBezTo>
                  <a:pt x="86" y="105"/>
                  <a:pt x="86" y="105"/>
                  <a:pt x="86" y="105"/>
                </a:cubicBezTo>
                <a:cubicBezTo>
                  <a:pt x="78" y="101"/>
                  <a:pt x="78" y="101"/>
                  <a:pt x="78" y="101"/>
                </a:cubicBezTo>
                <a:cubicBezTo>
                  <a:pt x="78" y="52"/>
                  <a:pt x="78" y="52"/>
                  <a:pt x="78" y="52"/>
                </a:cubicBezTo>
                <a:cubicBezTo>
                  <a:pt x="79" y="52"/>
                  <a:pt x="80" y="52"/>
                  <a:pt x="80" y="51"/>
                </a:cubicBezTo>
                <a:cubicBezTo>
                  <a:pt x="91" y="27"/>
                  <a:pt x="91" y="27"/>
                  <a:pt x="91" y="27"/>
                </a:cubicBezTo>
                <a:cubicBezTo>
                  <a:pt x="92" y="26"/>
                  <a:pt x="91" y="24"/>
                  <a:pt x="90" y="24"/>
                </a:cubicBezTo>
                <a:cubicBezTo>
                  <a:pt x="78" y="18"/>
                  <a:pt x="78" y="18"/>
                  <a:pt x="78" y="18"/>
                </a:cubicBezTo>
                <a:cubicBezTo>
                  <a:pt x="78" y="9"/>
                  <a:pt x="78" y="9"/>
                  <a:pt x="78" y="9"/>
                </a:cubicBezTo>
                <a:lnTo>
                  <a:pt x="94" y="17"/>
                </a:lnTo>
                <a:close/>
                <a:moveTo>
                  <a:pt x="78" y="9"/>
                </a:moveTo>
                <a:cubicBezTo>
                  <a:pt x="78" y="18"/>
                  <a:pt x="78" y="18"/>
                  <a:pt x="78" y="18"/>
                </a:cubicBezTo>
                <a:cubicBezTo>
                  <a:pt x="74" y="16"/>
                  <a:pt x="74" y="16"/>
                  <a:pt x="74" y="16"/>
                </a:cubicBezTo>
                <a:cubicBezTo>
                  <a:pt x="74" y="7"/>
                  <a:pt x="74" y="7"/>
                  <a:pt x="74" y="7"/>
                </a:cubicBezTo>
                <a:lnTo>
                  <a:pt x="78" y="9"/>
                </a:lnTo>
                <a:close/>
                <a:moveTo>
                  <a:pt x="78" y="52"/>
                </a:moveTo>
                <a:cubicBezTo>
                  <a:pt x="78" y="101"/>
                  <a:pt x="78" y="101"/>
                  <a:pt x="78" y="101"/>
                </a:cubicBezTo>
                <a:cubicBezTo>
                  <a:pt x="74" y="99"/>
                  <a:pt x="74" y="99"/>
                  <a:pt x="74" y="99"/>
                </a:cubicBezTo>
                <a:cubicBezTo>
                  <a:pt x="74" y="105"/>
                  <a:pt x="74" y="105"/>
                  <a:pt x="74" y="105"/>
                </a:cubicBezTo>
                <a:cubicBezTo>
                  <a:pt x="74" y="50"/>
                  <a:pt x="74" y="50"/>
                  <a:pt x="74" y="50"/>
                </a:cubicBezTo>
                <a:cubicBezTo>
                  <a:pt x="77" y="52"/>
                  <a:pt x="77" y="52"/>
                  <a:pt x="77" y="52"/>
                </a:cubicBezTo>
                <a:lnTo>
                  <a:pt x="78" y="52"/>
                </a:lnTo>
                <a:close/>
                <a:moveTo>
                  <a:pt x="78" y="114"/>
                </a:moveTo>
                <a:cubicBezTo>
                  <a:pt x="78" y="116"/>
                  <a:pt x="78" y="116"/>
                  <a:pt x="78" y="116"/>
                </a:cubicBezTo>
                <a:cubicBezTo>
                  <a:pt x="77" y="116"/>
                  <a:pt x="77" y="116"/>
                  <a:pt x="77" y="116"/>
                </a:cubicBezTo>
                <a:cubicBezTo>
                  <a:pt x="78" y="116"/>
                  <a:pt x="78" y="116"/>
                  <a:pt x="78" y="116"/>
                </a:cubicBezTo>
                <a:cubicBezTo>
                  <a:pt x="78" y="124"/>
                  <a:pt x="78" y="124"/>
                  <a:pt x="78" y="124"/>
                </a:cubicBezTo>
                <a:cubicBezTo>
                  <a:pt x="77" y="122"/>
                  <a:pt x="77" y="122"/>
                  <a:pt x="77" y="122"/>
                </a:cubicBezTo>
                <a:cubicBezTo>
                  <a:pt x="75" y="121"/>
                  <a:pt x="75" y="121"/>
                  <a:pt x="75" y="121"/>
                </a:cubicBezTo>
                <a:cubicBezTo>
                  <a:pt x="74" y="121"/>
                  <a:pt x="74" y="121"/>
                  <a:pt x="74" y="121"/>
                </a:cubicBezTo>
                <a:cubicBezTo>
                  <a:pt x="74" y="121"/>
                  <a:pt x="74" y="121"/>
                  <a:pt x="74" y="121"/>
                </a:cubicBezTo>
                <a:cubicBezTo>
                  <a:pt x="74" y="114"/>
                  <a:pt x="74" y="114"/>
                  <a:pt x="74" y="114"/>
                </a:cubicBezTo>
                <a:cubicBezTo>
                  <a:pt x="74" y="114"/>
                  <a:pt x="74" y="114"/>
                  <a:pt x="74" y="114"/>
                </a:cubicBezTo>
                <a:cubicBezTo>
                  <a:pt x="75" y="114"/>
                  <a:pt x="75" y="115"/>
                  <a:pt x="76" y="115"/>
                </a:cubicBezTo>
                <a:cubicBezTo>
                  <a:pt x="76" y="115"/>
                  <a:pt x="76" y="115"/>
                  <a:pt x="76" y="115"/>
                </a:cubicBezTo>
                <a:lnTo>
                  <a:pt x="78" y="114"/>
                </a:lnTo>
                <a:close/>
                <a:moveTo>
                  <a:pt x="78" y="124"/>
                </a:moveTo>
                <a:cubicBezTo>
                  <a:pt x="78" y="127"/>
                  <a:pt x="78" y="127"/>
                  <a:pt x="78" y="127"/>
                </a:cubicBezTo>
                <a:cubicBezTo>
                  <a:pt x="74" y="127"/>
                  <a:pt x="74" y="127"/>
                  <a:pt x="74" y="127"/>
                </a:cubicBezTo>
                <a:cubicBezTo>
                  <a:pt x="74" y="124"/>
                  <a:pt x="74" y="124"/>
                  <a:pt x="74" y="124"/>
                </a:cubicBezTo>
                <a:lnTo>
                  <a:pt x="78" y="124"/>
                </a:lnTo>
                <a:close/>
                <a:moveTo>
                  <a:pt x="78" y="133"/>
                </a:moveTo>
                <a:cubicBezTo>
                  <a:pt x="78" y="140"/>
                  <a:pt x="78" y="140"/>
                  <a:pt x="78" y="140"/>
                </a:cubicBezTo>
                <a:cubicBezTo>
                  <a:pt x="76" y="140"/>
                  <a:pt x="75" y="140"/>
                  <a:pt x="74" y="140"/>
                </a:cubicBezTo>
                <a:cubicBezTo>
                  <a:pt x="74" y="137"/>
                  <a:pt x="74" y="137"/>
                  <a:pt x="74" y="137"/>
                </a:cubicBezTo>
                <a:cubicBezTo>
                  <a:pt x="74" y="137"/>
                  <a:pt x="75" y="137"/>
                  <a:pt x="76" y="136"/>
                </a:cubicBezTo>
                <a:cubicBezTo>
                  <a:pt x="74" y="135"/>
                  <a:pt x="74" y="135"/>
                  <a:pt x="74" y="135"/>
                </a:cubicBezTo>
                <a:cubicBezTo>
                  <a:pt x="74" y="131"/>
                  <a:pt x="74" y="131"/>
                  <a:pt x="74" y="131"/>
                </a:cubicBezTo>
                <a:lnTo>
                  <a:pt x="78" y="133"/>
                </a:lnTo>
                <a:close/>
                <a:moveTo>
                  <a:pt x="74" y="7"/>
                </a:moveTo>
                <a:cubicBezTo>
                  <a:pt x="74" y="16"/>
                  <a:pt x="74" y="16"/>
                  <a:pt x="74" y="16"/>
                </a:cubicBezTo>
                <a:cubicBezTo>
                  <a:pt x="63" y="11"/>
                  <a:pt x="63" y="11"/>
                  <a:pt x="63" y="11"/>
                </a:cubicBezTo>
                <a:cubicBezTo>
                  <a:pt x="62" y="11"/>
                  <a:pt x="62" y="11"/>
                  <a:pt x="62" y="11"/>
                </a:cubicBezTo>
                <a:cubicBezTo>
                  <a:pt x="62" y="2"/>
                  <a:pt x="62" y="2"/>
                  <a:pt x="62" y="2"/>
                </a:cubicBezTo>
                <a:lnTo>
                  <a:pt x="74" y="7"/>
                </a:lnTo>
                <a:close/>
                <a:moveTo>
                  <a:pt x="74" y="50"/>
                </a:moveTo>
                <a:cubicBezTo>
                  <a:pt x="74" y="105"/>
                  <a:pt x="74" y="105"/>
                  <a:pt x="74" y="105"/>
                </a:cubicBezTo>
                <a:cubicBezTo>
                  <a:pt x="73" y="114"/>
                  <a:pt x="73" y="114"/>
                  <a:pt x="73" y="114"/>
                </a:cubicBezTo>
                <a:cubicBezTo>
                  <a:pt x="73" y="114"/>
                  <a:pt x="73" y="114"/>
                  <a:pt x="73" y="114"/>
                </a:cubicBezTo>
                <a:cubicBezTo>
                  <a:pt x="74" y="114"/>
                  <a:pt x="74" y="114"/>
                  <a:pt x="74" y="114"/>
                </a:cubicBezTo>
                <a:cubicBezTo>
                  <a:pt x="74" y="121"/>
                  <a:pt x="74" y="121"/>
                  <a:pt x="74" y="121"/>
                </a:cubicBezTo>
                <a:cubicBezTo>
                  <a:pt x="73" y="121"/>
                  <a:pt x="72" y="121"/>
                  <a:pt x="72" y="121"/>
                </a:cubicBezTo>
                <a:cubicBezTo>
                  <a:pt x="71" y="124"/>
                  <a:pt x="71" y="124"/>
                  <a:pt x="71" y="124"/>
                </a:cubicBezTo>
                <a:cubicBezTo>
                  <a:pt x="74" y="124"/>
                  <a:pt x="74" y="124"/>
                  <a:pt x="74" y="124"/>
                </a:cubicBezTo>
                <a:cubicBezTo>
                  <a:pt x="74" y="127"/>
                  <a:pt x="74" y="127"/>
                  <a:pt x="74" y="127"/>
                </a:cubicBezTo>
                <a:cubicBezTo>
                  <a:pt x="71" y="127"/>
                  <a:pt x="71" y="127"/>
                  <a:pt x="71" y="127"/>
                </a:cubicBezTo>
                <a:cubicBezTo>
                  <a:pt x="71" y="130"/>
                  <a:pt x="71" y="130"/>
                  <a:pt x="71" y="130"/>
                </a:cubicBezTo>
                <a:cubicBezTo>
                  <a:pt x="74" y="131"/>
                  <a:pt x="74" y="131"/>
                  <a:pt x="74" y="131"/>
                </a:cubicBezTo>
                <a:cubicBezTo>
                  <a:pt x="74" y="135"/>
                  <a:pt x="74" y="135"/>
                  <a:pt x="74" y="135"/>
                </a:cubicBezTo>
                <a:cubicBezTo>
                  <a:pt x="70" y="134"/>
                  <a:pt x="70" y="134"/>
                  <a:pt x="70" y="134"/>
                </a:cubicBezTo>
                <a:cubicBezTo>
                  <a:pt x="70" y="137"/>
                  <a:pt x="70" y="137"/>
                  <a:pt x="70" y="137"/>
                </a:cubicBezTo>
                <a:cubicBezTo>
                  <a:pt x="71" y="137"/>
                  <a:pt x="72" y="137"/>
                  <a:pt x="74" y="137"/>
                </a:cubicBezTo>
                <a:cubicBezTo>
                  <a:pt x="74" y="140"/>
                  <a:pt x="74" y="140"/>
                  <a:pt x="74" y="140"/>
                </a:cubicBezTo>
                <a:cubicBezTo>
                  <a:pt x="70" y="140"/>
                  <a:pt x="67" y="139"/>
                  <a:pt x="64" y="138"/>
                </a:cubicBezTo>
                <a:cubicBezTo>
                  <a:pt x="63" y="138"/>
                  <a:pt x="63" y="138"/>
                  <a:pt x="62" y="137"/>
                </a:cubicBezTo>
                <a:cubicBezTo>
                  <a:pt x="62" y="131"/>
                  <a:pt x="62" y="131"/>
                  <a:pt x="62" y="131"/>
                </a:cubicBezTo>
                <a:cubicBezTo>
                  <a:pt x="63" y="130"/>
                  <a:pt x="63" y="130"/>
                  <a:pt x="63" y="130"/>
                </a:cubicBezTo>
                <a:cubicBezTo>
                  <a:pt x="62" y="130"/>
                  <a:pt x="62" y="130"/>
                  <a:pt x="62" y="130"/>
                </a:cubicBezTo>
                <a:cubicBezTo>
                  <a:pt x="62" y="125"/>
                  <a:pt x="62" y="125"/>
                  <a:pt x="62" y="125"/>
                </a:cubicBezTo>
                <a:cubicBezTo>
                  <a:pt x="68" y="125"/>
                  <a:pt x="68" y="125"/>
                  <a:pt x="68" y="125"/>
                </a:cubicBezTo>
                <a:cubicBezTo>
                  <a:pt x="71" y="121"/>
                  <a:pt x="71" y="121"/>
                  <a:pt x="71" y="121"/>
                </a:cubicBezTo>
                <a:cubicBezTo>
                  <a:pt x="71" y="121"/>
                  <a:pt x="70" y="120"/>
                  <a:pt x="70" y="120"/>
                </a:cubicBezTo>
                <a:cubicBezTo>
                  <a:pt x="70" y="119"/>
                  <a:pt x="70" y="119"/>
                  <a:pt x="70" y="119"/>
                </a:cubicBezTo>
                <a:cubicBezTo>
                  <a:pt x="68" y="118"/>
                  <a:pt x="68" y="118"/>
                  <a:pt x="68" y="118"/>
                </a:cubicBezTo>
                <a:cubicBezTo>
                  <a:pt x="62" y="119"/>
                  <a:pt x="62" y="119"/>
                  <a:pt x="62" y="119"/>
                </a:cubicBezTo>
                <a:cubicBezTo>
                  <a:pt x="62" y="109"/>
                  <a:pt x="62" y="109"/>
                  <a:pt x="62" y="109"/>
                </a:cubicBezTo>
                <a:cubicBezTo>
                  <a:pt x="71" y="113"/>
                  <a:pt x="71" y="113"/>
                  <a:pt x="71" y="113"/>
                </a:cubicBezTo>
                <a:cubicBezTo>
                  <a:pt x="65" y="101"/>
                  <a:pt x="65" y="101"/>
                  <a:pt x="65" y="101"/>
                </a:cubicBezTo>
                <a:cubicBezTo>
                  <a:pt x="64" y="101"/>
                  <a:pt x="63" y="101"/>
                  <a:pt x="62" y="102"/>
                </a:cubicBezTo>
                <a:cubicBezTo>
                  <a:pt x="62" y="98"/>
                  <a:pt x="62" y="98"/>
                  <a:pt x="62" y="98"/>
                </a:cubicBezTo>
                <a:cubicBezTo>
                  <a:pt x="64" y="97"/>
                  <a:pt x="65" y="97"/>
                  <a:pt x="67" y="96"/>
                </a:cubicBezTo>
                <a:cubicBezTo>
                  <a:pt x="62" y="94"/>
                  <a:pt x="62" y="94"/>
                  <a:pt x="62" y="94"/>
                </a:cubicBezTo>
                <a:cubicBezTo>
                  <a:pt x="62" y="45"/>
                  <a:pt x="62" y="45"/>
                  <a:pt x="62" y="45"/>
                </a:cubicBezTo>
                <a:lnTo>
                  <a:pt x="74" y="50"/>
                </a:lnTo>
                <a:close/>
                <a:moveTo>
                  <a:pt x="62" y="2"/>
                </a:moveTo>
                <a:cubicBezTo>
                  <a:pt x="62" y="11"/>
                  <a:pt x="62" y="11"/>
                  <a:pt x="62" y="11"/>
                </a:cubicBezTo>
                <a:cubicBezTo>
                  <a:pt x="61" y="11"/>
                  <a:pt x="60" y="12"/>
                  <a:pt x="60" y="13"/>
                </a:cubicBezTo>
                <a:cubicBezTo>
                  <a:pt x="49" y="37"/>
                  <a:pt x="49" y="37"/>
                  <a:pt x="49" y="37"/>
                </a:cubicBezTo>
                <a:cubicBezTo>
                  <a:pt x="48" y="38"/>
                  <a:pt x="49" y="39"/>
                  <a:pt x="50" y="40"/>
                </a:cubicBezTo>
                <a:cubicBezTo>
                  <a:pt x="62" y="45"/>
                  <a:pt x="62" y="45"/>
                  <a:pt x="62" y="45"/>
                </a:cubicBezTo>
                <a:cubicBezTo>
                  <a:pt x="62" y="94"/>
                  <a:pt x="62" y="94"/>
                  <a:pt x="62" y="94"/>
                </a:cubicBezTo>
                <a:cubicBezTo>
                  <a:pt x="45" y="86"/>
                  <a:pt x="45" y="86"/>
                  <a:pt x="45" y="86"/>
                </a:cubicBezTo>
                <a:cubicBezTo>
                  <a:pt x="47" y="91"/>
                  <a:pt x="48" y="97"/>
                  <a:pt x="47" y="102"/>
                </a:cubicBezTo>
                <a:cubicBezTo>
                  <a:pt x="54" y="105"/>
                  <a:pt x="54" y="105"/>
                  <a:pt x="54" y="105"/>
                </a:cubicBezTo>
                <a:cubicBezTo>
                  <a:pt x="56" y="102"/>
                  <a:pt x="59" y="100"/>
                  <a:pt x="62" y="98"/>
                </a:cubicBezTo>
                <a:cubicBezTo>
                  <a:pt x="62" y="102"/>
                  <a:pt x="62" y="102"/>
                  <a:pt x="62" y="102"/>
                </a:cubicBezTo>
                <a:cubicBezTo>
                  <a:pt x="61" y="103"/>
                  <a:pt x="60" y="104"/>
                  <a:pt x="59" y="105"/>
                </a:cubicBezTo>
                <a:cubicBezTo>
                  <a:pt x="59" y="105"/>
                  <a:pt x="58" y="106"/>
                  <a:pt x="57" y="107"/>
                </a:cubicBezTo>
                <a:cubicBezTo>
                  <a:pt x="62" y="109"/>
                  <a:pt x="62" y="109"/>
                  <a:pt x="62" y="109"/>
                </a:cubicBezTo>
                <a:cubicBezTo>
                  <a:pt x="62" y="119"/>
                  <a:pt x="62" y="119"/>
                  <a:pt x="62" y="119"/>
                </a:cubicBezTo>
                <a:cubicBezTo>
                  <a:pt x="54" y="120"/>
                  <a:pt x="54" y="120"/>
                  <a:pt x="54" y="120"/>
                </a:cubicBezTo>
                <a:cubicBezTo>
                  <a:pt x="54" y="121"/>
                  <a:pt x="54" y="122"/>
                  <a:pt x="55" y="123"/>
                </a:cubicBezTo>
                <a:cubicBezTo>
                  <a:pt x="59" y="125"/>
                  <a:pt x="59" y="125"/>
                  <a:pt x="59" y="125"/>
                </a:cubicBezTo>
                <a:cubicBezTo>
                  <a:pt x="59" y="125"/>
                  <a:pt x="59" y="125"/>
                  <a:pt x="59" y="125"/>
                </a:cubicBezTo>
                <a:cubicBezTo>
                  <a:pt x="62" y="125"/>
                  <a:pt x="62" y="125"/>
                  <a:pt x="62" y="125"/>
                </a:cubicBezTo>
                <a:cubicBezTo>
                  <a:pt x="62" y="130"/>
                  <a:pt x="62" y="130"/>
                  <a:pt x="62" y="130"/>
                </a:cubicBezTo>
                <a:cubicBezTo>
                  <a:pt x="57" y="128"/>
                  <a:pt x="57" y="128"/>
                  <a:pt x="57" y="128"/>
                </a:cubicBezTo>
                <a:cubicBezTo>
                  <a:pt x="58" y="129"/>
                  <a:pt x="59" y="131"/>
                  <a:pt x="61" y="132"/>
                </a:cubicBezTo>
                <a:cubicBezTo>
                  <a:pt x="62" y="131"/>
                  <a:pt x="62" y="131"/>
                  <a:pt x="62" y="131"/>
                </a:cubicBezTo>
                <a:cubicBezTo>
                  <a:pt x="62" y="137"/>
                  <a:pt x="62" y="137"/>
                  <a:pt x="62" y="137"/>
                </a:cubicBezTo>
                <a:cubicBezTo>
                  <a:pt x="57" y="135"/>
                  <a:pt x="54" y="130"/>
                  <a:pt x="52" y="126"/>
                </a:cubicBezTo>
                <a:cubicBezTo>
                  <a:pt x="44" y="122"/>
                  <a:pt x="44" y="122"/>
                  <a:pt x="44" y="122"/>
                </a:cubicBezTo>
                <a:cubicBezTo>
                  <a:pt x="44" y="118"/>
                  <a:pt x="44" y="118"/>
                  <a:pt x="44" y="118"/>
                </a:cubicBezTo>
                <a:cubicBezTo>
                  <a:pt x="51" y="121"/>
                  <a:pt x="51" y="121"/>
                  <a:pt x="51" y="121"/>
                </a:cubicBezTo>
                <a:cubicBezTo>
                  <a:pt x="51" y="118"/>
                  <a:pt x="51" y="114"/>
                  <a:pt x="52" y="111"/>
                </a:cubicBezTo>
                <a:cubicBezTo>
                  <a:pt x="44" y="107"/>
                  <a:pt x="44" y="107"/>
                  <a:pt x="44" y="107"/>
                </a:cubicBezTo>
                <a:cubicBezTo>
                  <a:pt x="44" y="31"/>
                  <a:pt x="44" y="31"/>
                  <a:pt x="44" y="31"/>
                </a:cubicBezTo>
                <a:cubicBezTo>
                  <a:pt x="55" y="7"/>
                  <a:pt x="55" y="7"/>
                  <a:pt x="55" y="7"/>
                </a:cubicBezTo>
                <a:cubicBezTo>
                  <a:pt x="55" y="7"/>
                  <a:pt x="55" y="7"/>
                  <a:pt x="55" y="7"/>
                </a:cubicBezTo>
                <a:cubicBezTo>
                  <a:pt x="53" y="6"/>
                  <a:pt x="53" y="5"/>
                  <a:pt x="54" y="4"/>
                </a:cubicBezTo>
                <a:cubicBezTo>
                  <a:pt x="55" y="1"/>
                  <a:pt x="55" y="1"/>
                  <a:pt x="55" y="1"/>
                </a:cubicBezTo>
                <a:cubicBezTo>
                  <a:pt x="55" y="0"/>
                  <a:pt x="56" y="0"/>
                  <a:pt x="58" y="0"/>
                </a:cubicBezTo>
                <a:lnTo>
                  <a:pt x="62" y="2"/>
                </a:lnTo>
                <a:close/>
                <a:moveTo>
                  <a:pt x="44" y="31"/>
                </a:moveTo>
                <a:cubicBezTo>
                  <a:pt x="44" y="107"/>
                  <a:pt x="44" y="107"/>
                  <a:pt x="44" y="107"/>
                </a:cubicBezTo>
                <a:cubicBezTo>
                  <a:pt x="44" y="107"/>
                  <a:pt x="44" y="107"/>
                  <a:pt x="44" y="107"/>
                </a:cubicBezTo>
                <a:cubicBezTo>
                  <a:pt x="42" y="110"/>
                  <a:pt x="40" y="113"/>
                  <a:pt x="37" y="115"/>
                </a:cubicBezTo>
                <a:cubicBezTo>
                  <a:pt x="44" y="118"/>
                  <a:pt x="44" y="118"/>
                  <a:pt x="44" y="118"/>
                </a:cubicBezTo>
                <a:cubicBezTo>
                  <a:pt x="44" y="122"/>
                  <a:pt x="44" y="122"/>
                  <a:pt x="44" y="122"/>
                </a:cubicBezTo>
                <a:cubicBezTo>
                  <a:pt x="34" y="117"/>
                  <a:pt x="34" y="117"/>
                  <a:pt x="34" y="117"/>
                </a:cubicBezTo>
                <a:cubicBezTo>
                  <a:pt x="34" y="113"/>
                  <a:pt x="34" y="113"/>
                  <a:pt x="34" y="113"/>
                </a:cubicBezTo>
                <a:cubicBezTo>
                  <a:pt x="34" y="112"/>
                  <a:pt x="35" y="112"/>
                  <a:pt x="35" y="112"/>
                </a:cubicBezTo>
                <a:cubicBezTo>
                  <a:pt x="34" y="110"/>
                  <a:pt x="34" y="110"/>
                  <a:pt x="34" y="110"/>
                </a:cubicBezTo>
                <a:cubicBezTo>
                  <a:pt x="34" y="96"/>
                  <a:pt x="34" y="96"/>
                  <a:pt x="34" y="96"/>
                </a:cubicBezTo>
                <a:cubicBezTo>
                  <a:pt x="44" y="100"/>
                  <a:pt x="44" y="100"/>
                  <a:pt x="44" y="100"/>
                </a:cubicBezTo>
                <a:cubicBezTo>
                  <a:pt x="44" y="100"/>
                  <a:pt x="44" y="99"/>
                  <a:pt x="44" y="98"/>
                </a:cubicBezTo>
                <a:cubicBezTo>
                  <a:pt x="44" y="96"/>
                  <a:pt x="44" y="93"/>
                  <a:pt x="43" y="91"/>
                </a:cubicBezTo>
                <a:cubicBezTo>
                  <a:pt x="34" y="93"/>
                  <a:pt x="34" y="93"/>
                  <a:pt x="34" y="93"/>
                </a:cubicBezTo>
                <a:cubicBezTo>
                  <a:pt x="34" y="88"/>
                  <a:pt x="34" y="88"/>
                  <a:pt x="34" y="88"/>
                </a:cubicBezTo>
                <a:cubicBezTo>
                  <a:pt x="38" y="83"/>
                  <a:pt x="38" y="83"/>
                  <a:pt x="38" y="83"/>
                </a:cubicBezTo>
                <a:cubicBezTo>
                  <a:pt x="34" y="81"/>
                  <a:pt x="34" y="81"/>
                  <a:pt x="34" y="81"/>
                </a:cubicBezTo>
                <a:cubicBezTo>
                  <a:pt x="34" y="48"/>
                  <a:pt x="34" y="48"/>
                  <a:pt x="34" y="48"/>
                </a:cubicBezTo>
                <a:cubicBezTo>
                  <a:pt x="39" y="37"/>
                  <a:pt x="39" y="37"/>
                  <a:pt x="39" y="37"/>
                </a:cubicBezTo>
                <a:cubicBezTo>
                  <a:pt x="39" y="36"/>
                  <a:pt x="41" y="36"/>
                  <a:pt x="42" y="36"/>
                </a:cubicBezTo>
                <a:cubicBezTo>
                  <a:pt x="42" y="36"/>
                  <a:pt x="42" y="36"/>
                  <a:pt x="42" y="36"/>
                </a:cubicBezTo>
                <a:lnTo>
                  <a:pt x="44" y="31"/>
                </a:lnTo>
                <a:close/>
                <a:moveTo>
                  <a:pt x="23" y="91"/>
                </a:moveTo>
                <a:cubicBezTo>
                  <a:pt x="23" y="91"/>
                  <a:pt x="23" y="91"/>
                  <a:pt x="23" y="91"/>
                </a:cubicBezTo>
                <a:cubicBezTo>
                  <a:pt x="23" y="90"/>
                  <a:pt x="23" y="90"/>
                  <a:pt x="23" y="90"/>
                </a:cubicBezTo>
                <a:cubicBezTo>
                  <a:pt x="23" y="73"/>
                  <a:pt x="23" y="73"/>
                  <a:pt x="23" y="73"/>
                </a:cubicBezTo>
                <a:cubicBezTo>
                  <a:pt x="27" y="63"/>
                  <a:pt x="27" y="63"/>
                  <a:pt x="27" y="63"/>
                </a:cubicBezTo>
                <a:cubicBezTo>
                  <a:pt x="23" y="61"/>
                  <a:pt x="23" y="61"/>
                  <a:pt x="23" y="61"/>
                </a:cubicBezTo>
                <a:cubicBezTo>
                  <a:pt x="23" y="42"/>
                  <a:pt x="23" y="42"/>
                  <a:pt x="23" y="42"/>
                </a:cubicBezTo>
                <a:cubicBezTo>
                  <a:pt x="24" y="43"/>
                  <a:pt x="24" y="43"/>
                  <a:pt x="24" y="43"/>
                </a:cubicBezTo>
                <a:cubicBezTo>
                  <a:pt x="25" y="43"/>
                  <a:pt x="25" y="44"/>
                  <a:pt x="24" y="45"/>
                </a:cubicBezTo>
                <a:cubicBezTo>
                  <a:pt x="23" y="49"/>
                  <a:pt x="23" y="49"/>
                  <a:pt x="23" y="49"/>
                </a:cubicBezTo>
                <a:cubicBezTo>
                  <a:pt x="32" y="53"/>
                  <a:pt x="32" y="53"/>
                  <a:pt x="32" y="53"/>
                </a:cubicBezTo>
                <a:cubicBezTo>
                  <a:pt x="34" y="48"/>
                  <a:pt x="34" y="48"/>
                  <a:pt x="34" y="48"/>
                </a:cubicBezTo>
                <a:cubicBezTo>
                  <a:pt x="34" y="81"/>
                  <a:pt x="34" y="81"/>
                  <a:pt x="34" y="81"/>
                </a:cubicBezTo>
                <a:cubicBezTo>
                  <a:pt x="26" y="78"/>
                  <a:pt x="26" y="78"/>
                  <a:pt x="26" y="78"/>
                </a:cubicBezTo>
                <a:cubicBezTo>
                  <a:pt x="25" y="92"/>
                  <a:pt x="25" y="92"/>
                  <a:pt x="25" y="92"/>
                </a:cubicBezTo>
                <a:cubicBezTo>
                  <a:pt x="25" y="92"/>
                  <a:pt x="25" y="92"/>
                  <a:pt x="25" y="92"/>
                </a:cubicBezTo>
                <a:cubicBezTo>
                  <a:pt x="25" y="92"/>
                  <a:pt x="26" y="92"/>
                  <a:pt x="26" y="92"/>
                </a:cubicBezTo>
                <a:cubicBezTo>
                  <a:pt x="27" y="93"/>
                  <a:pt x="27" y="93"/>
                  <a:pt x="28" y="93"/>
                </a:cubicBezTo>
                <a:cubicBezTo>
                  <a:pt x="28" y="94"/>
                  <a:pt x="28" y="94"/>
                  <a:pt x="28" y="94"/>
                </a:cubicBezTo>
                <a:cubicBezTo>
                  <a:pt x="34" y="88"/>
                  <a:pt x="34" y="88"/>
                  <a:pt x="34" y="88"/>
                </a:cubicBezTo>
                <a:cubicBezTo>
                  <a:pt x="34" y="93"/>
                  <a:pt x="34" y="93"/>
                  <a:pt x="34" y="93"/>
                </a:cubicBezTo>
                <a:cubicBezTo>
                  <a:pt x="29" y="94"/>
                  <a:pt x="29" y="94"/>
                  <a:pt x="29" y="94"/>
                </a:cubicBezTo>
                <a:cubicBezTo>
                  <a:pt x="34" y="96"/>
                  <a:pt x="34" y="96"/>
                  <a:pt x="34" y="96"/>
                </a:cubicBezTo>
                <a:cubicBezTo>
                  <a:pt x="34" y="110"/>
                  <a:pt x="34" y="110"/>
                  <a:pt x="34" y="110"/>
                </a:cubicBezTo>
                <a:cubicBezTo>
                  <a:pt x="28" y="100"/>
                  <a:pt x="28" y="100"/>
                  <a:pt x="28" y="100"/>
                </a:cubicBezTo>
                <a:cubicBezTo>
                  <a:pt x="27" y="99"/>
                  <a:pt x="27" y="99"/>
                  <a:pt x="27" y="99"/>
                </a:cubicBezTo>
                <a:cubicBezTo>
                  <a:pt x="26" y="100"/>
                  <a:pt x="26" y="100"/>
                  <a:pt x="26" y="100"/>
                </a:cubicBezTo>
                <a:cubicBezTo>
                  <a:pt x="25" y="100"/>
                  <a:pt x="24" y="100"/>
                  <a:pt x="24" y="100"/>
                </a:cubicBezTo>
                <a:cubicBezTo>
                  <a:pt x="23" y="107"/>
                  <a:pt x="23" y="107"/>
                  <a:pt x="23" y="107"/>
                </a:cubicBezTo>
                <a:cubicBezTo>
                  <a:pt x="23" y="100"/>
                  <a:pt x="23" y="100"/>
                  <a:pt x="23" y="100"/>
                </a:cubicBezTo>
                <a:cubicBezTo>
                  <a:pt x="23" y="99"/>
                  <a:pt x="23" y="99"/>
                  <a:pt x="23" y="99"/>
                </a:cubicBezTo>
                <a:cubicBezTo>
                  <a:pt x="23" y="99"/>
                  <a:pt x="23" y="99"/>
                  <a:pt x="23" y="99"/>
                </a:cubicBezTo>
                <a:lnTo>
                  <a:pt x="23" y="91"/>
                </a:lnTo>
                <a:close/>
                <a:moveTo>
                  <a:pt x="34" y="113"/>
                </a:moveTo>
                <a:cubicBezTo>
                  <a:pt x="33" y="113"/>
                  <a:pt x="33" y="113"/>
                  <a:pt x="33" y="113"/>
                </a:cubicBezTo>
                <a:cubicBezTo>
                  <a:pt x="23" y="108"/>
                  <a:pt x="23" y="108"/>
                  <a:pt x="23" y="108"/>
                </a:cubicBezTo>
                <a:cubicBezTo>
                  <a:pt x="23" y="112"/>
                  <a:pt x="23" y="112"/>
                  <a:pt x="23" y="112"/>
                </a:cubicBezTo>
                <a:cubicBezTo>
                  <a:pt x="28" y="115"/>
                  <a:pt x="28" y="115"/>
                  <a:pt x="28" y="115"/>
                </a:cubicBezTo>
                <a:cubicBezTo>
                  <a:pt x="26" y="115"/>
                  <a:pt x="25" y="115"/>
                  <a:pt x="23" y="115"/>
                </a:cubicBezTo>
                <a:cubicBezTo>
                  <a:pt x="23" y="118"/>
                  <a:pt x="23" y="118"/>
                  <a:pt x="23" y="118"/>
                </a:cubicBezTo>
                <a:cubicBezTo>
                  <a:pt x="26" y="119"/>
                  <a:pt x="30" y="118"/>
                  <a:pt x="33" y="117"/>
                </a:cubicBezTo>
                <a:cubicBezTo>
                  <a:pt x="34" y="117"/>
                  <a:pt x="34" y="117"/>
                  <a:pt x="34" y="117"/>
                </a:cubicBezTo>
                <a:lnTo>
                  <a:pt x="34" y="113"/>
                </a:lnTo>
                <a:close/>
                <a:moveTo>
                  <a:pt x="11" y="83"/>
                </a:moveTo>
                <a:cubicBezTo>
                  <a:pt x="9" y="85"/>
                  <a:pt x="8" y="87"/>
                  <a:pt x="7" y="89"/>
                </a:cubicBezTo>
                <a:cubicBezTo>
                  <a:pt x="14" y="92"/>
                  <a:pt x="14" y="92"/>
                  <a:pt x="14" y="92"/>
                </a:cubicBezTo>
                <a:cubicBezTo>
                  <a:pt x="14" y="91"/>
                  <a:pt x="14" y="91"/>
                  <a:pt x="14" y="91"/>
                </a:cubicBezTo>
                <a:cubicBezTo>
                  <a:pt x="15" y="90"/>
                  <a:pt x="15" y="90"/>
                  <a:pt x="15" y="90"/>
                </a:cubicBezTo>
                <a:cubicBezTo>
                  <a:pt x="15" y="89"/>
                  <a:pt x="18" y="89"/>
                  <a:pt x="21" y="90"/>
                </a:cubicBezTo>
                <a:cubicBezTo>
                  <a:pt x="23" y="91"/>
                  <a:pt x="23" y="91"/>
                  <a:pt x="23" y="91"/>
                </a:cubicBezTo>
                <a:cubicBezTo>
                  <a:pt x="23" y="99"/>
                  <a:pt x="23" y="99"/>
                  <a:pt x="23" y="99"/>
                </a:cubicBezTo>
                <a:cubicBezTo>
                  <a:pt x="22" y="99"/>
                  <a:pt x="22" y="98"/>
                  <a:pt x="22" y="98"/>
                </a:cubicBezTo>
                <a:cubicBezTo>
                  <a:pt x="21" y="97"/>
                  <a:pt x="21" y="97"/>
                  <a:pt x="21" y="97"/>
                </a:cubicBezTo>
                <a:cubicBezTo>
                  <a:pt x="20" y="96"/>
                  <a:pt x="20" y="96"/>
                  <a:pt x="20" y="96"/>
                </a:cubicBezTo>
                <a:cubicBezTo>
                  <a:pt x="6" y="99"/>
                  <a:pt x="6" y="99"/>
                  <a:pt x="6" y="99"/>
                </a:cubicBezTo>
                <a:cubicBezTo>
                  <a:pt x="6" y="101"/>
                  <a:pt x="7" y="103"/>
                  <a:pt x="8" y="105"/>
                </a:cubicBezTo>
                <a:cubicBezTo>
                  <a:pt x="10" y="107"/>
                  <a:pt x="11" y="109"/>
                  <a:pt x="13" y="111"/>
                </a:cubicBezTo>
                <a:cubicBezTo>
                  <a:pt x="15" y="109"/>
                  <a:pt x="15" y="109"/>
                  <a:pt x="15" y="109"/>
                </a:cubicBezTo>
                <a:cubicBezTo>
                  <a:pt x="14" y="108"/>
                  <a:pt x="14" y="108"/>
                  <a:pt x="14" y="107"/>
                </a:cubicBezTo>
                <a:cubicBezTo>
                  <a:pt x="15" y="105"/>
                  <a:pt x="15" y="105"/>
                  <a:pt x="15" y="105"/>
                </a:cubicBezTo>
                <a:cubicBezTo>
                  <a:pt x="15" y="105"/>
                  <a:pt x="16" y="105"/>
                  <a:pt x="17" y="106"/>
                </a:cubicBezTo>
                <a:cubicBezTo>
                  <a:pt x="17" y="106"/>
                  <a:pt x="17" y="106"/>
                  <a:pt x="17" y="106"/>
                </a:cubicBezTo>
                <a:cubicBezTo>
                  <a:pt x="23" y="100"/>
                  <a:pt x="23" y="100"/>
                  <a:pt x="23" y="100"/>
                </a:cubicBezTo>
                <a:cubicBezTo>
                  <a:pt x="23" y="107"/>
                  <a:pt x="23" y="107"/>
                  <a:pt x="23" y="107"/>
                </a:cubicBezTo>
                <a:cubicBezTo>
                  <a:pt x="23" y="108"/>
                  <a:pt x="23" y="108"/>
                  <a:pt x="23" y="108"/>
                </a:cubicBezTo>
                <a:cubicBezTo>
                  <a:pt x="23" y="108"/>
                  <a:pt x="23" y="108"/>
                  <a:pt x="23" y="108"/>
                </a:cubicBezTo>
                <a:cubicBezTo>
                  <a:pt x="23" y="112"/>
                  <a:pt x="23" y="112"/>
                  <a:pt x="23" y="112"/>
                </a:cubicBezTo>
                <a:cubicBezTo>
                  <a:pt x="22" y="112"/>
                  <a:pt x="22" y="112"/>
                  <a:pt x="22" y="112"/>
                </a:cubicBezTo>
                <a:cubicBezTo>
                  <a:pt x="22" y="115"/>
                  <a:pt x="22" y="115"/>
                  <a:pt x="22" y="115"/>
                </a:cubicBezTo>
                <a:cubicBezTo>
                  <a:pt x="22" y="115"/>
                  <a:pt x="22" y="115"/>
                  <a:pt x="23" y="115"/>
                </a:cubicBezTo>
                <a:cubicBezTo>
                  <a:pt x="23" y="118"/>
                  <a:pt x="23" y="118"/>
                  <a:pt x="23" y="118"/>
                </a:cubicBezTo>
                <a:cubicBezTo>
                  <a:pt x="20" y="118"/>
                  <a:pt x="18" y="117"/>
                  <a:pt x="16" y="116"/>
                </a:cubicBezTo>
                <a:cubicBezTo>
                  <a:pt x="5" y="111"/>
                  <a:pt x="0" y="98"/>
                  <a:pt x="5" y="87"/>
                </a:cubicBezTo>
                <a:cubicBezTo>
                  <a:pt x="8" y="79"/>
                  <a:pt x="15" y="75"/>
                  <a:pt x="22" y="74"/>
                </a:cubicBezTo>
                <a:cubicBezTo>
                  <a:pt x="22" y="73"/>
                  <a:pt x="22" y="73"/>
                  <a:pt x="22" y="73"/>
                </a:cubicBezTo>
                <a:cubicBezTo>
                  <a:pt x="23" y="73"/>
                  <a:pt x="23" y="73"/>
                  <a:pt x="23" y="73"/>
                </a:cubicBezTo>
                <a:cubicBezTo>
                  <a:pt x="23" y="90"/>
                  <a:pt x="23" y="90"/>
                  <a:pt x="23" y="90"/>
                </a:cubicBezTo>
                <a:cubicBezTo>
                  <a:pt x="17" y="79"/>
                  <a:pt x="17" y="79"/>
                  <a:pt x="17" y="79"/>
                </a:cubicBezTo>
                <a:cubicBezTo>
                  <a:pt x="15" y="80"/>
                  <a:pt x="13" y="81"/>
                  <a:pt x="11" y="83"/>
                </a:cubicBezTo>
                <a:close/>
                <a:moveTo>
                  <a:pt x="23" y="42"/>
                </a:moveTo>
                <a:cubicBezTo>
                  <a:pt x="23" y="61"/>
                  <a:pt x="23" y="61"/>
                  <a:pt x="23" y="61"/>
                </a:cubicBezTo>
                <a:cubicBezTo>
                  <a:pt x="18" y="59"/>
                  <a:pt x="18" y="59"/>
                  <a:pt x="18" y="59"/>
                </a:cubicBezTo>
                <a:cubicBezTo>
                  <a:pt x="17" y="63"/>
                  <a:pt x="17" y="63"/>
                  <a:pt x="17" y="63"/>
                </a:cubicBezTo>
                <a:cubicBezTo>
                  <a:pt x="16" y="63"/>
                  <a:pt x="15" y="64"/>
                  <a:pt x="14" y="63"/>
                </a:cubicBezTo>
                <a:cubicBezTo>
                  <a:pt x="10" y="62"/>
                  <a:pt x="10" y="62"/>
                  <a:pt x="10" y="62"/>
                </a:cubicBezTo>
                <a:cubicBezTo>
                  <a:pt x="9" y="61"/>
                  <a:pt x="9" y="60"/>
                  <a:pt x="10" y="59"/>
                </a:cubicBezTo>
                <a:cubicBezTo>
                  <a:pt x="17" y="42"/>
                  <a:pt x="17" y="42"/>
                  <a:pt x="17" y="42"/>
                </a:cubicBezTo>
                <a:cubicBezTo>
                  <a:pt x="18" y="41"/>
                  <a:pt x="19" y="41"/>
                  <a:pt x="20" y="41"/>
                </a:cubicBezTo>
                <a:lnTo>
                  <a:pt x="23" y="42"/>
                </a:lnTo>
                <a:close/>
              </a:path>
            </a:pathLst>
          </a:cu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7" name="Freeform 6"/>
          <p:cNvSpPr>
            <a:spLocks noEditPoints="1" noChangeArrowheads="1"/>
          </p:cNvSpPr>
          <p:nvPr/>
        </p:nvSpPr>
        <p:spPr bwMode="auto">
          <a:xfrm>
            <a:off x="4987925" y="4759326"/>
            <a:ext cx="922339" cy="892175"/>
          </a:xfrm>
          <a:custGeom>
            <a:avLst/>
            <a:gdLst>
              <a:gd name="T0" fmla="*/ 2147483647 w 186"/>
              <a:gd name="T1" fmla="*/ 2147483647 h 180"/>
              <a:gd name="T2" fmla="*/ 2147483647 w 186"/>
              <a:gd name="T3" fmla="*/ 1695132500 h 180"/>
              <a:gd name="T4" fmla="*/ 2147483647 w 186"/>
              <a:gd name="T5" fmla="*/ 958121602 h 180"/>
              <a:gd name="T6" fmla="*/ 2147483647 w 186"/>
              <a:gd name="T7" fmla="*/ 908987542 h 180"/>
              <a:gd name="T8" fmla="*/ 2147483647 w 186"/>
              <a:gd name="T9" fmla="*/ 1547730320 h 180"/>
              <a:gd name="T10" fmla="*/ 2147483647 w 186"/>
              <a:gd name="T11" fmla="*/ 2147483647 h 180"/>
              <a:gd name="T12" fmla="*/ 2147483647 w 186"/>
              <a:gd name="T13" fmla="*/ 2147483647 h 180"/>
              <a:gd name="T14" fmla="*/ 2147483647 w 186"/>
              <a:gd name="T15" fmla="*/ 1424897649 h 180"/>
              <a:gd name="T16" fmla="*/ 2147483647 w 186"/>
              <a:gd name="T17" fmla="*/ 2147483647 h 180"/>
              <a:gd name="T18" fmla="*/ 2147483647 w 186"/>
              <a:gd name="T19" fmla="*/ 2147483647 h 180"/>
              <a:gd name="T20" fmla="*/ 2147483647 w 186"/>
              <a:gd name="T21" fmla="*/ 2147483647 h 180"/>
              <a:gd name="T22" fmla="*/ 2147483647 w 186"/>
              <a:gd name="T23" fmla="*/ 147402180 h 180"/>
              <a:gd name="T24" fmla="*/ 2147483647 w 186"/>
              <a:gd name="T25" fmla="*/ 2147483647 h 180"/>
              <a:gd name="T26" fmla="*/ 2147483647 w 186"/>
              <a:gd name="T27" fmla="*/ 1351194081 h 180"/>
              <a:gd name="T28" fmla="*/ 2147483647 w 186"/>
              <a:gd name="T29" fmla="*/ 1130088333 h 180"/>
              <a:gd name="T30" fmla="*/ 2147483647 w 186"/>
              <a:gd name="T31" fmla="*/ 2147483647 h 180"/>
              <a:gd name="T32" fmla="*/ 2147483647 w 186"/>
              <a:gd name="T33" fmla="*/ 2147483647 h 180"/>
              <a:gd name="T34" fmla="*/ 2147483647 w 186"/>
              <a:gd name="T35" fmla="*/ 2147483647 h 180"/>
              <a:gd name="T36" fmla="*/ 2114717723 w 186"/>
              <a:gd name="T37" fmla="*/ 2147483647 h 180"/>
              <a:gd name="T38" fmla="*/ 2090131961 w 186"/>
              <a:gd name="T39" fmla="*/ 2147483647 h 180"/>
              <a:gd name="T40" fmla="*/ 2090131961 w 186"/>
              <a:gd name="T41" fmla="*/ 2147483647 h 180"/>
              <a:gd name="T42" fmla="*/ 2065541239 w 186"/>
              <a:gd name="T43" fmla="*/ 2147483647 h 180"/>
              <a:gd name="T44" fmla="*/ 2065541239 w 186"/>
              <a:gd name="T45" fmla="*/ 2147483647 h 180"/>
              <a:gd name="T46" fmla="*/ 2016359797 w 186"/>
              <a:gd name="T47" fmla="*/ 2147483647 h 180"/>
              <a:gd name="T48" fmla="*/ 2016359797 w 186"/>
              <a:gd name="T49" fmla="*/ 2147483647 h 180"/>
              <a:gd name="T50" fmla="*/ 1991769076 w 186"/>
              <a:gd name="T51" fmla="*/ 2147483647 h 180"/>
              <a:gd name="T52" fmla="*/ 1868820429 w 186"/>
              <a:gd name="T53" fmla="*/ 245670299 h 180"/>
              <a:gd name="T54" fmla="*/ 1819643945 w 186"/>
              <a:gd name="T55" fmla="*/ 1940807756 h 180"/>
              <a:gd name="T56" fmla="*/ 1795053224 w 186"/>
              <a:gd name="T57" fmla="*/ 1916238248 h 180"/>
              <a:gd name="T58" fmla="*/ 1770462503 w 186"/>
              <a:gd name="T59" fmla="*/ 2147483647 h 180"/>
              <a:gd name="T60" fmla="*/ 1770462503 w 186"/>
              <a:gd name="T61" fmla="*/ 2147483647 h 180"/>
              <a:gd name="T62" fmla="*/ 1770462503 w 186"/>
              <a:gd name="T63" fmla="*/ 2147483647 h 180"/>
              <a:gd name="T64" fmla="*/ 1770462503 w 186"/>
              <a:gd name="T65" fmla="*/ 2147483647 h 180"/>
              <a:gd name="T66" fmla="*/ 1745871781 w 186"/>
              <a:gd name="T67" fmla="*/ 2147483647 h 180"/>
              <a:gd name="T68" fmla="*/ 1745871781 w 186"/>
              <a:gd name="T69" fmla="*/ 2147483647 h 180"/>
              <a:gd name="T70" fmla="*/ 1770462503 w 186"/>
              <a:gd name="T71" fmla="*/ 2147483647 h 180"/>
              <a:gd name="T72" fmla="*/ 1745871781 w 186"/>
              <a:gd name="T73" fmla="*/ 2147483647 h 180"/>
              <a:gd name="T74" fmla="*/ 1745871781 w 186"/>
              <a:gd name="T75" fmla="*/ 2147483647 h 180"/>
              <a:gd name="T76" fmla="*/ 1745871781 w 186"/>
              <a:gd name="T77" fmla="*/ 2147483647 h 180"/>
              <a:gd name="T78" fmla="*/ 1745871781 w 186"/>
              <a:gd name="T79" fmla="*/ 2147483647 h 180"/>
              <a:gd name="T80" fmla="*/ 1745871781 w 186"/>
              <a:gd name="T81" fmla="*/ 2147483647 h 180"/>
              <a:gd name="T82" fmla="*/ 1745871781 w 186"/>
              <a:gd name="T83" fmla="*/ 2147483647 h 180"/>
              <a:gd name="T84" fmla="*/ 1721281060 w 186"/>
              <a:gd name="T85" fmla="*/ 2014506367 h 180"/>
              <a:gd name="T86" fmla="*/ 1721281060 w 186"/>
              <a:gd name="T87" fmla="*/ 2147483647 h 180"/>
              <a:gd name="T88" fmla="*/ 1721281060 w 186"/>
              <a:gd name="T89" fmla="*/ 1817970128 h 180"/>
              <a:gd name="T90" fmla="*/ 1721281060 w 186"/>
              <a:gd name="T91" fmla="*/ 2147483647 h 180"/>
              <a:gd name="T92" fmla="*/ 1721281060 w 186"/>
              <a:gd name="T93" fmla="*/ 1867104188 h 180"/>
              <a:gd name="T94" fmla="*/ 1721281060 w 186"/>
              <a:gd name="T95" fmla="*/ 2147483647 h 180"/>
              <a:gd name="T96" fmla="*/ 1696695298 w 186"/>
              <a:gd name="T97" fmla="*/ 2147483647 h 180"/>
              <a:gd name="T98" fmla="*/ 1721281060 w 186"/>
              <a:gd name="T99" fmla="*/ 2147483647 h 180"/>
              <a:gd name="T100" fmla="*/ 1696695298 w 186"/>
              <a:gd name="T101" fmla="*/ 2147483647 h 180"/>
              <a:gd name="T102" fmla="*/ 1672104577 w 186"/>
              <a:gd name="T103" fmla="*/ 761580406 h 180"/>
              <a:gd name="T104" fmla="*/ 1672104577 w 186"/>
              <a:gd name="T105" fmla="*/ 2147483647 h 180"/>
              <a:gd name="T106" fmla="*/ 1622923134 w 186"/>
              <a:gd name="T107" fmla="*/ 2147483647 h 180"/>
              <a:gd name="T108" fmla="*/ 1524565208 w 186"/>
              <a:gd name="T109" fmla="*/ 1891673696 h 180"/>
              <a:gd name="T110" fmla="*/ 1450798004 w 186"/>
              <a:gd name="T111" fmla="*/ 2147483647 h 180"/>
              <a:gd name="T112" fmla="*/ 1131128546 w 186"/>
              <a:gd name="T113" fmla="*/ 2147483647 h 180"/>
              <a:gd name="T114" fmla="*/ 1032770620 w 186"/>
              <a:gd name="T115" fmla="*/ 2147483647 h 180"/>
              <a:gd name="T116" fmla="*/ 1008179898 w 186"/>
              <a:gd name="T117" fmla="*/ 2147483647 h 180"/>
              <a:gd name="T118" fmla="*/ 983589177 w 186"/>
              <a:gd name="T119" fmla="*/ 2147483647 h 180"/>
              <a:gd name="T120" fmla="*/ 934412694 w 186"/>
              <a:gd name="T121" fmla="*/ 2147483647 h 180"/>
              <a:gd name="T122" fmla="*/ 885231251 w 186"/>
              <a:gd name="T123" fmla="*/ 2147483647 h 180"/>
              <a:gd name="T124" fmla="*/ 885231251 w 186"/>
              <a:gd name="T125" fmla="*/ 2147483647 h 1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6"/>
              <a:gd name="T190" fmla="*/ 0 h 180"/>
              <a:gd name="T191" fmla="*/ 186 w 186"/>
              <a:gd name="T192" fmla="*/ 180 h 1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6" h="180">
                <a:moveTo>
                  <a:pt x="165" y="164"/>
                </a:moveTo>
                <a:cubicBezTo>
                  <a:pt x="175" y="162"/>
                  <a:pt x="184" y="159"/>
                  <a:pt x="184" y="159"/>
                </a:cubicBezTo>
                <a:cubicBezTo>
                  <a:pt x="184" y="159"/>
                  <a:pt x="184" y="159"/>
                  <a:pt x="184" y="159"/>
                </a:cubicBezTo>
                <a:cubicBezTo>
                  <a:pt x="184" y="159"/>
                  <a:pt x="184" y="159"/>
                  <a:pt x="184" y="159"/>
                </a:cubicBezTo>
                <a:cubicBezTo>
                  <a:pt x="186" y="159"/>
                  <a:pt x="186" y="159"/>
                  <a:pt x="186" y="159"/>
                </a:cubicBezTo>
                <a:cubicBezTo>
                  <a:pt x="184" y="159"/>
                  <a:pt x="184" y="159"/>
                  <a:pt x="184" y="159"/>
                </a:cubicBezTo>
                <a:cubicBezTo>
                  <a:pt x="165" y="120"/>
                  <a:pt x="165" y="120"/>
                  <a:pt x="165" y="120"/>
                </a:cubicBezTo>
                <a:cubicBezTo>
                  <a:pt x="165" y="122"/>
                  <a:pt x="165" y="122"/>
                  <a:pt x="165" y="122"/>
                </a:cubicBezTo>
                <a:cubicBezTo>
                  <a:pt x="184" y="159"/>
                  <a:pt x="184" y="159"/>
                  <a:pt x="184" y="159"/>
                </a:cubicBezTo>
                <a:cubicBezTo>
                  <a:pt x="183" y="159"/>
                  <a:pt x="183" y="159"/>
                  <a:pt x="183" y="159"/>
                </a:cubicBezTo>
                <a:cubicBezTo>
                  <a:pt x="165" y="158"/>
                  <a:pt x="165" y="158"/>
                  <a:pt x="165" y="158"/>
                </a:cubicBezTo>
                <a:cubicBezTo>
                  <a:pt x="165" y="159"/>
                  <a:pt x="165" y="159"/>
                  <a:pt x="165" y="159"/>
                </a:cubicBezTo>
                <a:cubicBezTo>
                  <a:pt x="183" y="159"/>
                  <a:pt x="183" y="159"/>
                  <a:pt x="183" y="159"/>
                </a:cubicBezTo>
                <a:cubicBezTo>
                  <a:pt x="180" y="160"/>
                  <a:pt x="173" y="162"/>
                  <a:pt x="165" y="164"/>
                </a:cubicBezTo>
                <a:close/>
                <a:moveTo>
                  <a:pt x="165" y="151"/>
                </a:moveTo>
                <a:cubicBezTo>
                  <a:pt x="165" y="130"/>
                  <a:pt x="165" y="130"/>
                  <a:pt x="165" y="130"/>
                </a:cubicBezTo>
                <a:cubicBezTo>
                  <a:pt x="183" y="158"/>
                  <a:pt x="183" y="158"/>
                  <a:pt x="183" y="158"/>
                </a:cubicBezTo>
                <a:cubicBezTo>
                  <a:pt x="183" y="158"/>
                  <a:pt x="176" y="154"/>
                  <a:pt x="165" y="151"/>
                </a:cubicBezTo>
                <a:close/>
                <a:moveTo>
                  <a:pt x="139" y="168"/>
                </a:moveTo>
                <a:cubicBezTo>
                  <a:pt x="147" y="170"/>
                  <a:pt x="147" y="170"/>
                  <a:pt x="147" y="170"/>
                </a:cubicBezTo>
                <a:cubicBezTo>
                  <a:pt x="147" y="170"/>
                  <a:pt x="147" y="170"/>
                  <a:pt x="147" y="170"/>
                </a:cubicBezTo>
                <a:cubicBezTo>
                  <a:pt x="147" y="171"/>
                  <a:pt x="147" y="171"/>
                  <a:pt x="147" y="171"/>
                </a:cubicBezTo>
                <a:cubicBezTo>
                  <a:pt x="147" y="170"/>
                  <a:pt x="147" y="170"/>
                  <a:pt x="147" y="170"/>
                </a:cubicBezTo>
                <a:cubicBezTo>
                  <a:pt x="152" y="168"/>
                  <a:pt x="159" y="166"/>
                  <a:pt x="165" y="164"/>
                </a:cubicBezTo>
                <a:cubicBezTo>
                  <a:pt x="165" y="164"/>
                  <a:pt x="165" y="164"/>
                  <a:pt x="165" y="164"/>
                </a:cubicBezTo>
                <a:cubicBezTo>
                  <a:pt x="159" y="166"/>
                  <a:pt x="152" y="168"/>
                  <a:pt x="147" y="170"/>
                </a:cubicBezTo>
                <a:cubicBezTo>
                  <a:pt x="148" y="161"/>
                  <a:pt x="148" y="161"/>
                  <a:pt x="148" y="161"/>
                </a:cubicBezTo>
                <a:cubicBezTo>
                  <a:pt x="148" y="161"/>
                  <a:pt x="148" y="161"/>
                  <a:pt x="148" y="161"/>
                </a:cubicBezTo>
                <a:cubicBezTo>
                  <a:pt x="148" y="159"/>
                  <a:pt x="148" y="159"/>
                  <a:pt x="148" y="159"/>
                </a:cubicBezTo>
                <a:cubicBezTo>
                  <a:pt x="165" y="159"/>
                  <a:pt x="165" y="159"/>
                  <a:pt x="165" y="159"/>
                </a:cubicBezTo>
                <a:cubicBezTo>
                  <a:pt x="165" y="158"/>
                  <a:pt x="165" y="158"/>
                  <a:pt x="165" y="158"/>
                </a:cubicBezTo>
                <a:cubicBezTo>
                  <a:pt x="146" y="158"/>
                  <a:pt x="146" y="158"/>
                  <a:pt x="146" y="158"/>
                </a:cubicBezTo>
                <a:cubicBezTo>
                  <a:pt x="143" y="146"/>
                  <a:pt x="143" y="146"/>
                  <a:pt x="143" y="146"/>
                </a:cubicBezTo>
                <a:cubicBezTo>
                  <a:pt x="151" y="147"/>
                  <a:pt x="159" y="149"/>
                  <a:pt x="165" y="151"/>
                </a:cubicBezTo>
                <a:cubicBezTo>
                  <a:pt x="165" y="130"/>
                  <a:pt x="165" y="130"/>
                  <a:pt x="165" y="130"/>
                </a:cubicBezTo>
                <a:cubicBezTo>
                  <a:pt x="139" y="91"/>
                  <a:pt x="139" y="91"/>
                  <a:pt x="139" y="91"/>
                </a:cubicBezTo>
                <a:cubicBezTo>
                  <a:pt x="139" y="154"/>
                  <a:pt x="139" y="154"/>
                  <a:pt x="139" y="154"/>
                </a:cubicBezTo>
                <a:cubicBezTo>
                  <a:pt x="141" y="155"/>
                  <a:pt x="144" y="156"/>
                  <a:pt x="146" y="158"/>
                </a:cubicBezTo>
                <a:cubicBezTo>
                  <a:pt x="139" y="158"/>
                  <a:pt x="139" y="158"/>
                  <a:pt x="139" y="158"/>
                </a:cubicBezTo>
                <a:cubicBezTo>
                  <a:pt x="139" y="161"/>
                  <a:pt x="139" y="161"/>
                  <a:pt x="139" y="161"/>
                </a:cubicBezTo>
                <a:cubicBezTo>
                  <a:pt x="147" y="161"/>
                  <a:pt x="147" y="161"/>
                  <a:pt x="147" y="161"/>
                </a:cubicBezTo>
                <a:cubicBezTo>
                  <a:pt x="147" y="170"/>
                  <a:pt x="147" y="170"/>
                  <a:pt x="147" y="170"/>
                </a:cubicBezTo>
                <a:cubicBezTo>
                  <a:pt x="147" y="170"/>
                  <a:pt x="147" y="170"/>
                  <a:pt x="147" y="170"/>
                </a:cubicBezTo>
                <a:cubicBezTo>
                  <a:pt x="139" y="168"/>
                  <a:pt x="139" y="168"/>
                  <a:pt x="139" y="168"/>
                </a:cubicBezTo>
                <a:close/>
                <a:moveTo>
                  <a:pt x="165" y="120"/>
                </a:moveTo>
                <a:cubicBezTo>
                  <a:pt x="165" y="122"/>
                  <a:pt x="165" y="122"/>
                  <a:pt x="165" y="122"/>
                </a:cubicBezTo>
                <a:cubicBezTo>
                  <a:pt x="139" y="69"/>
                  <a:pt x="139" y="69"/>
                  <a:pt x="139" y="69"/>
                </a:cubicBezTo>
                <a:cubicBezTo>
                  <a:pt x="139" y="68"/>
                  <a:pt x="139" y="68"/>
                  <a:pt x="139" y="68"/>
                </a:cubicBezTo>
                <a:lnTo>
                  <a:pt x="165" y="120"/>
                </a:lnTo>
                <a:close/>
                <a:moveTo>
                  <a:pt x="130" y="166"/>
                </a:moveTo>
                <a:cubicBezTo>
                  <a:pt x="139" y="168"/>
                  <a:pt x="139" y="168"/>
                  <a:pt x="139" y="168"/>
                </a:cubicBezTo>
                <a:cubicBezTo>
                  <a:pt x="139" y="168"/>
                  <a:pt x="139" y="168"/>
                  <a:pt x="139" y="168"/>
                </a:cubicBezTo>
                <a:cubicBezTo>
                  <a:pt x="131" y="165"/>
                  <a:pt x="131" y="165"/>
                  <a:pt x="131" y="165"/>
                </a:cubicBezTo>
                <a:cubicBezTo>
                  <a:pt x="132" y="164"/>
                  <a:pt x="133" y="162"/>
                  <a:pt x="133" y="161"/>
                </a:cubicBezTo>
                <a:cubicBezTo>
                  <a:pt x="139" y="161"/>
                  <a:pt x="139" y="161"/>
                  <a:pt x="139" y="161"/>
                </a:cubicBezTo>
                <a:cubicBezTo>
                  <a:pt x="139" y="158"/>
                  <a:pt x="139" y="158"/>
                  <a:pt x="139" y="158"/>
                </a:cubicBezTo>
                <a:cubicBezTo>
                  <a:pt x="130" y="157"/>
                  <a:pt x="130" y="157"/>
                  <a:pt x="130" y="157"/>
                </a:cubicBezTo>
                <a:lnTo>
                  <a:pt x="130" y="166"/>
                </a:lnTo>
                <a:close/>
                <a:moveTo>
                  <a:pt x="139" y="68"/>
                </a:moveTo>
                <a:cubicBezTo>
                  <a:pt x="131" y="52"/>
                  <a:pt x="131" y="52"/>
                  <a:pt x="131" y="52"/>
                </a:cubicBezTo>
                <a:cubicBezTo>
                  <a:pt x="131" y="47"/>
                  <a:pt x="131" y="44"/>
                  <a:pt x="131" y="43"/>
                </a:cubicBezTo>
                <a:cubicBezTo>
                  <a:pt x="133" y="44"/>
                  <a:pt x="133" y="44"/>
                  <a:pt x="133" y="44"/>
                </a:cubicBezTo>
                <a:cubicBezTo>
                  <a:pt x="133" y="43"/>
                  <a:pt x="133" y="43"/>
                  <a:pt x="133" y="43"/>
                </a:cubicBezTo>
                <a:cubicBezTo>
                  <a:pt x="130" y="42"/>
                  <a:pt x="130" y="42"/>
                  <a:pt x="130" y="42"/>
                </a:cubicBezTo>
                <a:cubicBezTo>
                  <a:pt x="130" y="56"/>
                  <a:pt x="130" y="56"/>
                  <a:pt x="130" y="56"/>
                </a:cubicBezTo>
                <a:cubicBezTo>
                  <a:pt x="131" y="55"/>
                  <a:pt x="131" y="54"/>
                  <a:pt x="131" y="53"/>
                </a:cubicBezTo>
                <a:cubicBezTo>
                  <a:pt x="139" y="69"/>
                  <a:pt x="139" y="69"/>
                  <a:pt x="139" y="69"/>
                </a:cubicBezTo>
                <a:lnTo>
                  <a:pt x="139" y="68"/>
                </a:lnTo>
                <a:close/>
                <a:moveTo>
                  <a:pt x="139" y="91"/>
                </a:moveTo>
                <a:cubicBezTo>
                  <a:pt x="139" y="154"/>
                  <a:pt x="139" y="154"/>
                  <a:pt x="139" y="154"/>
                </a:cubicBezTo>
                <a:cubicBezTo>
                  <a:pt x="136" y="152"/>
                  <a:pt x="133" y="151"/>
                  <a:pt x="130" y="151"/>
                </a:cubicBezTo>
                <a:cubicBezTo>
                  <a:pt x="130" y="103"/>
                  <a:pt x="130" y="103"/>
                  <a:pt x="130" y="103"/>
                </a:cubicBezTo>
                <a:cubicBezTo>
                  <a:pt x="133" y="112"/>
                  <a:pt x="133" y="112"/>
                  <a:pt x="133" y="112"/>
                </a:cubicBezTo>
                <a:cubicBezTo>
                  <a:pt x="133" y="106"/>
                  <a:pt x="132" y="99"/>
                  <a:pt x="130" y="92"/>
                </a:cubicBezTo>
                <a:cubicBezTo>
                  <a:pt x="130" y="78"/>
                  <a:pt x="130" y="78"/>
                  <a:pt x="130" y="78"/>
                </a:cubicBezTo>
                <a:lnTo>
                  <a:pt x="139" y="91"/>
                </a:lnTo>
                <a:close/>
                <a:moveTo>
                  <a:pt x="130" y="70"/>
                </a:moveTo>
                <a:cubicBezTo>
                  <a:pt x="130" y="69"/>
                  <a:pt x="130" y="69"/>
                  <a:pt x="130" y="69"/>
                </a:cubicBezTo>
                <a:cubicBezTo>
                  <a:pt x="132" y="70"/>
                  <a:pt x="132" y="70"/>
                  <a:pt x="132" y="70"/>
                </a:cubicBezTo>
                <a:cubicBezTo>
                  <a:pt x="132" y="71"/>
                  <a:pt x="132" y="71"/>
                  <a:pt x="132" y="71"/>
                </a:cubicBezTo>
                <a:lnTo>
                  <a:pt x="130" y="70"/>
                </a:lnTo>
                <a:close/>
                <a:moveTo>
                  <a:pt x="126" y="167"/>
                </a:moveTo>
                <a:cubicBezTo>
                  <a:pt x="128" y="167"/>
                  <a:pt x="129" y="166"/>
                  <a:pt x="130" y="166"/>
                </a:cubicBezTo>
                <a:cubicBezTo>
                  <a:pt x="130" y="166"/>
                  <a:pt x="130" y="166"/>
                  <a:pt x="130" y="166"/>
                </a:cubicBezTo>
                <a:cubicBezTo>
                  <a:pt x="130" y="157"/>
                  <a:pt x="130" y="157"/>
                  <a:pt x="130" y="157"/>
                </a:cubicBezTo>
                <a:cubicBezTo>
                  <a:pt x="126" y="157"/>
                  <a:pt x="126" y="157"/>
                  <a:pt x="126" y="157"/>
                </a:cubicBezTo>
                <a:cubicBezTo>
                  <a:pt x="126" y="161"/>
                  <a:pt x="126" y="161"/>
                  <a:pt x="126" y="161"/>
                </a:cubicBezTo>
                <a:cubicBezTo>
                  <a:pt x="130" y="161"/>
                  <a:pt x="130" y="161"/>
                  <a:pt x="130" y="161"/>
                </a:cubicBezTo>
                <a:cubicBezTo>
                  <a:pt x="129" y="163"/>
                  <a:pt x="128" y="163"/>
                  <a:pt x="126" y="163"/>
                </a:cubicBezTo>
                <a:lnTo>
                  <a:pt x="126" y="167"/>
                </a:lnTo>
                <a:close/>
                <a:moveTo>
                  <a:pt x="130" y="42"/>
                </a:moveTo>
                <a:cubicBezTo>
                  <a:pt x="126" y="40"/>
                  <a:pt x="126" y="40"/>
                  <a:pt x="126" y="40"/>
                </a:cubicBezTo>
                <a:cubicBezTo>
                  <a:pt x="126" y="66"/>
                  <a:pt x="126" y="66"/>
                  <a:pt x="126" y="66"/>
                </a:cubicBezTo>
                <a:cubicBezTo>
                  <a:pt x="127" y="66"/>
                  <a:pt x="127" y="67"/>
                  <a:pt x="127" y="67"/>
                </a:cubicBezTo>
                <a:cubicBezTo>
                  <a:pt x="129" y="63"/>
                  <a:pt x="130" y="59"/>
                  <a:pt x="130" y="56"/>
                </a:cubicBezTo>
                <a:lnTo>
                  <a:pt x="130" y="42"/>
                </a:lnTo>
                <a:close/>
                <a:moveTo>
                  <a:pt x="130" y="69"/>
                </a:moveTo>
                <a:cubicBezTo>
                  <a:pt x="130" y="70"/>
                  <a:pt x="130" y="70"/>
                  <a:pt x="130" y="70"/>
                </a:cubicBezTo>
                <a:cubicBezTo>
                  <a:pt x="129" y="69"/>
                  <a:pt x="129" y="69"/>
                  <a:pt x="129" y="69"/>
                </a:cubicBezTo>
                <a:cubicBezTo>
                  <a:pt x="129" y="70"/>
                  <a:pt x="130" y="73"/>
                  <a:pt x="130" y="77"/>
                </a:cubicBezTo>
                <a:cubicBezTo>
                  <a:pt x="130" y="78"/>
                  <a:pt x="130" y="78"/>
                  <a:pt x="130" y="78"/>
                </a:cubicBezTo>
                <a:cubicBezTo>
                  <a:pt x="130" y="92"/>
                  <a:pt x="130" y="92"/>
                  <a:pt x="130" y="92"/>
                </a:cubicBezTo>
                <a:cubicBezTo>
                  <a:pt x="130" y="90"/>
                  <a:pt x="130" y="88"/>
                  <a:pt x="129" y="86"/>
                </a:cubicBezTo>
                <a:cubicBezTo>
                  <a:pt x="129" y="89"/>
                  <a:pt x="128" y="91"/>
                  <a:pt x="128" y="94"/>
                </a:cubicBezTo>
                <a:cubicBezTo>
                  <a:pt x="130" y="103"/>
                  <a:pt x="130" y="103"/>
                  <a:pt x="130" y="103"/>
                </a:cubicBezTo>
                <a:cubicBezTo>
                  <a:pt x="130" y="151"/>
                  <a:pt x="130" y="151"/>
                  <a:pt x="130" y="151"/>
                </a:cubicBezTo>
                <a:cubicBezTo>
                  <a:pt x="129" y="150"/>
                  <a:pt x="128" y="150"/>
                  <a:pt x="126" y="150"/>
                </a:cubicBezTo>
                <a:cubicBezTo>
                  <a:pt x="126" y="67"/>
                  <a:pt x="126" y="67"/>
                  <a:pt x="126" y="67"/>
                </a:cubicBezTo>
                <a:lnTo>
                  <a:pt x="130" y="69"/>
                </a:lnTo>
                <a:close/>
                <a:moveTo>
                  <a:pt x="123" y="167"/>
                </a:moveTo>
                <a:cubicBezTo>
                  <a:pt x="123" y="167"/>
                  <a:pt x="123" y="167"/>
                  <a:pt x="123" y="167"/>
                </a:cubicBezTo>
                <a:cubicBezTo>
                  <a:pt x="124" y="167"/>
                  <a:pt x="126" y="167"/>
                  <a:pt x="126" y="167"/>
                </a:cubicBezTo>
                <a:cubicBezTo>
                  <a:pt x="126" y="163"/>
                  <a:pt x="126" y="163"/>
                  <a:pt x="126" y="163"/>
                </a:cubicBezTo>
                <a:cubicBezTo>
                  <a:pt x="125" y="163"/>
                  <a:pt x="124" y="162"/>
                  <a:pt x="123" y="161"/>
                </a:cubicBezTo>
                <a:lnTo>
                  <a:pt x="123" y="167"/>
                </a:lnTo>
                <a:close/>
                <a:moveTo>
                  <a:pt x="126" y="40"/>
                </a:moveTo>
                <a:cubicBezTo>
                  <a:pt x="125" y="39"/>
                  <a:pt x="125" y="39"/>
                  <a:pt x="125" y="39"/>
                </a:cubicBezTo>
                <a:cubicBezTo>
                  <a:pt x="123" y="36"/>
                  <a:pt x="123" y="36"/>
                  <a:pt x="123" y="36"/>
                </a:cubicBezTo>
                <a:cubicBezTo>
                  <a:pt x="123" y="37"/>
                  <a:pt x="123" y="37"/>
                  <a:pt x="123" y="37"/>
                </a:cubicBezTo>
                <a:cubicBezTo>
                  <a:pt x="124" y="39"/>
                  <a:pt x="124" y="39"/>
                  <a:pt x="124" y="39"/>
                </a:cubicBezTo>
                <a:cubicBezTo>
                  <a:pt x="123" y="38"/>
                  <a:pt x="123" y="38"/>
                  <a:pt x="123" y="38"/>
                </a:cubicBezTo>
                <a:cubicBezTo>
                  <a:pt x="123" y="63"/>
                  <a:pt x="123" y="63"/>
                  <a:pt x="123" y="63"/>
                </a:cubicBezTo>
                <a:cubicBezTo>
                  <a:pt x="124" y="64"/>
                  <a:pt x="126" y="65"/>
                  <a:pt x="126" y="66"/>
                </a:cubicBezTo>
                <a:lnTo>
                  <a:pt x="126" y="40"/>
                </a:lnTo>
                <a:close/>
                <a:moveTo>
                  <a:pt x="123" y="33"/>
                </a:moveTo>
                <a:cubicBezTo>
                  <a:pt x="124" y="28"/>
                  <a:pt x="124" y="28"/>
                  <a:pt x="124" y="28"/>
                </a:cubicBezTo>
                <a:cubicBezTo>
                  <a:pt x="124" y="28"/>
                  <a:pt x="123" y="29"/>
                  <a:pt x="123" y="31"/>
                </a:cubicBezTo>
                <a:lnTo>
                  <a:pt x="123" y="33"/>
                </a:lnTo>
                <a:close/>
                <a:moveTo>
                  <a:pt x="126" y="67"/>
                </a:moveTo>
                <a:cubicBezTo>
                  <a:pt x="126" y="150"/>
                  <a:pt x="126" y="150"/>
                  <a:pt x="126" y="150"/>
                </a:cubicBezTo>
                <a:cubicBezTo>
                  <a:pt x="126" y="150"/>
                  <a:pt x="125" y="150"/>
                  <a:pt x="124" y="150"/>
                </a:cubicBezTo>
                <a:cubicBezTo>
                  <a:pt x="124" y="153"/>
                  <a:pt x="123" y="155"/>
                  <a:pt x="123" y="156"/>
                </a:cubicBezTo>
                <a:cubicBezTo>
                  <a:pt x="123" y="65"/>
                  <a:pt x="123" y="65"/>
                  <a:pt x="123" y="65"/>
                </a:cubicBezTo>
                <a:lnTo>
                  <a:pt x="126" y="67"/>
                </a:lnTo>
                <a:close/>
                <a:moveTo>
                  <a:pt x="126" y="157"/>
                </a:moveTo>
                <a:cubicBezTo>
                  <a:pt x="126" y="161"/>
                  <a:pt x="126" y="161"/>
                  <a:pt x="126" y="161"/>
                </a:cubicBezTo>
                <a:cubicBezTo>
                  <a:pt x="123" y="161"/>
                  <a:pt x="123" y="161"/>
                  <a:pt x="123" y="161"/>
                </a:cubicBezTo>
                <a:cubicBezTo>
                  <a:pt x="123" y="157"/>
                  <a:pt x="123" y="157"/>
                  <a:pt x="123" y="157"/>
                </a:cubicBezTo>
                <a:lnTo>
                  <a:pt x="126" y="157"/>
                </a:lnTo>
                <a:close/>
                <a:moveTo>
                  <a:pt x="119" y="167"/>
                </a:moveTo>
                <a:cubicBezTo>
                  <a:pt x="120" y="167"/>
                  <a:pt x="121" y="167"/>
                  <a:pt x="123" y="167"/>
                </a:cubicBezTo>
                <a:cubicBezTo>
                  <a:pt x="123" y="161"/>
                  <a:pt x="123" y="161"/>
                  <a:pt x="123" y="161"/>
                </a:cubicBezTo>
                <a:cubicBezTo>
                  <a:pt x="123" y="161"/>
                  <a:pt x="123" y="161"/>
                  <a:pt x="123" y="161"/>
                </a:cubicBezTo>
                <a:cubicBezTo>
                  <a:pt x="123" y="161"/>
                  <a:pt x="123" y="161"/>
                  <a:pt x="123" y="161"/>
                </a:cubicBezTo>
                <a:cubicBezTo>
                  <a:pt x="123" y="157"/>
                  <a:pt x="123" y="157"/>
                  <a:pt x="123" y="157"/>
                </a:cubicBezTo>
                <a:cubicBezTo>
                  <a:pt x="121" y="157"/>
                  <a:pt x="121" y="157"/>
                  <a:pt x="121" y="157"/>
                </a:cubicBezTo>
                <a:cubicBezTo>
                  <a:pt x="119" y="157"/>
                  <a:pt x="119" y="157"/>
                  <a:pt x="119" y="157"/>
                </a:cubicBezTo>
                <a:lnTo>
                  <a:pt x="119" y="167"/>
                </a:lnTo>
                <a:close/>
                <a:moveTo>
                  <a:pt x="123" y="36"/>
                </a:moveTo>
                <a:cubicBezTo>
                  <a:pt x="122" y="35"/>
                  <a:pt x="122" y="35"/>
                  <a:pt x="122" y="35"/>
                </a:cubicBezTo>
                <a:cubicBezTo>
                  <a:pt x="123" y="33"/>
                  <a:pt x="123" y="33"/>
                  <a:pt x="123" y="33"/>
                </a:cubicBezTo>
                <a:cubicBezTo>
                  <a:pt x="123" y="31"/>
                  <a:pt x="123" y="31"/>
                  <a:pt x="123" y="31"/>
                </a:cubicBezTo>
                <a:cubicBezTo>
                  <a:pt x="123" y="32"/>
                  <a:pt x="122" y="33"/>
                  <a:pt x="122" y="34"/>
                </a:cubicBezTo>
                <a:cubicBezTo>
                  <a:pt x="122" y="34"/>
                  <a:pt x="122" y="34"/>
                  <a:pt x="122" y="34"/>
                </a:cubicBezTo>
                <a:cubicBezTo>
                  <a:pt x="122" y="35"/>
                  <a:pt x="122" y="35"/>
                  <a:pt x="122" y="35"/>
                </a:cubicBezTo>
                <a:cubicBezTo>
                  <a:pt x="122" y="36"/>
                  <a:pt x="121" y="36"/>
                  <a:pt x="121" y="37"/>
                </a:cubicBezTo>
                <a:cubicBezTo>
                  <a:pt x="119" y="36"/>
                  <a:pt x="119" y="36"/>
                  <a:pt x="119" y="36"/>
                </a:cubicBezTo>
                <a:cubicBezTo>
                  <a:pt x="119" y="60"/>
                  <a:pt x="119" y="60"/>
                  <a:pt x="119" y="60"/>
                </a:cubicBezTo>
                <a:cubicBezTo>
                  <a:pt x="121" y="61"/>
                  <a:pt x="122" y="62"/>
                  <a:pt x="123" y="63"/>
                </a:cubicBezTo>
                <a:cubicBezTo>
                  <a:pt x="123" y="38"/>
                  <a:pt x="123" y="38"/>
                  <a:pt x="123" y="38"/>
                </a:cubicBezTo>
                <a:cubicBezTo>
                  <a:pt x="122" y="38"/>
                  <a:pt x="122" y="38"/>
                  <a:pt x="122" y="38"/>
                </a:cubicBezTo>
                <a:cubicBezTo>
                  <a:pt x="122" y="36"/>
                  <a:pt x="122" y="36"/>
                  <a:pt x="122" y="36"/>
                </a:cubicBezTo>
                <a:cubicBezTo>
                  <a:pt x="123" y="37"/>
                  <a:pt x="123" y="37"/>
                  <a:pt x="123" y="37"/>
                </a:cubicBezTo>
                <a:lnTo>
                  <a:pt x="123" y="36"/>
                </a:lnTo>
                <a:close/>
                <a:moveTo>
                  <a:pt x="123" y="65"/>
                </a:moveTo>
                <a:cubicBezTo>
                  <a:pt x="123" y="156"/>
                  <a:pt x="123" y="156"/>
                  <a:pt x="123" y="156"/>
                </a:cubicBezTo>
                <a:cubicBezTo>
                  <a:pt x="123" y="157"/>
                  <a:pt x="123" y="157"/>
                  <a:pt x="123" y="157"/>
                </a:cubicBezTo>
                <a:cubicBezTo>
                  <a:pt x="122" y="156"/>
                  <a:pt x="121" y="155"/>
                  <a:pt x="119" y="155"/>
                </a:cubicBezTo>
                <a:cubicBezTo>
                  <a:pt x="119" y="101"/>
                  <a:pt x="119" y="101"/>
                  <a:pt x="119" y="101"/>
                </a:cubicBezTo>
                <a:cubicBezTo>
                  <a:pt x="120" y="101"/>
                  <a:pt x="120" y="101"/>
                  <a:pt x="120" y="101"/>
                </a:cubicBezTo>
                <a:cubicBezTo>
                  <a:pt x="120" y="99"/>
                  <a:pt x="120" y="97"/>
                  <a:pt x="120" y="95"/>
                </a:cubicBezTo>
                <a:cubicBezTo>
                  <a:pt x="119" y="94"/>
                  <a:pt x="119" y="94"/>
                  <a:pt x="119" y="94"/>
                </a:cubicBezTo>
                <a:cubicBezTo>
                  <a:pt x="119" y="63"/>
                  <a:pt x="119" y="63"/>
                  <a:pt x="119" y="63"/>
                </a:cubicBezTo>
                <a:cubicBezTo>
                  <a:pt x="121" y="64"/>
                  <a:pt x="121" y="64"/>
                  <a:pt x="121" y="64"/>
                </a:cubicBezTo>
                <a:cubicBezTo>
                  <a:pt x="120" y="63"/>
                  <a:pt x="120" y="62"/>
                  <a:pt x="119" y="61"/>
                </a:cubicBezTo>
                <a:cubicBezTo>
                  <a:pt x="119" y="61"/>
                  <a:pt x="119" y="61"/>
                  <a:pt x="119" y="61"/>
                </a:cubicBezTo>
                <a:cubicBezTo>
                  <a:pt x="122" y="64"/>
                  <a:pt x="122" y="64"/>
                  <a:pt x="122" y="64"/>
                </a:cubicBezTo>
                <a:lnTo>
                  <a:pt x="123" y="65"/>
                </a:lnTo>
                <a:close/>
                <a:moveTo>
                  <a:pt x="118" y="167"/>
                </a:moveTo>
                <a:cubicBezTo>
                  <a:pt x="119" y="167"/>
                  <a:pt x="119" y="167"/>
                  <a:pt x="119" y="167"/>
                </a:cubicBezTo>
                <a:cubicBezTo>
                  <a:pt x="119" y="157"/>
                  <a:pt x="119" y="157"/>
                  <a:pt x="119" y="157"/>
                </a:cubicBezTo>
                <a:cubicBezTo>
                  <a:pt x="118" y="157"/>
                  <a:pt x="118" y="157"/>
                  <a:pt x="118" y="157"/>
                </a:cubicBezTo>
                <a:lnTo>
                  <a:pt x="118" y="167"/>
                </a:lnTo>
                <a:close/>
                <a:moveTo>
                  <a:pt x="119" y="36"/>
                </a:moveTo>
                <a:cubicBezTo>
                  <a:pt x="118" y="36"/>
                  <a:pt x="118" y="36"/>
                  <a:pt x="118" y="36"/>
                </a:cubicBezTo>
                <a:cubicBezTo>
                  <a:pt x="118" y="60"/>
                  <a:pt x="118" y="60"/>
                  <a:pt x="118" y="60"/>
                </a:cubicBezTo>
                <a:cubicBezTo>
                  <a:pt x="119" y="60"/>
                  <a:pt x="119" y="60"/>
                  <a:pt x="119" y="60"/>
                </a:cubicBezTo>
                <a:lnTo>
                  <a:pt x="119" y="36"/>
                </a:lnTo>
                <a:close/>
                <a:moveTo>
                  <a:pt x="119" y="61"/>
                </a:moveTo>
                <a:cubicBezTo>
                  <a:pt x="119" y="61"/>
                  <a:pt x="119" y="61"/>
                  <a:pt x="119" y="61"/>
                </a:cubicBezTo>
                <a:cubicBezTo>
                  <a:pt x="119" y="61"/>
                  <a:pt x="119" y="60"/>
                  <a:pt x="118" y="60"/>
                </a:cubicBezTo>
                <a:cubicBezTo>
                  <a:pt x="118" y="60"/>
                  <a:pt x="118" y="60"/>
                  <a:pt x="118" y="60"/>
                </a:cubicBezTo>
                <a:lnTo>
                  <a:pt x="119" y="61"/>
                </a:lnTo>
                <a:close/>
                <a:moveTo>
                  <a:pt x="119" y="63"/>
                </a:moveTo>
                <a:cubicBezTo>
                  <a:pt x="119" y="63"/>
                  <a:pt x="119" y="63"/>
                  <a:pt x="119" y="63"/>
                </a:cubicBezTo>
                <a:cubicBezTo>
                  <a:pt x="118" y="61"/>
                  <a:pt x="118" y="61"/>
                  <a:pt x="118" y="61"/>
                </a:cubicBezTo>
                <a:cubicBezTo>
                  <a:pt x="118" y="62"/>
                  <a:pt x="118" y="62"/>
                  <a:pt x="118" y="62"/>
                </a:cubicBezTo>
                <a:cubicBezTo>
                  <a:pt x="119" y="63"/>
                  <a:pt x="119" y="63"/>
                  <a:pt x="119" y="63"/>
                </a:cubicBezTo>
                <a:cubicBezTo>
                  <a:pt x="118" y="63"/>
                  <a:pt x="118" y="63"/>
                  <a:pt x="118" y="63"/>
                </a:cubicBezTo>
                <a:cubicBezTo>
                  <a:pt x="118" y="93"/>
                  <a:pt x="118" y="93"/>
                  <a:pt x="118" y="93"/>
                </a:cubicBezTo>
                <a:cubicBezTo>
                  <a:pt x="119" y="94"/>
                  <a:pt x="119" y="94"/>
                  <a:pt x="119" y="94"/>
                </a:cubicBezTo>
                <a:lnTo>
                  <a:pt x="119" y="63"/>
                </a:lnTo>
                <a:close/>
                <a:moveTo>
                  <a:pt x="119" y="101"/>
                </a:moveTo>
                <a:cubicBezTo>
                  <a:pt x="119" y="155"/>
                  <a:pt x="119" y="155"/>
                  <a:pt x="119" y="155"/>
                </a:cubicBezTo>
                <a:cubicBezTo>
                  <a:pt x="118" y="154"/>
                  <a:pt x="118" y="154"/>
                  <a:pt x="118" y="154"/>
                </a:cubicBezTo>
                <a:cubicBezTo>
                  <a:pt x="118" y="101"/>
                  <a:pt x="118" y="101"/>
                  <a:pt x="118" y="101"/>
                </a:cubicBezTo>
                <a:lnTo>
                  <a:pt x="119" y="101"/>
                </a:lnTo>
                <a:close/>
                <a:moveTo>
                  <a:pt x="118" y="168"/>
                </a:moveTo>
                <a:cubicBezTo>
                  <a:pt x="118" y="167"/>
                  <a:pt x="118" y="167"/>
                  <a:pt x="118" y="167"/>
                </a:cubicBezTo>
                <a:cubicBezTo>
                  <a:pt x="118" y="157"/>
                  <a:pt x="118" y="157"/>
                  <a:pt x="118" y="157"/>
                </a:cubicBezTo>
                <a:cubicBezTo>
                  <a:pt x="118" y="157"/>
                  <a:pt x="118" y="157"/>
                  <a:pt x="118" y="157"/>
                </a:cubicBezTo>
                <a:lnTo>
                  <a:pt x="118" y="168"/>
                </a:lnTo>
                <a:close/>
                <a:moveTo>
                  <a:pt x="118" y="36"/>
                </a:moveTo>
                <a:cubicBezTo>
                  <a:pt x="118" y="36"/>
                  <a:pt x="118" y="36"/>
                  <a:pt x="118" y="36"/>
                </a:cubicBezTo>
                <a:cubicBezTo>
                  <a:pt x="118" y="59"/>
                  <a:pt x="118" y="59"/>
                  <a:pt x="118" y="59"/>
                </a:cubicBezTo>
                <a:cubicBezTo>
                  <a:pt x="118" y="59"/>
                  <a:pt x="118" y="59"/>
                  <a:pt x="118" y="59"/>
                </a:cubicBezTo>
                <a:cubicBezTo>
                  <a:pt x="118" y="60"/>
                  <a:pt x="118" y="61"/>
                  <a:pt x="118" y="62"/>
                </a:cubicBezTo>
                <a:cubicBezTo>
                  <a:pt x="118" y="61"/>
                  <a:pt x="118" y="61"/>
                  <a:pt x="118" y="61"/>
                </a:cubicBezTo>
                <a:cubicBezTo>
                  <a:pt x="118" y="59"/>
                  <a:pt x="118" y="59"/>
                  <a:pt x="118" y="59"/>
                </a:cubicBezTo>
                <a:cubicBezTo>
                  <a:pt x="118" y="59"/>
                  <a:pt x="118" y="59"/>
                  <a:pt x="118" y="59"/>
                </a:cubicBezTo>
                <a:cubicBezTo>
                  <a:pt x="118" y="60"/>
                  <a:pt x="118" y="60"/>
                  <a:pt x="118" y="60"/>
                </a:cubicBezTo>
                <a:cubicBezTo>
                  <a:pt x="118" y="60"/>
                  <a:pt x="118" y="60"/>
                  <a:pt x="118" y="60"/>
                </a:cubicBezTo>
                <a:cubicBezTo>
                  <a:pt x="118" y="59"/>
                  <a:pt x="118" y="59"/>
                  <a:pt x="118" y="59"/>
                </a:cubicBezTo>
                <a:cubicBezTo>
                  <a:pt x="118" y="60"/>
                  <a:pt x="118" y="60"/>
                  <a:pt x="118" y="60"/>
                </a:cubicBezTo>
                <a:lnTo>
                  <a:pt x="118" y="36"/>
                </a:lnTo>
                <a:close/>
                <a:moveTo>
                  <a:pt x="118" y="63"/>
                </a:moveTo>
                <a:cubicBezTo>
                  <a:pt x="118" y="93"/>
                  <a:pt x="118" y="93"/>
                  <a:pt x="118" y="93"/>
                </a:cubicBezTo>
                <a:cubicBezTo>
                  <a:pt x="118" y="93"/>
                  <a:pt x="118" y="93"/>
                  <a:pt x="118" y="93"/>
                </a:cubicBezTo>
                <a:cubicBezTo>
                  <a:pt x="118" y="62"/>
                  <a:pt x="118" y="62"/>
                  <a:pt x="118" y="62"/>
                </a:cubicBezTo>
                <a:lnTo>
                  <a:pt x="118" y="63"/>
                </a:lnTo>
                <a:close/>
                <a:moveTo>
                  <a:pt x="118" y="101"/>
                </a:moveTo>
                <a:cubicBezTo>
                  <a:pt x="118" y="154"/>
                  <a:pt x="118" y="154"/>
                  <a:pt x="118" y="154"/>
                </a:cubicBezTo>
                <a:cubicBezTo>
                  <a:pt x="118" y="154"/>
                  <a:pt x="118" y="154"/>
                  <a:pt x="118" y="154"/>
                </a:cubicBezTo>
                <a:cubicBezTo>
                  <a:pt x="118" y="101"/>
                  <a:pt x="118" y="101"/>
                  <a:pt x="118" y="101"/>
                </a:cubicBezTo>
                <a:close/>
                <a:moveTo>
                  <a:pt x="111" y="178"/>
                </a:moveTo>
                <a:cubicBezTo>
                  <a:pt x="112" y="177"/>
                  <a:pt x="112" y="177"/>
                  <a:pt x="113" y="176"/>
                </a:cubicBezTo>
                <a:cubicBezTo>
                  <a:pt x="115" y="175"/>
                  <a:pt x="115" y="170"/>
                  <a:pt x="118" y="168"/>
                </a:cubicBezTo>
                <a:cubicBezTo>
                  <a:pt x="118" y="157"/>
                  <a:pt x="118" y="157"/>
                  <a:pt x="118" y="157"/>
                </a:cubicBezTo>
                <a:cubicBezTo>
                  <a:pt x="115" y="156"/>
                  <a:pt x="113" y="156"/>
                  <a:pt x="111" y="155"/>
                </a:cubicBezTo>
                <a:lnTo>
                  <a:pt x="111" y="178"/>
                </a:lnTo>
                <a:close/>
                <a:moveTo>
                  <a:pt x="118" y="36"/>
                </a:moveTo>
                <a:cubicBezTo>
                  <a:pt x="111" y="32"/>
                  <a:pt x="111" y="32"/>
                  <a:pt x="111" y="32"/>
                </a:cubicBezTo>
                <a:cubicBezTo>
                  <a:pt x="111" y="33"/>
                  <a:pt x="111" y="33"/>
                  <a:pt x="111" y="33"/>
                </a:cubicBezTo>
                <a:cubicBezTo>
                  <a:pt x="111" y="33"/>
                  <a:pt x="111" y="33"/>
                  <a:pt x="111" y="33"/>
                </a:cubicBezTo>
                <a:cubicBezTo>
                  <a:pt x="113" y="35"/>
                  <a:pt x="113" y="35"/>
                  <a:pt x="113" y="35"/>
                </a:cubicBezTo>
                <a:cubicBezTo>
                  <a:pt x="113" y="35"/>
                  <a:pt x="113" y="35"/>
                  <a:pt x="113" y="35"/>
                </a:cubicBezTo>
                <a:cubicBezTo>
                  <a:pt x="113" y="38"/>
                  <a:pt x="112" y="42"/>
                  <a:pt x="111" y="44"/>
                </a:cubicBezTo>
                <a:cubicBezTo>
                  <a:pt x="111" y="56"/>
                  <a:pt x="111" y="56"/>
                  <a:pt x="111" y="56"/>
                </a:cubicBezTo>
                <a:cubicBezTo>
                  <a:pt x="113" y="57"/>
                  <a:pt x="114" y="57"/>
                  <a:pt x="116" y="58"/>
                </a:cubicBezTo>
                <a:cubicBezTo>
                  <a:pt x="116" y="59"/>
                  <a:pt x="116" y="60"/>
                  <a:pt x="115" y="61"/>
                </a:cubicBezTo>
                <a:cubicBezTo>
                  <a:pt x="111" y="59"/>
                  <a:pt x="111" y="59"/>
                  <a:pt x="111" y="59"/>
                </a:cubicBezTo>
                <a:cubicBezTo>
                  <a:pt x="111" y="90"/>
                  <a:pt x="111" y="90"/>
                  <a:pt x="111" y="90"/>
                </a:cubicBezTo>
                <a:cubicBezTo>
                  <a:pt x="111" y="90"/>
                  <a:pt x="111" y="90"/>
                  <a:pt x="111" y="90"/>
                </a:cubicBezTo>
                <a:cubicBezTo>
                  <a:pt x="114" y="91"/>
                  <a:pt x="116" y="92"/>
                  <a:pt x="118" y="93"/>
                </a:cubicBezTo>
                <a:cubicBezTo>
                  <a:pt x="118" y="62"/>
                  <a:pt x="118" y="62"/>
                  <a:pt x="118" y="62"/>
                </a:cubicBezTo>
                <a:cubicBezTo>
                  <a:pt x="117" y="62"/>
                  <a:pt x="117" y="62"/>
                  <a:pt x="117" y="62"/>
                </a:cubicBezTo>
                <a:cubicBezTo>
                  <a:pt x="117" y="59"/>
                  <a:pt x="117" y="59"/>
                  <a:pt x="117" y="59"/>
                </a:cubicBezTo>
                <a:cubicBezTo>
                  <a:pt x="118" y="59"/>
                  <a:pt x="118" y="59"/>
                  <a:pt x="118" y="59"/>
                </a:cubicBezTo>
                <a:lnTo>
                  <a:pt x="118" y="36"/>
                </a:lnTo>
                <a:close/>
                <a:moveTo>
                  <a:pt x="118" y="101"/>
                </a:moveTo>
                <a:cubicBezTo>
                  <a:pt x="118" y="154"/>
                  <a:pt x="118" y="154"/>
                  <a:pt x="118" y="154"/>
                </a:cubicBezTo>
                <a:cubicBezTo>
                  <a:pt x="117" y="153"/>
                  <a:pt x="115" y="152"/>
                  <a:pt x="114" y="152"/>
                </a:cubicBezTo>
                <a:cubicBezTo>
                  <a:pt x="113" y="153"/>
                  <a:pt x="111" y="154"/>
                  <a:pt x="111" y="154"/>
                </a:cubicBezTo>
                <a:cubicBezTo>
                  <a:pt x="111" y="152"/>
                  <a:pt x="111" y="152"/>
                  <a:pt x="111" y="152"/>
                </a:cubicBezTo>
                <a:cubicBezTo>
                  <a:pt x="111" y="150"/>
                  <a:pt x="111" y="150"/>
                  <a:pt x="111" y="150"/>
                </a:cubicBezTo>
                <a:cubicBezTo>
                  <a:pt x="111" y="150"/>
                  <a:pt x="111" y="150"/>
                  <a:pt x="111" y="150"/>
                </a:cubicBezTo>
                <a:cubicBezTo>
                  <a:pt x="111" y="98"/>
                  <a:pt x="111" y="98"/>
                  <a:pt x="111" y="98"/>
                </a:cubicBezTo>
                <a:lnTo>
                  <a:pt x="118" y="101"/>
                </a:lnTo>
                <a:close/>
                <a:moveTo>
                  <a:pt x="109" y="178"/>
                </a:moveTo>
                <a:cubicBezTo>
                  <a:pt x="110" y="178"/>
                  <a:pt x="110" y="178"/>
                  <a:pt x="111" y="178"/>
                </a:cubicBezTo>
                <a:cubicBezTo>
                  <a:pt x="111" y="155"/>
                  <a:pt x="111" y="155"/>
                  <a:pt x="111" y="155"/>
                </a:cubicBezTo>
                <a:cubicBezTo>
                  <a:pt x="110" y="155"/>
                  <a:pt x="110" y="155"/>
                  <a:pt x="110" y="155"/>
                </a:cubicBezTo>
                <a:cubicBezTo>
                  <a:pt x="110" y="155"/>
                  <a:pt x="110" y="155"/>
                  <a:pt x="110" y="155"/>
                </a:cubicBezTo>
                <a:cubicBezTo>
                  <a:pt x="111" y="154"/>
                  <a:pt x="111" y="154"/>
                  <a:pt x="111" y="154"/>
                </a:cubicBezTo>
                <a:cubicBezTo>
                  <a:pt x="111" y="152"/>
                  <a:pt x="111" y="152"/>
                  <a:pt x="111" y="152"/>
                </a:cubicBezTo>
                <a:cubicBezTo>
                  <a:pt x="110" y="155"/>
                  <a:pt x="110" y="155"/>
                  <a:pt x="110" y="155"/>
                </a:cubicBezTo>
                <a:cubicBezTo>
                  <a:pt x="110" y="149"/>
                  <a:pt x="110" y="149"/>
                  <a:pt x="110" y="149"/>
                </a:cubicBezTo>
                <a:cubicBezTo>
                  <a:pt x="111" y="150"/>
                  <a:pt x="111" y="150"/>
                  <a:pt x="111" y="150"/>
                </a:cubicBezTo>
                <a:cubicBezTo>
                  <a:pt x="111" y="98"/>
                  <a:pt x="111" y="98"/>
                  <a:pt x="111" y="98"/>
                </a:cubicBezTo>
                <a:cubicBezTo>
                  <a:pt x="110" y="98"/>
                  <a:pt x="110" y="98"/>
                  <a:pt x="110" y="98"/>
                </a:cubicBezTo>
                <a:cubicBezTo>
                  <a:pt x="110" y="94"/>
                  <a:pt x="110" y="94"/>
                  <a:pt x="110" y="94"/>
                </a:cubicBezTo>
                <a:cubicBezTo>
                  <a:pt x="111" y="90"/>
                  <a:pt x="111" y="90"/>
                  <a:pt x="111" y="90"/>
                </a:cubicBezTo>
                <a:cubicBezTo>
                  <a:pt x="111" y="59"/>
                  <a:pt x="111" y="59"/>
                  <a:pt x="111" y="59"/>
                </a:cubicBezTo>
                <a:cubicBezTo>
                  <a:pt x="109" y="58"/>
                  <a:pt x="109" y="58"/>
                  <a:pt x="109" y="58"/>
                </a:cubicBezTo>
                <a:cubicBezTo>
                  <a:pt x="109" y="97"/>
                  <a:pt x="109" y="97"/>
                  <a:pt x="109" y="97"/>
                </a:cubicBezTo>
                <a:cubicBezTo>
                  <a:pt x="109" y="96"/>
                  <a:pt x="109" y="96"/>
                  <a:pt x="109" y="96"/>
                </a:cubicBezTo>
                <a:cubicBezTo>
                  <a:pt x="109" y="97"/>
                  <a:pt x="109" y="97"/>
                  <a:pt x="109" y="97"/>
                </a:cubicBezTo>
                <a:cubicBezTo>
                  <a:pt x="109" y="149"/>
                  <a:pt x="109" y="149"/>
                  <a:pt x="109" y="149"/>
                </a:cubicBezTo>
                <a:cubicBezTo>
                  <a:pt x="110" y="149"/>
                  <a:pt x="110" y="149"/>
                  <a:pt x="110" y="149"/>
                </a:cubicBezTo>
                <a:cubicBezTo>
                  <a:pt x="110" y="155"/>
                  <a:pt x="110" y="155"/>
                  <a:pt x="110" y="155"/>
                </a:cubicBezTo>
                <a:cubicBezTo>
                  <a:pt x="109" y="155"/>
                  <a:pt x="109" y="155"/>
                  <a:pt x="109" y="155"/>
                </a:cubicBezTo>
                <a:lnTo>
                  <a:pt x="109" y="178"/>
                </a:lnTo>
                <a:close/>
                <a:moveTo>
                  <a:pt x="111" y="33"/>
                </a:moveTo>
                <a:cubicBezTo>
                  <a:pt x="111" y="33"/>
                  <a:pt x="111" y="33"/>
                  <a:pt x="111" y="33"/>
                </a:cubicBezTo>
                <a:cubicBezTo>
                  <a:pt x="111" y="33"/>
                  <a:pt x="111" y="33"/>
                  <a:pt x="111" y="33"/>
                </a:cubicBezTo>
                <a:close/>
                <a:moveTo>
                  <a:pt x="111" y="44"/>
                </a:moveTo>
                <a:cubicBezTo>
                  <a:pt x="110" y="45"/>
                  <a:pt x="110" y="46"/>
                  <a:pt x="109" y="47"/>
                </a:cubicBezTo>
                <a:cubicBezTo>
                  <a:pt x="109" y="56"/>
                  <a:pt x="109" y="56"/>
                  <a:pt x="109" y="56"/>
                </a:cubicBezTo>
                <a:cubicBezTo>
                  <a:pt x="110" y="56"/>
                  <a:pt x="110" y="56"/>
                  <a:pt x="111" y="56"/>
                </a:cubicBezTo>
                <a:lnTo>
                  <a:pt x="111" y="44"/>
                </a:lnTo>
                <a:close/>
                <a:moveTo>
                  <a:pt x="109" y="178"/>
                </a:moveTo>
                <a:cubicBezTo>
                  <a:pt x="109" y="178"/>
                  <a:pt x="109" y="178"/>
                  <a:pt x="109" y="178"/>
                </a:cubicBezTo>
                <a:cubicBezTo>
                  <a:pt x="109" y="155"/>
                  <a:pt x="109" y="155"/>
                  <a:pt x="109" y="155"/>
                </a:cubicBezTo>
                <a:cubicBezTo>
                  <a:pt x="109" y="155"/>
                  <a:pt x="109" y="155"/>
                  <a:pt x="109" y="155"/>
                </a:cubicBezTo>
                <a:lnTo>
                  <a:pt x="109" y="178"/>
                </a:lnTo>
                <a:close/>
                <a:moveTo>
                  <a:pt x="109" y="47"/>
                </a:moveTo>
                <a:cubicBezTo>
                  <a:pt x="109" y="48"/>
                  <a:pt x="109" y="48"/>
                  <a:pt x="109" y="48"/>
                </a:cubicBezTo>
                <a:cubicBezTo>
                  <a:pt x="109" y="56"/>
                  <a:pt x="109" y="56"/>
                  <a:pt x="109" y="56"/>
                </a:cubicBezTo>
                <a:cubicBezTo>
                  <a:pt x="109" y="56"/>
                  <a:pt x="109" y="56"/>
                  <a:pt x="109" y="56"/>
                </a:cubicBezTo>
                <a:lnTo>
                  <a:pt x="109" y="47"/>
                </a:lnTo>
                <a:close/>
                <a:moveTo>
                  <a:pt x="109" y="58"/>
                </a:moveTo>
                <a:cubicBezTo>
                  <a:pt x="109" y="58"/>
                  <a:pt x="109" y="58"/>
                  <a:pt x="109" y="58"/>
                </a:cubicBezTo>
                <a:cubicBezTo>
                  <a:pt x="109" y="89"/>
                  <a:pt x="109" y="89"/>
                  <a:pt x="109" y="89"/>
                </a:cubicBezTo>
                <a:cubicBezTo>
                  <a:pt x="109" y="89"/>
                  <a:pt x="109" y="89"/>
                  <a:pt x="109" y="89"/>
                </a:cubicBezTo>
                <a:cubicBezTo>
                  <a:pt x="109" y="89"/>
                  <a:pt x="109" y="89"/>
                  <a:pt x="109" y="89"/>
                </a:cubicBezTo>
                <a:cubicBezTo>
                  <a:pt x="109" y="149"/>
                  <a:pt x="109" y="149"/>
                  <a:pt x="109" y="149"/>
                </a:cubicBezTo>
                <a:cubicBezTo>
                  <a:pt x="109" y="149"/>
                  <a:pt x="109" y="149"/>
                  <a:pt x="109" y="149"/>
                </a:cubicBezTo>
                <a:cubicBezTo>
                  <a:pt x="109" y="97"/>
                  <a:pt x="109" y="97"/>
                  <a:pt x="109" y="97"/>
                </a:cubicBezTo>
                <a:cubicBezTo>
                  <a:pt x="109" y="97"/>
                  <a:pt x="109" y="97"/>
                  <a:pt x="109" y="97"/>
                </a:cubicBezTo>
                <a:cubicBezTo>
                  <a:pt x="109" y="97"/>
                  <a:pt x="109" y="97"/>
                  <a:pt x="109" y="97"/>
                </a:cubicBezTo>
                <a:cubicBezTo>
                  <a:pt x="109" y="97"/>
                  <a:pt x="109" y="97"/>
                  <a:pt x="109" y="97"/>
                </a:cubicBezTo>
                <a:lnTo>
                  <a:pt x="109" y="58"/>
                </a:lnTo>
                <a:close/>
                <a:moveTo>
                  <a:pt x="108" y="178"/>
                </a:moveTo>
                <a:cubicBezTo>
                  <a:pt x="109" y="178"/>
                  <a:pt x="109" y="178"/>
                  <a:pt x="109" y="178"/>
                </a:cubicBezTo>
                <a:cubicBezTo>
                  <a:pt x="109" y="155"/>
                  <a:pt x="109" y="155"/>
                  <a:pt x="109" y="155"/>
                </a:cubicBezTo>
                <a:cubicBezTo>
                  <a:pt x="108" y="155"/>
                  <a:pt x="108" y="155"/>
                  <a:pt x="108" y="155"/>
                </a:cubicBezTo>
                <a:lnTo>
                  <a:pt x="108" y="178"/>
                </a:lnTo>
                <a:close/>
                <a:moveTo>
                  <a:pt x="109" y="48"/>
                </a:moveTo>
                <a:cubicBezTo>
                  <a:pt x="108" y="49"/>
                  <a:pt x="108" y="49"/>
                  <a:pt x="108" y="49"/>
                </a:cubicBezTo>
                <a:cubicBezTo>
                  <a:pt x="108" y="55"/>
                  <a:pt x="108" y="55"/>
                  <a:pt x="108" y="55"/>
                </a:cubicBezTo>
                <a:cubicBezTo>
                  <a:pt x="109" y="56"/>
                  <a:pt x="109" y="56"/>
                  <a:pt x="109" y="56"/>
                </a:cubicBezTo>
                <a:lnTo>
                  <a:pt x="109" y="48"/>
                </a:lnTo>
                <a:close/>
                <a:moveTo>
                  <a:pt x="109" y="58"/>
                </a:moveTo>
                <a:cubicBezTo>
                  <a:pt x="108" y="58"/>
                  <a:pt x="108" y="58"/>
                  <a:pt x="108" y="58"/>
                </a:cubicBezTo>
                <a:cubicBezTo>
                  <a:pt x="108" y="89"/>
                  <a:pt x="108" y="89"/>
                  <a:pt x="108" y="89"/>
                </a:cubicBezTo>
                <a:cubicBezTo>
                  <a:pt x="109" y="89"/>
                  <a:pt x="109" y="89"/>
                  <a:pt x="109" y="89"/>
                </a:cubicBezTo>
                <a:lnTo>
                  <a:pt x="109" y="58"/>
                </a:lnTo>
                <a:close/>
                <a:moveTo>
                  <a:pt x="109" y="89"/>
                </a:moveTo>
                <a:cubicBezTo>
                  <a:pt x="109" y="90"/>
                  <a:pt x="109" y="90"/>
                  <a:pt x="109" y="90"/>
                </a:cubicBezTo>
                <a:cubicBezTo>
                  <a:pt x="108" y="91"/>
                  <a:pt x="108" y="91"/>
                  <a:pt x="108" y="91"/>
                </a:cubicBezTo>
                <a:cubicBezTo>
                  <a:pt x="108" y="92"/>
                  <a:pt x="108" y="92"/>
                  <a:pt x="108" y="92"/>
                </a:cubicBezTo>
                <a:cubicBezTo>
                  <a:pt x="108" y="92"/>
                  <a:pt x="108" y="92"/>
                  <a:pt x="108" y="92"/>
                </a:cubicBezTo>
                <a:cubicBezTo>
                  <a:pt x="108" y="92"/>
                  <a:pt x="108" y="92"/>
                  <a:pt x="108" y="92"/>
                </a:cubicBezTo>
                <a:cubicBezTo>
                  <a:pt x="108" y="92"/>
                  <a:pt x="108" y="92"/>
                  <a:pt x="108" y="92"/>
                </a:cubicBezTo>
                <a:cubicBezTo>
                  <a:pt x="108" y="149"/>
                  <a:pt x="108" y="149"/>
                  <a:pt x="108" y="149"/>
                </a:cubicBezTo>
                <a:cubicBezTo>
                  <a:pt x="109" y="149"/>
                  <a:pt x="109" y="149"/>
                  <a:pt x="109" y="149"/>
                </a:cubicBezTo>
                <a:lnTo>
                  <a:pt x="109" y="89"/>
                </a:lnTo>
                <a:close/>
                <a:moveTo>
                  <a:pt x="106" y="179"/>
                </a:moveTo>
                <a:cubicBezTo>
                  <a:pt x="107" y="179"/>
                  <a:pt x="107" y="179"/>
                  <a:pt x="108" y="178"/>
                </a:cubicBezTo>
                <a:cubicBezTo>
                  <a:pt x="108" y="155"/>
                  <a:pt x="108" y="155"/>
                  <a:pt x="108" y="155"/>
                </a:cubicBezTo>
                <a:cubicBezTo>
                  <a:pt x="108" y="155"/>
                  <a:pt x="108" y="155"/>
                  <a:pt x="108" y="155"/>
                </a:cubicBezTo>
                <a:cubicBezTo>
                  <a:pt x="108" y="148"/>
                  <a:pt x="108" y="148"/>
                  <a:pt x="108" y="148"/>
                </a:cubicBezTo>
                <a:cubicBezTo>
                  <a:pt x="108" y="149"/>
                  <a:pt x="108" y="149"/>
                  <a:pt x="108" y="149"/>
                </a:cubicBezTo>
                <a:cubicBezTo>
                  <a:pt x="108" y="92"/>
                  <a:pt x="108" y="92"/>
                  <a:pt x="108" y="92"/>
                </a:cubicBezTo>
                <a:cubicBezTo>
                  <a:pt x="108" y="92"/>
                  <a:pt x="108" y="92"/>
                  <a:pt x="108" y="92"/>
                </a:cubicBezTo>
                <a:cubicBezTo>
                  <a:pt x="108" y="92"/>
                  <a:pt x="108" y="92"/>
                  <a:pt x="108" y="92"/>
                </a:cubicBezTo>
                <a:cubicBezTo>
                  <a:pt x="108" y="91"/>
                  <a:pt x="108" y="91"/>
                  <a:pt x="108" y="91"/>
                </a:cubicBezTo>
                <a:cubicBezTo>
                  <a:pt x="106" y="95"/>
                  <a:pt x="106" y="95"/>
                  <a:pt x="106" y="95"/>
                </a:cubicBezTo>
                <a:cubicBezTo>
                  <a:pt x="106" y="96"/>
                  <a:pt x="106" y="96"/>
                  <a:pt x="106" y="96"/>
                </a:cubicBezTo>
                <a:cubicBezTo>
                  <a:pt x="107" y="93"/>
                  <a:pt x="107" y="93"/>
                  <a:pt x="107" y="93"/>
                </a:cubicBezTo>
                <a:cubicBezTo>
                  <a:pt x="106" y="96"/>
                  <a:pt x="106" y="96"/>
                  <a:pt x="106" y="96"/>
                </a:cubicBezTo>
                <a:cubicBezTo>
                  <a:pt x="106" y="148"/>
                  <a:pt x="106" y="148"/>
                  <a:pt x="106" y="148"/>
                </a:cubicBezTo>
                <a:cubicBezTo>
                  <a:pt x="107" y="148"/>
                  <a:pt x="107" y="148"/>
                  <a:pt x="108" y="148"/>
                </a:cubicBezTo>
                <a:cubicBezTo>
                  <a:pt x="108" y="150"/>
                  <a:pt x="108" y="150"/>
                  <a:pt x="108" y="150"/>
                </a:cubicBezTo>
                <a:cubicBezTo>
                  <a:pt x="106" y="150"/>
                  <a:pt x="106" y="150"/>
                  <a:pt x="106" y="150"/>
                </a:cubicBezTo>
                <a:cubicBezTo>
                  <a:pt x="106" y="150"/>
                  <a:pt x="106" y="150"/>
                  <a:pt x="106" y="150"/>
                </a:cubicBezTo>
                <a:cubicBezTo>
                  <a:pt x="108" y="151"/>
                  <a:pt x="108" y="151"/>
                  <a:pt x="108" y="151"/>
                </a:cubicBezTo>
                <a:cubicBezTo>
                  <a:pt x="107" y="152"/>
                  <a:pt x="107" y="152"/>
                  <a:pt x="107" y="152"/>
                </a:cubicBezTo>
                <a:cubicBezTo>
                  <a:pt x="106" y="152"/>
                  <a:pt x="106" y="152"/>
                  <a:pt x="106" y="152"/>
                </a:cubicBezTo>
                <a:cubicBezTo>
                  <a:pt x="106" y="152"/>
                  <a:pt x="106" y="152"/>
                  <a:pt x="106" y="152"/>
                </a:cubicBezTo>
                <a:cubicBezTo>
                  <a:pt x="107" y="153"/>
                  <a:pt x="107" y="153"/>
                  <a:pt x="107" y="153"/>
                </a:cubicBezTo>
                <a:cubicBezTo>
                  <a:pt x="107" y="155"/>
                  <a:pt x="107" y="155"/>
                  <a:pt x="107" y="155"/>
                </a:cubicBezTo>
                <a:cubicBezTo>
                  <a:pt x="106" y="155"/>
                  <a:pt x="106" y="155"/>
                  <a:pt x="106" y="155"/>
                </a:cubicBezTo>
                <a:lnTo>
                  <a:pt x="106" y="179"/>
                </a:lnTo>
                <a:close/>
                <a:moveTo>
                  <a:pt x="108" y="49"/>
                </a:moveTo>
                <a:cubicBezTo>
                  <a:pt x="107" y="50"/>
                  <a:pt x="107" y="51"/>
                  <a:pt x="106" y="52"/>
                </a:cubicBezTo>
                <a:cubicBezTo>
                  <a:pt x="106" y="55"/>
                  <a:pt x="106" y="55"/>
                  <a:pt x="106" y="55"/>
                </a:cubicBezTo>
                <a:cubicBezTo>
                  <a:pt x="107" y="55"/>
                  <a:pt x="107" y="55"/>
                  <a:pt x="108" y="55"/>
                </a:cubicBezTo>
                <a:lnTo>
                  <a:pt x="108" y="49"/>
                </a:lnTo>
                <a:close/>
                <a:moveTo>
                  <a:pt x="108" y="58"/>
                </a:moveTo>
                <a:cubicBezTo>
                  <a:pt x="106" y="57"/>
                  <a:pt x="106" y="57"/>
                  <a:pt x="106" y="57"/>
                </a:cubicBezTo>
                <a:cubicBezTo>
                  <a:pt x="106" y="89"/>
                  <a:pt x="106" y="89"/>
                  <a:pt x="106" y="89"/>
                </a:cubicBezTo>
                <a:cubicBezTo>
                  <a:pt x="107" y="89"/>
                  <a:pt x="107" y="89"/>
                  <a:pt x="108" y="89"/>
                </a:cubicBezTo>
                <a:lnTo>
                  <a:pt x="108" y="58"/>
                </a:lnTo>
                <a:close/>
                <a:moveTo>
                  <a:pt x="103" y="7"/>
                </a:moveTo>
                <a:cubicBezTo>
                  <a:pt x="103" y="7"/>
                  <a:pt x="104" y="7"/>
                  <a:pt x="104" y="7"/>
                </a:cubicBezTo>
                <a:cubicBezTo>
                  <a:pt x="104" y="7"/>
                  <a:pt x="104" y="7"/>
                  <a:pt x="103" y="6"/>
                </a:cubicBezTo>
                <a:lnTo>
                  <a:pt x="103" y="7"/>
                </a:lnTo>
                <a:close/>
                <a:moveTo>
                  <a:pt x="103" y="179"/>
                </a:moveTo>
                <a:cubicBezTo>
                  <a:pt x="104" y="179"/>
                  <a:pt x="105" y="179"/>
                  <a:pt x="106" y="179"/>
                </a:cubicBezTo>
                <a:cubicBezTo>
                  <a:pt x="106" y="155"/>
                  <a:pt x="106" y="155"/>
                  <a:pt x="106" y="155"/>
                </a:cubicBezTo>
                <a:cubicBezTo>
                  <a:pt x="104" y="154"/>
                  <a:pt x="104" y="154"/>
                  <a:pt x="104" y="154"/>
                </a:cubicBezTo>
                <a:cubicBezTo>
                  <a:pt x="105" y="152"/>
                  <a:pt x="105" y="152"/>
                  <a:pt x="105" y="152"/>
                </a:cubicBezTo>
                <a:cubicBezTo>
                  <a:pt x="106" y="152"/>
                  <a:pt x="106" y="152"/>
                  <a:pt x="106" y="152"/>
                </a:cubicBezTo>
                <a:cubicBezTo>
                  <a:pt x="106" y="152"/>
                  <a:pt x="106" y="152"/>
                  <a:pt x="106" y="152"/>
                </a:cubicBezTo>
                <a:cubicBezTo>
                  <a:pt x="105" y="152"/>
                  <a:pt x="105" y="152"/>
                  <a:pt x="105" y="152"/>
                </a:cubicBezTo>
                <a:cubicBezTo>
                  <a:pt x="105" y="150"/>
                  <a:pt x="105" y="150"/>
                  <a:pt x="105" y="150"/>
                </a:cubicBezTo>
                <a:cubicBezTo>
                  <a:pt x="106" y="150"/>
                  <a:pt x="106" y="150"/>
                  <a:pt x="106" y="150"/>
                </a:cubicBezTo>
                <a:cubicBezTo>
                  <a:pt x="106" y="150"/>
                  <a:pt x="106" y="150"/>
                  <a:pt x="106" y="150"/>
                </a:cubicBezTo>
                <a:cubicBezTo>
                  <a:pt x="105" y="149"/>
                  <a:pt x="105" y="149"/>
                  <a:pt x="105" y="149"/>
                </a:cubicBezTo>
                <a:cubicBezTo>
                  <a:pt x="105" y="147"/>
                  <a:pt x="105" y="147"/>
                  <a:pt x="105" y="147"/>
                </a:cubicBezTo>
                <a:cubicBezTo>
                  <a:pt x="106" y="148"/>
                  <a:pt x="106" y="148"/>
                  <a:pt x="106" y="148"/>
                </a:cubicBezTo>
                <a:cubicBezTo>
                  <a:pt x="106" y="96"/>
                  <a:pt x="106" y="96"/>
                  <a:pt x="106" y="96"/>
                </a:cubicBezTo>
                <a:cubicBezTo>
                  <a:pt x="106" y="96"/>
                  <a:pt x="106" y="96"/>
                  <a:pt x="106" y="96"/>
                </a:cubicBezTo>
                <a:cubicBezTo>
                  <a:pt x="106" y="96"/>
                  <a:pt x="106" y="96"/>
                  <a:pt x="106" y="96"/>
                </a:cubicBezTo>
                <a:cubicBezTo>
                  <a:pt x="106" y="96"/>
                  <a:pt x="106" y="96"/>
                  <a:pt x="106" y="96"/>
                </a:cubicBezTo>
                <a:cubicBezTo>
                  <a:pt x="106" y="95"/>
                  <a:pt x="106" y="95"/>
                  <a:pt x="106" y="95"/>
                </a:cubicBezTo>
                <a:cubicBezTo>
                  <a:pt x="105" y="96"/>
                  <a:pt x="105" y="96"/>
                  <a:pt x="105" y="96"/>
                </a:cubicBezTo>
                <a:cubicBezTo>
                  <a:pt x="103" y="95"/>
                  <a:pt x="103" y="95"/>
                  <a:pt x="103" y="95"/>
                </a:cubicBezTo>
                <a:cubicBezTo>
                  <a:pt x="103" y="146"/>
                  <a:pt x="103" y="146"/>
                  <a:pt x="103" y="146"/>
                </a:cubicBezTo>
                <a:cubicBezTo>
                  <a:pt x="103" y="146"/>
                  <a:pt x="104" y="147"/>
                  <a:pt x="105" y="147"/>
                </a:cubicBezTo>
                <a:cubicBezTo>
                  <a:pt x="104" y="149"/>
                  <a:pt x="104" y="149"/>
                  <a:pt x="104" y="149"/>
                </a:cubicBezTo>
                <a:cubicBezTo>
                  <a:pt x="103" y="149"/>
                  <a:pt x="103" y="149"/>
                  <a:pt x="103" y="149"/>
                </a:cubicBezTo>
                <a:cubicBezTo>
                  <a:pt x="103" y="150"/>
                  <a:pt x="103" y="150"/>
                  <a:pt x="103" y="150"/>
                </a:cubicBezTo>
                <a:cubicBezTo>
                  <a:pt x="104" y="150"/>
                  <a:pt x="104" y="150"/>
                  <a:pt x="104" y="150"/>
                </a:cubicBezTo>
                <a:cubicBezTo>
                  <a:pt x="104" y="151"/>
                  <a:pt x="104" y="151"/>
                  <a:pt x="104" y="151"/>
                </a:cubicBezTo>
                <a:cubicBezTo>
                  <a:pt x="103" y="151"/>
                  <a:pt x="103" y="151"/>
                  <a:pt x="103" y="151"/>
                </a:cubicBezTo>
                <a:cubicBezTo>
                  <a:pt x="103" y="152"/>
                  <a:pt x="103" y="152"/>
                  <a:pt x="103" y="152"/>
                </a:cubicBezTo>
                <a:cubicBezTo>
                  <a:pt x="104" y="152"/>
                  <a:pt x="104" y="152"/>
                  <a:pt x="104" y="152"/>
                </a:cubicBezTo>
                <a:cubicBezTo>
                  <a:pt x="104" y="154"/>
                  <a:pt x="104" y="154"/>
                  <a:pt x="104" y="154"/>
                </a:cubicBezTo>
                <a:cubicBezTo>
                  <a:pt x="103" y="154"/>
                  <a:pt x="103" y="154"/>
                  <a:pt x="103" y="154"/>
                </a:cubicBezTo>
                <a:lnTo>
                  <a:pt x="103" y="179"/>
                </a:lnTo>
                <a:close/>
                <a:moveTo>
                  <a:pt x="106" y="52"/>
                </a:moveTo>
                <a:cubicBezTo>
                  <a:pt x="104" y="54"/>
                  <a:pt x="103" y="55"/>
                  <a:pt x="103" y="55"/>
                </a:cubicBezTo>
                <a:cubicBezTo>
                  <a:pt x="104" y="55"/>
                  <a:pt x="105" y="55"/>
                  <a:pt x="106" y="55"/>
                </a:cubicBezTo>
                <a:lnTo>
                  <a:pt x="106" y="52"/>
                </a:lnTo>
                <a:close/>
                <a:moveTo>
                  <a:pt x="106" y="57"/>
                </a:moveTo>
                <a:cubicBezTo>
                  <a:pt x="106" y="89"/>
                  <a:pt x="106" y="89"/>
                  <a:pt x="106" y="89"/>
                </a:cubicBezTo>
                <a:cubicBezTo>
                  <a:pt x="105" y="88"/>
                  <a:pt x="104" y="88"/>
                  <a:pt x="103" y="88"/>
                </a:cubicBezTo>
                <a:cubicBezTo>
                  <a:pt x="103" y="55"/>
                  <a:pt x="103" y="55"/>
                  <a:pt x="103" y="55"/>
                </a:cubicBezTo>
                <a:lnTo>
                  <a:pt x="106" y="57"/>
                </a:lnTo>
                <a:close/>
                <a:moveTo>
                  <a:pt x="102" y="6"/>
                </a:moveTo>
                <a:cubicBezTo>
                  <a:pt x="103" y="7"/>
                  <a:pt x="103" y="7"/>
                  <a:pt x="103" y="7"/>
                </a:cubicBezTo>
                <a:cubicBezTo>
                  <a:pt x="103" y="6"/>
                  <a:pt x="103" y="6"/>
                  <a:pt x="103" y="6"/>
                </a:cubicBezTo>
                <a:cubicBezTo>
                  <a:pt x="102" y="5"/>
                  <a:pt x="102" y="5"/>
                  <a:pt x="102" y="5"/>
                </a:cubicBezTo>
                <a:lnTo>
                  <a:pt x="102" y="6"/>
                </a:lnTo>
                <a:close/>
                <a:moveTo>
                  <a:pt x="102" y="179"/>
                </a:moveTo>
                <a:cubicBezTo>
                  <a:pt x="103" y="179"/>
                  <a:pt x="103" y="179"/>
                  <a:pt x="103" y="179"/>
                </a:cubicBezTo>
                <a:cubicBezTo>
                  <a:pt x="103" y="154"/>
                  <a:pt x="103" y="154"/>
                  <a:pt x="103" y="154"/>
                </a:cubicBezTo>
                <a:cubicBezTo>
                  <a:pt x="102" y="154"/>
                  <a:pt x="102" y="154"/>
                  <a:pt x="102" y="154"/>
                </a:cubicBezTo>
                <a:lnTo>
                  <a:pt x="102" y="179"/>
                </a:lnTo>
                <a:close/>
                <a:moveTo>
                  <a:pt x="103" y="55"/>
                </a:moveTo>
                <a:cubicBezTo>
                  <a:pt x="102" y="55"/>
                  <a:pt x="102" y="55"/>
                  <a:pt x="102" y="55"/>
                </a:cubicBezTo>
                <a:cubicBezTo>
                  <a:pt x="102" y="56"/>
                  <a:pt x="102" y="56"/>
                  <a:pt x="102" y="56"/>
                </a:cubicBezTo>
                <a:cubicBezTo>
                  <a:pt x="102" y="56"/>
                  <a:pt x="102" y="56"/>
                  <a:pt x="102" y="56"/>
                </a:cubicBezTo>
                <a:cubicBezTo>
                  <a:pt x="102" y="57"/>
                  <a:pt x="102" y="57"/>
                  <a:pt x="102" y="58"/>
                </a:cubicBezTo>
                <a:cubicBezTo>
                  <a:pt x="102" y="88"/>
                  <a:pt x="102" y="88"/>
                  <a:pt x="102" y="88"/>
                </a:cubicBezTo>
                <a:cubicBezTo>
                  <a:pt x="103" y="88"/>
                  <a:pt x="103" y="88"/>
                  <a:pt x="103" y="88"/>
                </a:cubicBezTo>
                <a:lnTo>
                  <a:pt x="103" y="55"/>
                </a:lnTo>
                <a:close/>
                <a:moveTo>
                  <a:pt x="103" y="95"/>
                </a:moveTo>
                <a:cubicBezTo>
                  <a:pt x="102" y="95"/>
                  <a:pt x="102" y="95"/>
                  <a:pt x="102" y="95"/>
                </a:cubicBezTo>
                <a:cubicBezTo>
                  <a:pt x="102" y="146"/>
                  <a:pt x="102" y="146"/>
                  <a:pt x="102" y="146"/>
                </a:cubicBezTo>
                <a:cubicBezTo>
                  <a:pt x="102" y="146"/>
                  <a:pt x="102" y="146"/>
                  <a:pt x="102" y="146"/>
                </a:cubicBezTo>
                <a:cubicBezTo>
                  <a:pt x="102" y="147"/>
                  <a:pt x="102" y="147"/>
                  <a:pt x="102" y="147"/>
                </a:cubicBezTo>
                <a:cubicBezTo>
                  <a:pt x="102" y="150"/>
                  <a:pt x="102" y="150"/>
                  <a:pt x="102" y="150"/>
                </a:cubicBezTo>
                <a:cubicBezTo>
                  <a:pt x="102" y="149"/>
                  <a:pt x="102" y="149"/>
                  <a:pt x="102" y="149"/>
                </a:cubicBezTo>
                <a:cubicBezTo>
                  <a:pt x="103" y="150"/>
                  <a:pt x="103" y="150"/>
                  <a:pt x="103" y="150"/>
                </a:cubicBezTo>
                <a:cubicBezTo>
                  <a:pt x="103" y="149"/>
                  <a:pt x="103" y="149"/>
                  <a:pt x="103" y="149"/>
                </a:cubicBezTo>
                <a:cubicBezTo>
                  <a:pt x="102" y="149"/>
                  <a:pt x="102" y="149"/>
                  <a:pt x="102" y="149"/>
                </a:cubicBezTo>
                <a:cubicBezTo>
                  <a:pt x="103" y="146"/>
                  <a:pt x="103" y="146"/>
                  <a:pt x="103" y="146"/>
                </a:cubicBezTo>
                <a:cubicBezTo>
                  <a:pt x="103" y="146"/>
                  <a:pt x="103" y="146"/>
                  <a:pt x="103" y="146"/>
                </a:cubicBezTo>
                <a:lnTo>
                  <a:pt x="103" y="95"/>
                </a:lnTo>
                <a:close/>
                <a:moveTo>
                  <a:pt x="103" y="151"/>
                </a:moveTo>
                <a:cubicBezTo>
                  <a:pt x="103" y="152"/>
                  <a:pt x="103" y="152"/>
                  <a:pt x="103" y="152"/>
                </a:cubicBezTo>
                <a:cubicBezTo>
                  <a:pt x="102" y="151"/>
                  <a:pt x="102" y="151"/>
                  <a:pt x="102" y="151"/>
                </a:cubicBezTo>
                <a:cubicBezTo>
                  <a:pt x="102" y="151"/>
                  <a:pt x="102" y="151"/>
                  <a:pt x="102" y="151"/>
                </a:cubicBezTo>
                <a:lnTo>
                  <a:pt x="103" y="151"/>
                </a:lnTo>
                <a:close/>
                <a:moveTo>
                  <a:pt x="102" y="6"/>
                </a:moveTo>
                <a:cubicBezTo>
                  <a:pt x="102" y="6"/>
                  <a:pt x="102" y="6"/>
                  <a:pt x="102" y="6"/>
                </a:cubicBezTo>
                <a:cubicBezTo>
                  <a:pt x="102" y="5"/>
                  <a:pt x="102" y="5"/>
                  <a:pt x="102" y="5"/>
                </a:cubicBezTo>
                <a:cubicBezTo>
                  <a:pt x="102" y="5"/>
                  <a:pt x="102" y="5"/>
                  <a:pt x="102" y="5"/>
                </a:cubicBezTo>
                <a:lnTo>
                  <a:pt x="102" y="6"/>
                </a:lnTo>
                <a:close/>
                <a:moveTo>
                  <a:pt x="102" y="179"/>
                </a:moveTo>
                <a:cubicBezTo>
                  <a:pt x="102" y="179"/>
                  <a:pt x="102" y="179"/>
                  <a:pt x="102" y="179"/>
                </a:cubicBezTo>
                <a:cubicBezTo>
                  <a:pt x="102" y="154"/>
                  <a:pt x="102" y="154"/>
                  <a:pt x="102" y="154"/>
                </a:cubicBezTo>
                <a:cubicBezTo>
                  <a:pt x="102" y="154"/>
                  <a:pt x="102" y="154"/>
                  <a:pt x="102" y="154"/>
                </a:cubicBezTo>
                <a:lnTo>
                  <a:pt x="102" y="179"/>
                </a:lnTo>
                <a:close/>
                <a:moveTo>
                  <a:pt x="102" y="55"/>
                </a:moveTo>
                <a:cubicBezTo>
                  <a:pt x="102" y="55"/>
                  <a:pt x="102" y="55"/>
                  <a:pt x="102" y="55"/>
                </a:cubicBezTo>
                <a:cubicBezTo>
                  <a:pt x="102" y="56"/>
                  <a:pt x="102" y="56"/>
                  <a:pt x="102" y="56"/>
                </a:cubicBezTo>
                <a:cubicBezTo>
                  <a:pt x="102" y="56"/>
                  <a:pt x="102" y="56"/>
                  <a:pt x="102" y="56"/>
                </a:cubicBezTo>
                <a:lnTo>
                  <a:pt x="102" y="55"/>
                </a:lnTo>
                <a:close/>
                <a:moveTo>
                  <a:pt x="102" y="58"/>
                </a:moveTo>
                <a:cubicBezTo>
                  <a:pt x="102" y="58"/>
                  <a:pt x="102" y="58"/>
                  <a:pt x="102" y="59"/>
                </a:cubicBezTo>
                <a:cubicBezTo>
                  <a:pt x="102" y="88"/>
                  <a:pt x="102" y="88"/>
                  <a:pt x="102" y="88"/>
                </a:cubicBezTo>
                <a:cubicBezTo>
                  <a:pt x="102" y="88"/>
                  <a:pt x="102" y="88"/>
                  <a:pt x="102" y="88"/>
                </a:cubicBezTo>
                <a:lnTo>
                  <a:pt x="102" y="58"/>
                </a:lnTo>
                <a:close/>
                <a:moveTo>
                  <a:pt x="102" y="95"/>
                </a:moveTo>
                <a:cubicBezTo>
                  <a:pt x="102" y="95"/>
                  <a:pt x="102" y="95"/>
                  <a:pt x="102" y="95"/>
                </a:cubicBezTo>
                <a:cubicBezTo>
                  <a:pt x="102" y="146"/>
                  <a:pt x="102" y="146"/>
                  <a:pt x="102" y="146"/>
                </a:cubicBezTo>
                <a:cubicBezTo>
                  <a:pt x="102" y="146"/>
                  <a:pt x="102" y="146"/>
                  <a:pt x="102" y="146"/>
                </a:cubicBezTo>
                <a:lnTo>
                  <a:pt x="102" y="95"/>
                </a:lnTo>
                <a:close/>
                <a:moveTo>
                  <a:pt x="102" y="147"/>
                </a:moveTo>
                <a:cubicBezTo>
                  <a:pt x="102" y="150"/>
                  <a:pt x="102" y="150"/>
                  <a:pt x="102" y="150"/>
                </a:cubicBezTo>
                <a:cubicBezTo>
                  <a:pt x="102" y="151"/>
                  <a:pt x="102" y="151"/>
                  <a:pt x="102" y="151"/>
                </a:cubicBezTo>
                <a:cubicBezTo>
                  <a:pt x="102" y="151"/>
                  <a:pt x="102" y="151"/>
                  <a:pt x="102" y="151"/>
                </a:cubicBezTo>
                <a:cubicBezTo>
                  <a:pt x="102" y="151"/>
                  <a:pt x="102" y="151"/>
                  <a:pt x="102" y="151"/>
                </a:cubicBezTo>
                <a:cubicBezTo>
                  <a:pt x="102" y="151"/>
                  <a:pt x="102" y="151"/>
                  <a:pt x="102" y="151"/>
                </a:cubicBezTo>
                <a:cubicBezTo>
                  <a:pt x="102" y="152"/>
                  <a:pt x="102" y="152"/>
                  <a:pt x="102" y="152"/>
                </a:cubicBezTo>
                <a:cubicBezTo>
                  <a:pt x="102" y="148"/>
                  <a:pt x="102" y="148"/>
                  <a:pt x="102" y="148"/>
                </a:cubicBezTo>
                <a:lnTo>
                  <a:pt x="102" y="147"/>
                </a:lnTo>
                <a:close/>
                <a:moveTo>
                  <a:pt x="101" y="6"/>
                </a:moveTo>
                <a:cubicBezTo>
                  <a:pt x="102" y="6"/>
                  <a:pt x="102" y="6"/>
                  <a:pt x="102" y="6"/>
                </a:cubicBezTo>
                <a:cubicBezTo>
                  <a:pt x="102" y="5"/>
                  <a:pt x="102" y="5"/>
                  <a:pt x="102" y="5"/>
                </a:cubicBezTo>
                <a:cubicBezTo>
                  <a:pt x="101" y="5"/>
                  <a:pt x="101" y="5"/>
                  <a:pt x="101" y="5"/>
                </a:cubicBezTo>
                <a:lnTo>
                  <a:pt x="101" y="6"/>
                </a:lnTo>
                <a:close/>
                <a:moveTo>
                  <a:pt x="101" y="180"/>
                </a:moveTo>
                <a:cubicBezTo>
                  <a:pt x="102" y="179"/>
                  <a:pt x="102" y="179"/>
                  <a:pt x="102" y="179"/>
                </a:cubicBezTo>
                <a:cubicBezTo>
                  <a:pt x="102" y="154"/>
                  <a:pt x="102" y="154"/>
                  <a:pt x="102" y="154"/>
                </a:cubicBezTo>
                <a:cubicBezTo>
                  <a:pt x="101" y="154"/>
                  <a:pt x="101" y="154"/>
                  <a:pt x="101" y="154"/>
                </a:cubicBezTo>
                <a:cubicBezTo>
                  <a:pt x="102" y="152"/>
                  <a:pt x="102" y="152"/>
                  <a:pt x="102" y="152"/>
                </a:cubicBezTo>
                <a:cubicBezTo>
                  <a:pt x="102" y="148"/>
                  <a:pt x="102" y="148"/>
                  <a:pt x="102" y="148"/>
                </a:cubicBezTo>
                <a:cubicBezTo>
                  <a:pt x="101" y="154"/>
                  <a:pt x="101" y="154"/>
                  <a:pt x="101" y="154"/>
                </a:cubicBezTo>
                <a:cubicBezTo>
                  <a:pt x="101" y="154"/>
                  <a:pt x="101" y="154"/>
                  <a:pt x="101" y="154"/>
                </a:cubicBezTo>
                <a:lnTo>
                  <a:pt x="101" y="180"/>
                </a:lnTo>
                <a:close/>
                <a:moveTo>
                  <a:pt x="102" y="55"/>
                </a:moveTo>
                <a:cubicBezTo>
                  <a:pt x="101" y="54"/>
                  <a:pt x="101" y="54"/>
                  <a:pt x="101" y="54"/>
                </a:cubicBezTo>
                <a:cubicBezTo>
                  <a:pt x="101" y="54"/>
                  <a:pt x="101" y="54"/>
                  <a:pt x="101" y="54"/>
                </a:cubicBezTo>
                <a:cubicBezTo>
                  <a:pt x="101" y="55"/>
                  <a:pt x="101" y="55"/>
                  <a:pt x="101" y="55"/>
                </a:cubicBezTo>
                <a:cubicBezTo>
                  <a:pt x="102" y="56"/>
                  <a:pt x="102" y="56"/>
                  <a:pt x="102" y="56"/>
                </a:cubicBezTo>
                <a:lnTo>
                  <a:pt x="102" y="55"/>
                </a:lnTo>
                <a:close/>
                <a:moveTo>
                  <a:pt x="102" y="59"/>
                </a:moveTo>
                <a:cubicBezTo>
                  <a:pt x="101" y="60"/>
                  <a:pt x="101" y="62"/>
                  <a:pt x="101" y="63"/>
                </a:cubicBezTo>
                <a:cubicBezTo>
                  <a:pt x="101" y="88"/>
                  <a:pt x="101" y="88"/>
                  <a:pt x="101" y="88"/>
                </a:cubicBezTo>
                <a:cubicBezTo>
                  <a:pt x="102" y="88"/>
                  <a:pt x="102" y="88"/>
                  <a:pt x="102" y="88"/>
                </a:cubicBezTo>
                <a:lnTo>
                  <a:pt x="102" y="59"/>
                </a:lnTo>
                <a:close/>
                <a:moveTo>
                  <a:pt x="102" y="95"/>
                </a:moveTo>
                <a:cubicBezTo>
                  <a:pt x="101" y="94"/>
                  <a:pt x="101" y="94"/>
                  <a:pt x="101" y="94"/>
                </a:cubicBezTo>
                <a:cubicBezTo>
                  <a:pt x="101" y="146"/>
                  <a:pt x="101" y="146"/>
                  <a:pt x="101" y="146"/>
                </a:cubicBezTo>
                <a:cubicBezTo>
                  <a:pt x="101" y="145"/>
                  <a:pt x="101" y="145"/>
                  <a:pt x="101" y="145"/>
                </a:cubicBezTo>
                <a:cubicBezTo>
                  <a:pt x="102" y="146"/>
                  <a:pt x="102" y="146"/>
                  <a:pt x="102" y="146"/>
                </a:cubicBezTo>
                <a:lnTo>
                  <a:pt x="102" y="95"/>
                </a:lnTo>
                <a:close/>
                <a:moveTo>
                  <a:pt x="100" y="6"/>
                </a:moveTo>
                <a:cubicBezTo>
                  <a:pt x="101" y="6"/>
                  <a:pt x="101" y="6"/>
                  <a:pt x="101" y="6"/>
                </a:cubicBezTo>
                <a:cubicBezTo>
                  <a:pt x="101" y="5"/>
                  <a:pt x="101" y="5"/>
                  <a:pt x="101" y="5"/>
                </a:cubicBezTo>
                <a:cubicBezTo>
                  <a:pt x="100" y="5"/>
                  <a:pt x="100" y="5"/>
                  <a:pt x="100" y="5"/>
                </a:cubicBezTo>
                <a:cubicBezTo>
                  <a:pt x="100" y="5"/>
                  <a:pt x="100" y="5"/>
                  <a:pt x="100" y="5"/>
                </a:cubicBezTo>
                <a:lnTo>
                  <a:pt x="100" y="6"/>
                </a:lnTo>
                <a:close/>
                <a:moveTo>
                  <a:pt x="100" y="180"/>
                </a:moveTo>
                <a:cubicBezTo>
                  <a:pt x="101" y="180"/>
                  <a:pt x="101" y="180"/>
                  <a:pt x="101" y="180"/>
                </a:cubicBezTo>
                <a:cubicBezTo>
                  <a:pt x="101" y="154"/>
                  <a:pt x="101" y="154"/>
                  <a:pt x="101" y="154"/>
                </a:cubicBezTo>
                <a:cubicBezTo>
                  <a:pt x="100" y="153"/>
                  <a:pt x="100" y="153"/>
                  <a:pt x="100" y="153"/>
                </a:cubicBezTo>
                <a:lnTo>
                  <a:pt x="100" y="180"/>
                </a:lnTo>
                <a:close/>
                <a:moveTo>
                  <a:pt x="101" y="54"/>
                </a:moveTo>
                <a:cubicBezTo>
                  <a:pt x="100" y="55"/>
                  <a:pt x="100" y="55"/>
                  <a:pt x="100" y="55"/>
                </a:cubicBezTo>
                <a:cubicBezTo>
                  <a:pt x="101" y="55"/>
                  <a:pt x="101" y="55"/>
                  <a:pt x="101" y="55"/>
                </a:cubicBezTo>
                <a:lnTo>
                  <a:pt x="101" y="54"/>
                </a:lnTo>
                <a:close/>
                <a:moveTo>
                  <a:pt x="101" y="63"/>
                </a:moveTo>
                <a:cubicBezTo>
                  <a:pt x="101" y="64"/>
                  <a:pt x="100" y="65"/>
                  <a:pt x="100" y="66"/>
                </a:cubicBezTo>
                <a:cubicBezTo>
                  <a:pt x="100" y="88"/>
                  <a:pt x="100" y="88"/>
                  <a:pt x="100" y="88"/>
                </a:cubicBezTo>
                <a:cubicBezTo>
                  <a:pt x="101" y="88"/>
                  <a:pt x="101" y="88"/>
                  <a:pt x="101" y="88"/>
                </a:cubicBezTo>
                <a:lnTo>
                  <a:pt x="101" y="63"/>
                </a:lnTo>
                <a:close/>
                <a:moveTo>
                  <a:pt x="101" y="94"/>
                </a:moveTo>
                <a:cubicBezTo>
                  <a:pt x="100" y="94"/>
                  <a:pt x="100" y="94"/>
                  <a:pt x="100" y="94"/>
                </a:cubicBezTo>
                <a:cubicBezTo>
                  <a:pt x="100" y="145"/>
                  <a:pt x="100" y="145"/>
                  <a:pt x="100" y="145"/>
                </a:cubicBezTo>
                <a:cubicBezTo>
                  <a:pt x="100" y="145"/>
                  <a:pt x="100" y="145"/>
                  <a:pt x="100" y="145"/>
                </a:cubicBezTo>
                <a:cubicBezTo>
                  <a:pt x="100" y="148"/>
                  <a:pt x="100" y="148"/>
                  <a:pt x="100" y="148"/>
                </a:cubicBezTo>
                <a:cubicBezTo>
                  <a:pt x="100" y="151"/>
                  <a:pt x="100" y="151"/>
                  <a:pt x="100" y="151"/>
                </a:cubicBezTo>
                <a:cubicBezTo>
                  <a:pt x="101" y="146"/>
                  <a:pt x="101" y="146"/>
                  <a:pt x="101" y="146"/>
                </a:cubicBezTo>
                <a:lnTo>
                  <a:pt x="101" y="94"/>
                </a:lnTo>
                <a:close/>
                <a:moveTo>
                  <a:pt x="99" y="6"/>
                </a:moveTo>
                <a:cubicBezTo>
                  <a:pt x="99" y="6"/>
                  <a:pt x="99" y="6"/>
                  <a:pt x="100" y="6"/>
                </a:cubicBezTo>
                <a:cubicBezTo>
                  <a:pt x="100" y="5"/>
                  <a:pt x="100" y="5"/>
                  <a:pt x="100" y="5"/>
                </a:cubicBezTo>
                <a:cubicBezTo>
                  <a:pt x="99" y="5"/>
                  <a:pt x="99" y="5"/>
                  <a:pt x="99" y="5"/>
                </a:cubicBezTo>
                <a:lnTo>
                  <a:pt x="99" y="6"/>
                </a:lnTo>
                <a:close/>
                <a:moveTo>
                  <a:pt x="99" y="180"/>
                </a:moveTo>
                <a:cubicBezTo>
                  <a:pt x="99" y="180"/>
                  <a:pt x="100" y="180"/>
                  <a:pt x="100" y="180"/>
                </a:cubicBezTo>
                <a:cubicBezTo>
                  <a:pt x="100" y="153"/>
                  <a:pt x="100" y="153"/>
                  <a:pt x="100" y="153"/>
                </a:cubicBezTo>
                <a:cubicBezTo>
                  <a:pt x="100" y="153"/>
                  <a:pt x="100" y="153"/>
                  <a:pt x="100" y="153"/>
                </a:cubicBezTo>
                <a:cubicBezTo>
                  <a:pt x="100" y="151"/>
                  <a:pt x="100" y="151"/>
                  <a:pt x="100" y="151"/>
                </a:cubicBezTo>
                <a:cubicBezTo>
                  <a:pt x="100" y="148"/>
                  <a:pt x="100" y="148"/>
                  <a:pt x="100" y="148"/>
                </a:cubicBezTo>
                <a:cubicBezTo>
                  <a:pt x="99" y="153"/>
                  <a:pt x="99" y="153"/>
                  <a:pt x="99" y="153"/>
                </a:cubicBezTo>
                <a:cubicBezTo>
                  <a:pt x="99" y="153"/>
                  <a:pt x="99" y="153"/>
                  <a:pt x="99" y="153"/>
                </a:cubicBezTo>
                <a:lnTo>
                  <a:pt x="99" y="180"/>
                </a:lnTo>
                <a:close/>
                <a:moveTo>
                  <a:pt x="100" y="66"/>
                </a:moveTo>
                <a:cubicBezTo>
                  <a:pt x="100" y="67"/>
                  <a:pt x="99" y="68"/>
                  <a:pt x="99" y="69"/>
                </a:cubicBezTo>
                <a:cubicBezTo>
                  <a:pt x="99" y="88"/>
                  <a:pt x="99" y="88"/>
                  <a:pt x="99" y="88"/>
                </a:cubicBezTo>
                <a:cubicBezTo>
                  <a:pt x="99" y="88"/>
                  <a:pt x="100" y="88"/>
                  <a:pt x="100" y="88"/>
                </a:cubicBezTo>
                <a:lnTo>
                  <a:pt x="100" y="66"/>
                </a:lnTo>
                <a:close/>
                <a:moveTo>
                  <a:pt x="100" y="94"/>
                </a:moveTo>
                <a:cubicBezTo>
                  <a:pt x="99" y="93"/>
                  <a:pt x="99" y="93"/>
                  <a:pt x="99" y="93"/>
                </a:cubicBezTo>
                <a:cubicBezTo>
                  <a:pt x="99" y="145"/>
                  <a:pt x="99" y="145"/>
                  <a:pt x="99" y="145"/>
                </a:cubicBezTo>
                <a:cubicBezTo>
                  <a:pt x="99" y="145"/>
                  <a:pt x="100" y="145"/>
                  <a:pt x="100" y="145"/>
                </a:cubicBezTo>
                <a:lnTo>
                  <a:pt x="100" y="94"/>
                </a:lnTo>
                <a:close/>
                <a:moveTo>
                  <a:pt x="94" y="46"/>
                </a:moveTo>
                <a:cubicBezTo>
                  <a:pt x="95" y="46"/>
                  <a:pt x="95" y="46"/>
                  <a:pt x="95" y="46"/>
                </a:cubicBezTo>
                <a:cubicBezTo>
                  <a:pt x="96" y="47"/>
                  <a:pt x="96" y="47"/>
                  <a:pt x="96" y="47"/>
                </a:cubicBezTo>
                <a:cubicBezTo>
                  <a:pt x="96" y="46"/>
                  <a:pt x="96" y="46"/>
                  <a:pt x="96" y="46"/>
                </a:cubicBezTo>
                <a:cubicBezTo>
                  <a:pt x="94" y="45"/>
                  <a:pt x="94" y="45"/>
                  <a:pt x="94" y="45"/>
                </a:cubicBezTo>
                <a:cubicBezTo>
                  <a:pt x="94" y="44"/>
                  <a:pt x="94" y="43"/>
                  <a:pt x="92" y="41"/>
                </a:cubicBezTo>
                <a:cubicBezTo>
                  <a:pt x="92" y="42"/>
                  <a:pt x="92" y="42"/>
                  <a:pt x="92" y="42"/>
                </a:cubicBezTo>
                <a:cubicBezTo>
                  <a:pt x="93" y="43"/>
                  <a:pt x="94" y="44"/>
                  <a:pt x="94" y="45"/>
                </a:cubicBezTo>
                <a:cubicBezTo>
                  <a:pt x="92" y="44"/>
                  <a:pt x="92" y="44"/>
                  <a:pt x="92" y="44"/>
                </a:cubicBezTo>
                <a:cubicBezTo>
                  <a:pt x="92" y="64"/>
                  <a:pt x="92" y="64"/>
                  <a:pt x="92" y="64"/>
                </a:cubicBezTo>
                <a:cubicBezTo>
                  <a:pt x="95" y="53"/>
                  <a:pt x="95" y="47"/>
                  <a:pt x="94" y="46"/>
                </a:cubicBezTo>
                <a:close/>
                <a:moveTo>
                  <a:pt x="92" y="39"/>
                </a:moveTo>
                <a:cubicBezTo>
                  <a:pt x="95" y="28"/>
                  <a:pt x="94" y="21"/>
                  <a:pt x="94" y="20"/>
                </a:cubicBezTo>
                <a:cubicBezTo>
                  <a:pt x="96" y="21"/>
                  <a:pt x="96" y="21"/>
                  <a:pt x="96" y="21"/>
                </a:cubicBezTo>
                <a:cubicBezTo>
                  <a:pt x="97" y="20"/>
                  <a:pt x="97" y="20"/>
                  <a:pt x="97" y="20"/>
                </a:cubicBezTo>
                <a:cubicBezTo>
                  <a:pt x="92" y="18"/>
                  <a:pt x="92" y="18"/>
                  <a:pt x="92" y="18"/>
                </a:cubicBezTo>
                <a:lnTo>
                  <a:pt x="92" y="39"/>
                </a:lnTo>
                <a:close/>
                <a:moveTo>
                  <a:pt x="92" y="5"/>
                </a:moveTo>
                <a:cubicBezTo>
                  <a:pt x="94" y="5"/>
                  <a:pt x="95" y="5"/>
                  <a:pt x="97" y="6"/>
                </a:cubicBezTo>
                <a:cubicBezTo>
                  <a:pt x="97" y="6"/>
                  <a:pt x="98" y="6"/>
                  <a:pt x="99" y="6"/>
                </a:cubicBezTo>
                <a:cubicBezTo>
                  <a:pt x="99" y="5"/>
                  <a:pt x="99" y="5"/>
                  <a:pt x="99" y="5"/>
                </a:cubicBezTo>
                <a:cubicBezTo>
                  <a:pt x="98" y="5"/>
                  <a:pt x="97" y="5"/>
                  <a:pt x="96" y="5"/>
                </a:cubicBezTo>
                <a:cubicBezTo>
                  <a:pt x="95" y="4"/>
                  <a:pt x="94" y="4"/>
                  <a:pt x="92" y="3"/>
                </a:cubicBezTo>
                <a:lnTo>
                  <a:pt x="92" y="5"/>
                </a:lnTo>
                <a:close/>
                <a:moveTo>
                  <a:pt x="92" y="179"/>
                </a:moveTo>
                <a:cubicBezTo>
                  <a:pt x="95" y="179"/>
                  <a:pt x="97" y="179"/>
                  <a:pt x="99" y="180"/>
                </a:cubicBezTo>
                <a:cubicBezTo>
                  <a:pt x="99" y="153"/>
                  <a:pt x="99" y="153"/>
                  <a:pt x="99" y="153"/>
                </a:cubicBezTo>
                <a:cubicBezTo>
                  <a:pt x="97" y="153"/>
                  <a:pt x="97" y="153"/>
                  <a:pt x="97" y="153"/>
                </a:cubicBezTo>
                <a:cubicBezTo>
                  <a:pt x="99" y="145"/>
                  <a:pt x="99" y="145"/>
                  <a:pt x="99" y="145"/>
                </a:cubicBezTo>
                <a:cubicBezTo>
                  <a:pt x="99" y="145"/>
                  <a:pt x="99" y="145"/>
                  <a:pt x="99" y="145"/>
                </a:cubicBezTo>
                <a:cubicBezTo>
                  <a:pt x="99" y="93"/>
                  <a:pt x="99" y="93"/>
                  <a:pt x="99" y="93"/>
                </a:cubicBezTo>
                <a:cubicBezTo>
                  <a:pt x="92" y="91"/>
                  <a:pt x="92" y="91"/>
                  <a:pt x="92" y="91"/>
                </a:cubicBezTo>
                <a:cubicBezTo>
                  <a:pt x="92" y="143"/>
                  <a:pt x="92" y="143"/>
                  <a:pt x="92" y="143"/>
                </a:cubicBezTo>
                <a:cubicBezTo>
                  <a:pt x="94" y="143"/>
                  <a:pt x="95" y="144"/>
                  <a:pt x="96" y="144"/>
                </a:cubicBezTo>
                <a:cubicBezTo>
                  <a:pt x="95" y="148"/>
                  <a:pt x="95" y="151"/>
                  <a:pt x="94" y="152"/>
                </a:cubicBezTo>
                <a:cubicBezTo>
                  <a:pt x="92" y="152"/>
                  <a:pt x="92" y="152"/>
                  <a:pt x="92" y="152"/>
                </a:cubicBezTo>
                <a:lnTo>
                  <a:pt x="92" y="179"/>
                </a:lnTo>
                <a:close/>
                <a:moveTo>
                  <a:pt x="99" y="69"/>
                </a:moveTo>
                <a:cubicBezTo>
                  <a:pt x="97" y="74"/>
                  <a:pt x="95" y="78"/>
                  <a:pt x="92" y="81"/>
                </a:cubicBezTo>
                <a:cubicBezTo>
                  <a:pt x="92" y="88"/>
                  <a:pt x="92" y="88"/>
                  <a:pt x="92" y="88"/>
                </a:cubicBezTo>
                <a:cubicBezTo>
                  <a:pt x="95" y="88"/>
                  <a:pt x="97" y="88"/>
                  <a:pt x="99" y="88"/>
                </a:cubicBezTo>
                <a:lnTo>
                  <a:pt x="99" y="69"/>
                </a:lnTo>
                <a:close/>
                <a:moveTo>
                  <a:pt x="92" y="41"/>
                </a:moveTo>
                <a:cubicBezTo>
                  <a:pt x="92" y="40"/>
                  <a:pt x="92" y="40"/>
                  <a:pt x="92" y="40"/>
                </a:cubicBezTo>
                <a:cubicBezTo>
                  <a:pt x="92" y="40"/>
                  <a:pt x="92" y="39"/>
                  <a:pt x="92" y="39"/>
                </a:cubicBezTo>
                <a:cubicBezTo>
                  <a:pt x="92" y="18"/>
                  <a:pt x="92" y="18"/>
                  <a:pt x="92" y="18"/>
                </a:cubicBezTo>
                <a:cubicBezTo>
                  <a:pt x="90" y="17"/>
                  <a:pt x="90" y="17"/>
                  <a:pt x="90" y="17"/>
                </a:cubicBezTo>
                <a:cubicBezTo>
                  <a:pt x="90" y="39"/>
                  <a:pt x="90" y="39"/>
                  <a:pt x="90" y="39"/>
                </a:cubicBezTo>
                <a:cubicBezTo>
                  <a:pt x="90" y="40"/>
                  <a:pt x="91" y="40"/>
                  <a:pt x="91" y="40"/>
                </a:cubicBezTo>
                <a:cubicBezTo>
                  <a:pt x="92" y="41"/>
                  <a:pt x="92" y="41"/>
                  <a:pt x="92" y="42"/>
                </a:cubicBezTo>
                <a:lnTo>
                  <a:pt x="92" y="41"/>
                </a:lnTo>
                <a:close/>
                <a:moveTo>
                  <a:pt x="90" y="6"/>
                </a:moveTo>
                <a:cubicBezTo>
                  <a:pt x="90" y="6"/>
                  <a:pt x="91" y="6"/>
                  <a:pt x="92" y="5"/>
                </a:cubicBezTo>
                <a:cubicBezTo>
                  <a:pt x="92" y="3"/>
                  <a:pt x="92" y="3"/>
                  <a:pt x="92" y="3"/>
                </a:cubicBezTo>
                <a:cubicBezTo>
                  <a:pt x="92" y="3"/>
                  <a:pt x="91" y="3"/>
                  <a:pt x="90" y="4"/>
                </a:cubicBezTo>
                <a:lnTo>
                  <a:pt x="90" y="6"/>
                </a:lnTo>
                <a:close/>
                <a:moveTo>
                  <a:pt x="90" y="2"/>
                </a:moveTo>
                <a:cubicBezTo>
                  <a:pt x="90" y="1"/>
                  <a:pt x="90" y="1"/>
                  <a:pt x="90" y="1"/>
                </a:cubicBezTo>
                <a:cubicBezTo>
                  <a:pt x="90" y="0"/>
                  <a:pt x="90" y="0"/>
                  <a:pt x="90" y="1"/>
                </a:cubicBezTo>
                <a:lnTo>
                  <a:pt x="90" y="2"/>
                </a:lnTo>
                <a:close/>
                <a:moveTo>
                  <a:pt x="90" y="179"/>
                </a:moveTo>
                <a:cubicBezTo>
                  <a:pt x="91" y="179"/>
                  <a:pt x="92" y="179"/>
                  <a:pt x="92" y="179"/>
                </a:cubicBezTo>
                <a:cubicBezTo>
                  <a:pt x="92" y="152"/>
                  <a:pt x="92" y="152"/>
                  <a:pt x="92" y="152"/>
                </a:cubicBezTo>
                <a:cubicBezTo>
                  <a:pt x="90" y="151"/>
                  <a:pt x="90" y="151"/>
                  <a:pt x="90" y="151"/>
                </a:cubicBezTo>
                <a:lnTo>
                  <a:pt x="90" y="179"/>
                </a:lnTo>
                <a:close/>
                <a:moveTo>
                  <a:pt x="92" y="81"/>
                </a:moveTo>
                <a:cubicBezTo>
                  <a:pt x="92" y="82"/>
                  <a:pt x="91" y="83"/>
                  <a:pt x="90" y="84"/>
                </a:cubicBezTo>
                <a:cubicBezTo>
                  <a:pt x="90" y="88"/>
                  <a:pt x="90" y="88"/>
                  <a:pt x="90" y="88"/>
                </a:cubicBezTo>
                <a:cubicBezTo>
                  <a:pt x="91" y="88"/>
                  <a:pt x="92" y="88"/>
                  <a:pt x="92" y="88"/>
                </a:cubicBezTo>
                <a:lnTo>
                  <a:pt x="92" y="81"/>
                </a:lnTo>
                <a:close/>
                <a:moveTo>
                  <a:pt x="92" y="91"/>
                </a:moveTo>
                <a:cubicBezTo>
                  <a:pt x="90" y="90"/>
                  <a:pt x="90" y="90"/>
                  <a:pt x="90" y="90"/>
                </a:cubicBezTo>
                <a:cubicBezTo>
                  <a:pt x="90" y="142"/>
                  <a:pt x="90" y="142"/>
                  <a:pt x="90" y="142"/>
                </a:cubicBezTo>
                <a:cubicBezTo>
                  <a:pt x="90" y="142"/>
                  <a:pt x="91" y="142"/>
                  <a:pt x="91" y="143"/>
                </a:cubicBezTo>
                <a:cubicBezTo>
                  <a:pt x="90" y="146"/>
                  <a:pt x="90" y="146"/>
                  <a:pt x="90" y="146"/>
                </a:cubicBezTo>
                <a:cubicBezTo>
                  <a:pt x="90" y="148"/>
                  <a:pt x="90" y="148"/>
                  <a:pt x="90" y="148"/>
                </a:cubicBezTo>
                <a:cubicBezTo>
                  <a:pt x="91" y="143"/>
                  <a:pt x="91" y="143"/>
                  <a:pt x="91" y="143"/>
                </a:cubicBezTo>
                <a:cubicBezTo>
                  <a:pt x="92" y="143"/>
                  <a:pt x="92" y="143"/>
                  <a:pt x="92" y="143"/>
                </a:cubicBezTo>
                <a:lnTo>
                  <a:pt x="92" y="91"/>
                </a:lnTo>
                <a:close/>
                <a:moveTo>
                  <a:pt x="90" y="84"/>
                </a:moveTo>
                <a:cubicBezTo>
                  <a:pt x="90" y="84"/>
                  <a:pt x="90" y="84"/>
                  <a:pt x="90" y="84"/>
                </a:cubicBezTo>
                <a:cubicBezTo>
                  <a:pt x="90" y="84"/>
                  <a:pt x="90" y="84"/>
                  <a:pt x="90" y="84"/>
                </a:cubicBezTo>
                <a:close/>
                <a:moveTo>
                  <a:pt x="90" y="75"/>
                </a:moveTo>
                <a:cubicBezTo>
                  <a:pt x="91" y="71"/>
                  <a:pt x="92" y="67"/>
                  <a:pt x="92" y="64"/>
                </a:cubicBezTo>
                <a:cubicBezTo>
                  <a:pt x="92" y="44"/>
                  <a:pt x="92" y="44"/>
                  <a:pt x="92" y="44"/>
                </a:cubicBezTo>
                <a:cubicBezTo>
                  <a:pt x="90" y="43"/>
                  <a:pt x="90" y="43"/>
                  <a:pt x="90" y="43"/>
                </a:cubicBezTo>
                <a:lnTo>
                  <a:pt x="90" y="75"/>
                </a:lnTo>
                <a:close/>
                <a:moveTo>
                  <a:pt x="90" y="17"/>
                </a:moveTo>
                <a:cubicBezTo>
                  <a:pt x="88" y="16"/>
                  <a:pt x="88" y="16"/>
                  <a:pt x="88" y="16"/>
                </a:cubicBezTo>
                <a:cubicBezTo>
                  <a:pt x="88" y="39"/>
                  <a:pt x="88" y="39"/>
                  <a:pt x="88" y="39"/>
                </a:cubicBezTo>
                <a:cubicBezTo>
                  <a:pt x="89" y="39"/>
                  <a:pt x="89" y="39"/>
                  <a:pt x="90" y="39"/>
                </a:cubicBezTo>
                <a:lnTo>
                  <a:pt x="90" y="17"/>
                </a:lnTo>
                <a:close/>
                <a:moveTo>
                  <a:pt x="88" y="9"/>
                </a:moveTo>
                <a:cubicBezTo>
                  <a:pt x="89" y="6"/>
                  <a:pt x="89" y="6"/>
                  <a:pt x="89" y="6"/>
                </a:cubicBezTo>
                <a:cubicBezTo>
                  <a:pt x="89" y="6"/>
                  <a:pt x="89" y="6"/>
                  <a:pt x="90" y="6"/>
                </a:cubicBezTo>
                <a:cubicBezTo>
                  <a:pt x="90" y="4"/>
                  <a:pt x="90" y="4"/>
                  <a:pt x="90" y="4"/>
                </a:cubicBezTo>
                <a:cubicBezTo>
                  <a:pt x="89" y="4"/>
                  <a:pt x="89" y="4"/>
                  <a:pt x="89" y="4"/>
                </a:cubicBezTo>
                <a:cubicBezTo>
                  <a:pt x="89" y="4"/>
                  <a:pt x="89" y="4"/>
                  <a:pt x="89" y="4"/>
                </a:cubicBezTo>
                <a:cubicBezTo>
                  <a:pt x="90" y="2"/>
                  <a:pt x="90" y="2"/>
                  <a:pt x="90" y="2"/>
                </a:cubicBezTo>
                <a:cubicBezTo>
                  <a:pt x="90" y="1"/>
                  <a:pt x="90" y="1"/>
                  <a:pt x="90" y="1"/>
                </a:cubicBezTo>
                <a:cubicBezTo>
                  <a:pt x="90" y="2"/>
                  <a:pt x="89" y="3"/>
                  <a:pt x="88" y="6"/>
                </a:cubicBezTo>
                <a:lnTo>
                  <a:pt x="88" y="9"/>
                </a:lnTo>
                <a:close/>
                <a:moveTo>
                  <a:pt x="88" y="178"/>
                </a:moveTo>
                <a:cubicBezTo>
                  <a:pt x="89" y="178"/>
                  <a:pt x="89" y="178"/>
                  <a:pt x="90" y="179"/>
                </a:cubicBezTo>
                <a:cubicBezTo>
                  <a:pt x="90" y="151"/>
                  <a:pt x="90" y="151"/>
                  <a:pt x="90" y="151"/>
                </a:cubicBezTo>
                <a:cubicBezTo>
                  <a:pt x="89" y="151"/>
                  <a:pt x="89" y="151"/>
                  <a:pt x="89" y="151"/>
                </a:cubicBezTo>
                <a:cubicBezTo>
                  <a:pt x="90" y="148"/>
                  <a:pt x="90" y="148"/>
                  <a:pt x="90" y="148"/>
                </a:cubicBezTo>
                <a:cubicBezTo>
                  <a:pt x="90" y="146"/>
                  <a:pt x="90" y="146"/>
                  <a:pt x="90" y="146"/>
                </a:cubicBezTo>
                <a:cubicBezTo>
                  <a:pt x="88" y="151"/>
                  <a:pt x="88" y="151"/>
                  <a:pt x="88" y="151"/>
                </a:cubicBezTo>
                <a:lnTo>
                  <a:pt x="88" y="178"/>
                </a:lnTo>
                <a:close/>
                <a:moveTo>
                  <a:pt x="90" y="84"/>
                </a:moveTo>
                <a:cubicBezTo>
                  <a:pt x="89" y="85"/>
                  <a:pt x="89" y="86"/>
                  <a:pt x="88" y="86"/>
                </a:cubicBezTo>
                <a:cubicBezTo>
                  <a:pt x="88" y="88"/>
                  <a:pt x="88" y="88"/>
                  <a:pt x="88" y="88"/>
                </a:cubicBezTo>
                <a:cubicBezTo>
                  <a:pt x="89" y="88"/>
                  <a:pt x="89" y="88"/>
                  <a:pt x="90" y="88"/>
                </a:cubicBezTo>
                <a:lnTo>
                  <a:pt x="90" y="84"/>
                </a:lnTo>
                <a:close/>
                <a:moveTo>
                  <a:pt x="90" y="90"/>
                </a:moveTo>
                <a:cubicBezTo>
                  <a:pt x="88" y="90"/>
                  <a:pt x="88" y="90"/>
                  <a:pt x="88" y="90"/>
                </a:cubicBezTo>
                <a:cubicBezTo>
                  <a:pt x="88" y="142"/>
                  <a:pt x="88" y="142"/>
                  <a:pt x="88" y="142"/>
                </a:cubicBezTo>
                <a:cubicBezTo>
                  <a:pt x="88" y="142"/>
                  <a:pt x="88" y="142"/>
                  <a:pt x="88" y="142"/>
                </a:cubicBezTo>
                <a:cubicBezTo>
                  <a:pt x="88" y="143"/>
                  <a:pt x="88" y="143"/>
                  <a:pt x="88" y="143"/>
                </a:cubicBezTo>
                <a:cubicBezTo>
                  <a:pt x="89" y="142"/>
                  <a:pt x="89" y="142"/>
                  <a:pt x="89" y="142"/>
                </a:cubicBezTo>
                <a:cubicBezTo>
                  <a:pt x="90" y="142"/>
                  <a:pt x="90" y="142"/>
                  <a:pt x="90" y="142"/>
                </a:cubicBezTo>
                <a:lnTo>
                  <a:pt x="90" y="90"/>
                </a:lnTo>
                <a:close/>
                <a:moveTo>
                  <a:pt x="88" y="84"/>
                </a:moveTo>
                <a:cubicBezTo>
                  <a:pt x="88" y="83"/>
                  <a:pt x="88" y="83"/>
                  <a:pt x="88" y="83"/>
                </a:cubicBezTo>
                <a:cubicBezTo>
                  <a:pt x="90" y="84"/>
                  <a:pt x="90" y="84"/>
                  <a:pt x="90" y="84"/>
                </a:cubicBezTo>
                <a:cubicBezTo>
                  <a:pt x="90" y="84"/>
                  <a:pt x="90" y="84"/>
                  <a:pt x="90" y="84"/>
                </a:cubicBezTo>
                <a:cubicBezTo>
                  <a:pt x="90" y="85"/>
                  <a:pt x="90" y="85"/>
                  <a:pt x="90" y="85"/>
                </a:cubicBezTo>
                <a:lnTo>
                  <a:pt x="88" y="84"/>
                </a:lnTo>
                <a:close/>
                <a:moveTo>
                  <a:pt x="88" y="81"/>
                </a:moveTo>
                <a:cubicBezTo>
                  <a:pt x="89" y="79"/>
                  <a:pt x="89" y="77"/>
                  <a:pt x="90" y="75"/>
                </a:cubicBezTo>
                <a:cubicBezTo>
                  <a:pt x="90" y="43"/>
                  <a:pt x="90" y="43"/>
                  <a:pt x="90" y="43"/>
                </a:cubicBezTo>
                <a:cubicBezTo>
                  <a:pt x="88" y="42"/>
                  <a:pt x="88" y="42"/>
                  <a:pt x="88" y="42"/>
                </a:cubicBezTo>
                <a:lnTo>
                  <a:pt x="88" y="81"/>
                </a:lnTo>
                <a:close/>
                <a:moveTo>
                  <a:pt x="88" y="16"/>
                </a:moveTo>
                <a:cubicBezTo>
                  <a:pt x="87" y="15"/>
                  <a:pt x="87" y="15"/>
                  <a:pt x="87" y="15"/>
                </a:cubicBezTo>
                <a:cubicBezTo>
                  <a:pt x="88" y="9"/>
                  <a:pt x="88" y="9"/>
                  <a:pt x="88" y="9"/>
                </a:cubicBezTo>
                <a:cubicBezTo>
                  <a:pt x="88" y="6"/>
                  <a:pt x="88" y="6"/>
                  <a:pt x="88" y="6"/>
                </a:cubicBezTo>
                <a:cubicBezTo>
                  <a:pt x="88" y="9"/>
                  <a:pt x="87" y="11"/>
                  <a:pt x="86" y="15"/>
                </a:cubicBezTo>
                <a:cubicBezTo>
                  <a:pt x="86" y="14"/>
                  <a:pt x="86" y="14"/>
                  <a:pt x="86" y="14"/>
                </a:cubicBezTo>
                <a:cubicBezTo>
                  <a:pt x="86" y="37"/>
                  <a:pt x="86" y="37"/>
                  <a:pt x="86" y="37"/>
                </a:cubicBezTo>
                <a:cubicBezTo>
                  <a:pt x="87" y="38"/>
                  <a:pt x="87" y="38"/>
                  <a:pt x="88" y="39"/>
                </a:cubicBezTo>
                <a:lnTo>
                  <a:pt x="88" y="16"/>
                </a:lnTo>
                <a:close/>
                <a:moveTo>
                  <a:pt x="86" y="178"/>
                </a:moveTo>
                <a:cubicBezTo>
                  <a:pt x="87" y="178"/>
                  <a:pt x="87" y="178"/>
                  <a:pt x="88" y="178"/>
                </a:cubicBezTo>
                <a:cubicBezTo>
                  <a:pt x="88" y="151"/>
                  <a:pt x="88" y="151"/>
                  <a:pt x="88" y="151"/>
                </a:cubicBezTo>
                <a:cubicBezTo>
                  <a:pt x="88" y="151"/>
                  <a:pt x="88" y="151"/>
                  <a:pt x="88" y="151"/>
                </a:cubicBezTo>
                <a:cubicBezTo>
                  <a:pt x="86" y="150"/>
                  <a:pt x="86" y="150"/>
                  <a:pt x="86" y="150"/>
                </a:cubicBezTo>
                <a:lnTo>
                  <a:pt x="86" y="178"/>
                </a:lnTo>
                <a:close/>
                <a:moveTo>
                  <a:pt x="88" y="86"/>
                </a:moveTo>
                <a:cubicBezTo>
                  <a:pt x="87" y="88"/>
                  <a:pt x="86" y="88"/>
                  <a:pt x="86" y="88"/>
                </a:cubicBezTo>
                <a:cubicBezTo>
                  <a:pt x="87" y="88"/>
                  <a:pt x="88" y="88"/>
                  <a:pt x="88" y="88"/>
                </a:cubicBezTo>
                <a:lnTo>
                  <a:pt x="88" y="86"/>
                </a:lnTo>
                <a:close/>
                <a:moveTo>
                  <a:pt x="88" y="90"/>
                </a:moveTo>
                <a:cubicBezTo>
                  <a:pt x="86" y="89"/>
                  <a:pt x="86" y="89"/>
                  <a:pt x="86" y="89"/>
                </a:cubicBezTo>
                <a:cubicBezTo>
                  <a:pt x="86" y="142"/>
                  <a:pt x="86" y="142"/>
                  <a:pt x="86" y="142"/>
                </a:cubicBezTo>
                <a:cubicBezTo>
                  <a:pt x="86" y="142"/>
                  <a:pt x="86" y="142"/>
                  <a:pt x="86" y="142"/>
                </a:cubicBezTo>
                <a:cubicBezTo>
                  <a:pt x="87" y="142"/>
                  <a:pt x="87" y="142"/>
                  <a:pt x="88" y="142"/>
                </a:cubicBezTo>
                <a:lnTo>
                  <a:pt x="88" y="90"/>
                </a:lnTo>
                <a:close/>
                <a:moveTo>
                  <a:pt x="86" y="83"/>
                </a:moveTo>
                <a:cubicBezTo>
                  <a:pt x="88" y="84"/>
                  <a:pt x="88" y="84"/>
                  <a:pt x="88" y="84"/>
                </a:cubicBezTo>
                <a:cubicBezTo>
                  <a:pt x="88" y="83"/>
                  <a:pt x="88" y="83"/>
                  <a:pt x="88" y="83"/>
                </a:cubicBezTo>
                <a:cubicBezTo>
                  <a:pt x="88" y="83"/>
                  <a:pt x="88" y="83"/>
                  <a:pt x="88" y="83"/>
                </a:cubicBezTo>
                <a:cubicBezTo>
                  <a:pt x="88" y="82"/>
                  <a:pt x="88" y="82"/>
                  <a:pt x="88" y="81"/>
                </a:cubicBezTo>
                <a:cubicBezTo>
                  <a:pt x="88" y="42"/>
                  <a:pt x="88" y="42"/>
                  <a:pt x="88" y="42"/>
                </a:cubicBezTo>
                <a:cubicBezTo>
                  <a:pt x="86" y="40"/>
                  <a:pt x="86" y="40"/>
                  <a:pt x="86" y="40"/>
                </a:cubicBezTo>
                <a:cubicBezTo>
                  <a:pt x="86" y="82"/>
                  <a:pt x="86" y="82"/>
                  <a:pt x="86" y="82"/>
                </a:cubicBezTo>
                <a:cubicBezTo>
                  <a:pt x="87" y="83"/>
                  <a:pt x="88" y="83"/>
                  <a:pt x="88" y="83"/>
                </a:cubicBezTo>
                <a:cubicBezTo>
                  <a:pt x="86" y="82"/>
                  <a:pt x="86" y="82"/>
                  <a:pt x="86" y="82"/>
                </a:cubicBezTo>
                <a:lnTo>
                  <a:pt x="86" y="83"/>
                </a:lnTo>
                <a:close/>
                <a:moveTo>
                  <a:pt x="88" y="142"/>
                </a:moveTo>
                <a:cubicBezTo>
                  <a:pt x="88" y="143"/>
                  <a:pt x="88" y="143"/>
                  <a:pt x="88" y="143"/>
                </a:cubicBezTo>
                <a:cubicBezTo>
                  <a:pt x="86" y="150"/>
                  <a:pt x="86" y="150"/>
                  <a:pt x="86" y="150"/>
                </a:cubicBezTo>
                <a:cubicBezTo>
                  <a:pt x="86" y="148"/>
                  <a:pt x="86" y="148"/>
                  <a:pt x="86" y="148"/>
                </a:cubicBezTo>
                <a:cubicBezTo>
                  <a:pt x="86" y="148"/>
                  <a:pt x="86" y="148"/>
                  <a:pt x="86" y="148"/>
                </a:cubicBezTo>
                <a:cubicBezTo>
                  <a:pt x="86" y="148"/>
                  <a:pt x="86" y="148"/>
                  <a:pt x="86" y="148"/>
                </a:cubicBezTo>
                <a:cubicBezTo>
                  <a:pt x="86" y="147"/>
                  <a:pt x="86" y="147"/>
                  <a:pt x="86" y="147"/>
                </a:cubicBezTo>
                <a:cubicBezTo>
                  <a:pt x="86" y="147"/>
                  <a:pt x="86" y="147"/>
                  <a:pt x="86" y="147"/>
                </a:cubicBezTo>
                <a:cubicBezTo>
                  <a:pt x="87" y="146"/>
                  <a:pt x="87" y="146"/>
                  <a:pt x="87" y="146"/>
                </a:cubicBezTo>
                <a:cubicBezTo>
                  <a:pt x="86" y="145"/>
                  <a:pt x="86" y="145"/>
                  <a:pt x="86" y="145"/>
                </a:cubicBezTo>
                <a:cubicBezTo>
                  <a:pt x="86" y="145"/>
                  <a:pt x="86" y="145"/>
                  <a:pt x="86" y="145"/>
                </a:cubicBezTo>
                <a:cubicBezTo>
                  <a:pt x="87" y="145"/>
                  <a:pt x="87" y="145"/>
                  <a:pt x="87" y="145"/>
                </a:cubicBezTo>
                <a:lnTo>
                  <a:pt x="88" y="142"/>
                </a:lnTo>
                <a:close/>
                <a:moveTo>
                  <a:pt x="86" y="14"/>
                </a:moveTo>
                <a:cubicBezTo>
                  <a:pt x="85" y="14"/>
                  <a:pt x="85" y="14"/>
                  <a:pt x="85" y="14"/>
                </a:cubicBezTo>
                <a:cubicBezTo>
                  <a:pt x="85" y="37"/>
                  <a:pt x="85" y="37"/>
                  <a:pt x="85" y="37"/>
                </a:cubicBezTo>
                <a:cubicBezTo>
                  <a:pt x="86" y="37"/>
                  <a:pt x="86" y="37"/>
                  <a:pt x="86" y="37"/>
                </a:cubicBezTo>
                <a:lnTo>
                  <a:pt x="86" y="14"/>
                </a:lnTo>
                <a:close/>
                <a:moveTo>
                  <a:pt x="85" y="178"/>
                </a:moveTo>
                <a:cubicBezTo>
                  <a:pt x="86" y="178"/>
                  <a:pt x="86" y="178"/>
                  <a:pt x="86" y="178"/>
                </a:cubicBezTo>
                <a:cubicBezTo>
                  <a:pt x="86" y="150"/>
                  <a:pt x="86" y="150"/>
                  <a:pt x="86" y="150"/>
                </a:cubicBezTo>
                <a:cubicBezTo>
                  <a:pt x="86" y="150"/>
                  <a:pt x="86" y="150"/>
                  <a:pt x="86" y="150"/>
                </a:cubicBezTo>
                <a:cubicBezTo>
                  <a:pt x="86" y="150"/>
                  <a:pt x="86" y="150"/>
                  <a:pt x="86" y="150"/>
                </a:cubicBezTo>
                <a:cubicBezTo>
                  <a:pt x="86" y="148"/>
                  <a:pt x="86" y="148"/>
                  <a:pt x="86" y="148"/>
                </a:cubicBezTo>
                <a:cubicBezTo>
                  <a:pt x="85" y="150"/>
                  <a:pt x="85" y="150"/>
                  <a:pt x="85" y="150"/>
                </a:cubicBezTo>
                <a:cubicBezTo>
                  <a:pt x="85" y="150"/>
                  <a:pt x="85" y="150"/>
                  <a:pt x="85" y="150"/>
                </a:cubicBezTo>
                <a:lnTo>
                  <a:pt x="85" y="178"/>
                </a:lnTo>
                <a:close/>
                <a:moveTo>
                  <a:pt x="86" y="89"/>
                </a:moveTo>
                <a:cubicBezTo>
                  <a:pt x="85" y="88"/>
                  <a:pt x="85" y="88"/>
                  <a:pt x="85" y="88"/>
                </a:cubicBezTo>
                <a:cubicBezTo>
                  <a:pt x="85" y="89"/>
                  <a:pt x="85" y="89"/>
                  <a:pt x="85" y="89"/>
                </a:cubicBezTo>
                <a:cubicBezTo>
                  <a:pt x="86" y="90"/>
                  <a:pt x="86" y="90"/>
                  <a:pt x="86" y="90"/>
                </a:cubicBezTo>
                <a:cubicBezTo>
                  <a:pt x="86" y="90"/>
                  <a:pt x="85" y="92"/>
                  <a:pt x="85" y="93"/>
                </a:cubicBezTo>
                <a:cubicBezTo>
                  <a:pt x="85" y="141"/>
                  <a:pt x="85" y="141"/>
                  <a:pt x="85" y="141"/>
                </a:cubicBezTo>
                <a:cubicBezTo>
                  <a:pt x="85" y="142"/>
                  <a:pt x="85" y="142"/>
                  <a:pt x="85" y="142"/>
                </a:cubicBezTo>
                <a:cubicBezTo>
                  <a:pt x="85" y="142"/>
                  <a:pt x="85" y="142"/>
                  <a:pt x="85" y="142"/>
                </a:cubicBezTo>
                <a:cubicBezTo>
                  <a:pt x="85" y="143"/>
                  <a:pt x="85" y="143"/>
                  <a:pt x="85" y="143"/>
                </a:cubicBezTo>
                <a:cubicBezTo>
                  <a:pt x="86" y="142"/>
                  <a:pt x="86" y="142"/>
                  <a:pt x="86" y="142"/>
                </a:cubicBezTo>
                <a:lnTo>
                  <a:pt x="86" y="89"/>
                </a:lnTo>
                <a:close/>
                <a:moveTo>
                  <a:pt x="85" y="83"/>
                </a:moveTo>
                <a:cubicBezTo>
                  <a:pt x="86" y="83"/>
                  <a:pt x="86" y="83"/>
                  <a:pt x="86" y="83"/>
                </a:cubicBezTo>
                <a:cubicBezTo>
                  <a:pt x="86" y="82"/>
                  <a:pt x="86" y="82"/>
                  <a:pt x="86" y="82"/>
                </a:cubicBezTo>
                <a:cubicBezTo>
                  <a:pt x="85" y="82"/>
                  <a:pt x="85" y="82"/>
                  <a:pt x="85" y="82"/>
                </a:cubicBezTo>
                <a:lnTo>
                  <a:pt x="85" y="83"/>
                </a:lnTo>
                <a:close/>
                <a:moveTo>
                  <a:pt x="86" y="40"/>
                </a:moveTo>
                <a:cubicBezTo>
                  <a:pt x="86" y="82"/>
                  <a:pt x="86" y="82"/>
                  <a:pt x="86" y="82"/>
                </a:cubicBezTo>
                <a:cubicBezTo>
                  <a:pt x="85" y="81"/>
                  <a:pt x="85" y="81"/>
                  <a:pt x="85" y="81"/>
                </a:cubicBezTo>
                <a:cubicBezTo>
                  <a:pt x="85" y="40"/>
                  <a:pt x="85" y="40"/>
                  <a:pt x="85" y="40"/>
                </a:cubicBezTo>
                <a:lnTo>
                  <a:pt x="86" y="40"/>
                </a:lnTo>
                <a:close/>
                <a:moveTo>
                  <a:pt x="86" y="145"/>
                </a:moveTo>
                <a:cubicBezTo>
                  <a:pt x="86" y="145"/>
                  <a:pt x="86" y="145"/>
                  <a:pt x="86" y="145"/>
                </a:cubicBezTo>
                <a:cubicBezTo>
                  <a:pt x="85" y="145"/>
                  <a:pt x="85" y="145"/>
                  <a:pt x="85" y="145"/>
                </a:cubicBezTo>
                <a:cubicBezTo>
                  <a:pt x="85" y="144"/>
                  <a:pt x="85" y="144"/>
                  <a:pt x="85" y="144"/>
                </a:cubicBezTo>
                <a:lnTo>
                  <a:pt x="86" y="145"/>
                </a:lnTo>
                <a:close/>
                <a:moveTo>
                  <a:pt x="86" y="147"/>
                </a:moveTo>
                <a:cubicBezTo>
                  <a:pt x="86" y="148"/>
                  <a:pt x="86" y="148"/>
                  <a:pt x="86" y="148"/>
                </a:cubicBezTo>
                <a:cubicBezTo>
                  <a:pt x="85" y="147"/>
                  <a:pt x="85" y="147"/>
                  <a:pt x="85" y="147"/>
                </a:cubicBezTo>
                <a:cubicBezTo>
                  <a:pt x="85" y="147"/>
                  <a:pt x="85" y="147"/>
                  <a:pt x="85" y="147"/>
                </a:cubicBezTo>
                <a:lnTo>
                  <a:pt x="86" y="147"/>
                </a:lnTo>
                <a:close/>
                <a:moveTo>
                  <a:pt x="85" y="14"/>
                </a:moveTo>
                <a:cubicBezTo>
                  <a:pt x="84" y="13"/>
                  <a:pt x="84" y="13"/>
                  <a:pt x="84" y="13"/>
                </a:cubicBezTo>
                <a:cubicBezTo>
                  <a:pt x="84" y="36"/>
                  <a:pt x="84" y="36"/>
                  <a:pt x="84" y="36"/>
                </a:cubicBezTo>
                <a:cubicBezTo>
                  <a:pt x="85" y="37"/>
                  <a:pt x="85" y="37"/>
                  <a:pt x="85" y="37"/>
                </a:cubicBezTo>
                <a:lnTo>
                  <a:pt x="85" y="14"/>
                </a:lnTo>
                <a:close/>
                <a:moveTo>
                  <a:pt x="84" y="177"/>
                </a:moveTo>
                <a:cubicBezTo>
                  <a:pt x="85" y="178"/>
                  <a:pt x="85" y="178"/>
                  <a:pt x="85" y="178"/>
                </a:cubicBezTo>
                <a:cubicBezTo>
                  <a:pt x="85" y="150"/>
                  <a:pt x="85" y="150"/>
                  <a:pt x="85" y="150"/>
                </a:cubicBezTo>
                <a:cubicBezTo>
                  <a:pt x="84" y="149"/>
                  <a:pt x="84" y="149"/>
                  <a:pt x="84" y="149"/>
                </a:cubicBezTo>
                <a:lnTo>
                  <a:pt x="84" y="177"/>
                </a:lnTo>
                <a:close/>
                <a:moveTo>
                  <a:pt x="85" y="88"/>
                </a:moveTo>
                <a:cubicBezTo>
                  <a:pt x="84" y="88"/>
                  <a:pt x="84" y="88"/>
                  <a:pt x="84" y="88"/>
                </a:cubicBezTo>
                <a:cubicBezTo>
                  <a:pt x="84" y="88"/>
                  <a:pt x="84" y="88"/>
                  <a:pt x="84" y="88"/>
                </a:cubicBezTo>
                <a:cubicBezTo>
                  <a:pt x="84" y="89"/>
                  <a:pt x="84" y="89"/>
                  <a:pt x="84" y="89"/>
                </a:cubicBezTo>
                <a:cubicBezTo>
                  <a:pt x="85" y="89"/>
                  <a:pt x="85" y="89"/>
                  <a:pt x="85" y="89"/>
                </a:cubicBezTo>
                <a:lnTo>
                  <a:pt x="85" y="88"/>
                </a:lnTo>
                <a:close/>
                <a:moveTo>
                  <a:pt x="85" y="93"/>
                </a:moveTo>
                <a:cubicBezTo>
                  <a:pt x="85" y="95"/>
                  <a:pt x="84" y="96"/>
                  <a:pt x="84" y="98"/>
                </a:cubicBezTo>
                <a:cubicBezTo>
                  <a:pt x="84" y="141"/>
                  <a:pt x="84" y="141"/>
                  <a:pt x="84" y="141"/>
                </a:cubicBezTo>
                <a:cubicBezTo>
                  <a:pt x="85" y="141"/>
                  <a:pt x="85" y="141"/>
                  <a:pt x="85" y="141"/>
                </a:cubicBezTo>
                <a:lnTo>
                  <a:pt x="85" y="93"/>
                </a:lnTo>
                <a:close/>
                <a:moveTo>
                  <a:pt x="84" y="82"/>
                </a:moveTo>
                <a:cubicBezTo>
                  <a:pt x="85" y="83"/>
                  <a:pt x="85" y="83"/>
                  <a:pt x="85" y="83"/>
                </a:cubicBezTo>
                <a:cubicBezTo>
                  <a:pt x="85" y="82"/>
                  <a:pt x="85" y="82"/>
                  <a:pt x="85" y="82"/>
                </a:cubicBezTo>
                <a:cubicBezTo>
                  <a:pt x="84" y="82"/>
                  <a:pt x="84" y="82"/>
                  <a:pt x="84" y="82"/>
                </a:cubicBezTo>
                <a:close/>
                <a:moveTo>
                  <a:pt x="85" y="40"/>
                </a:moveTo>
                <a:cubicBezTo>
                  <a:pt x="85" y="81"/>
                  <a:pt x="85" y="81"/>
                  <a:pt x="85" y="81"/>
                </a:cubicBezTo>
                <a:cubicBezTo>
                  <a:pt x="84" y="81"/>
                  <a:pt x="84" y="81"/>
                  <a:pt x="84" y="81"/>
                </a:cubicBezTo>
                <a:cubicBezTo>
                  <a:pt x="84" y="39"/>
                  <a:pt x="84" y="39"/>
                  <a:pt x="84" y="39"/>
                </a:cubicBezTo>
                <a:lnTo>
                  <a:pt x="85" y="40"/>
                </a:lnTo>
                <a:close/>
                <a:moveTo>
                  <a:pt x="85" y="142"/>
                </a:moveTo>
                <a:cubicBezTo>
                  <a:pt x="85" y="143"/>
                  <a:pt x="85" y="143"/>
                  <a:pt x="85" y="143"/>
                </a:cubicBezTo>
                <a:cubicBezTo>
                  <a:pt x="85" y="144"/>
                  <a:pt x="85" y="144"/>
                  <a:pt x="85" y="144"/>
                </a:cubicBezTo>
                <a:cubicBezTo>
                  <a:pt x="85" y="144"/>
                  <a:pt x="85" y="144"/>
                  <a:pt x="85" y="144"/>
                </a:cubicBezTo>
                <a:cubicBezTo>
                  <a:pt x="85" y="145"/>
                  <a:pt x="85" y="145"/>
                  <a:pt x="85" y="145"/>
                </a:cubicBezTo>
                <a:cubicBezTo>
                  <a:pt x="84" y="144"/>
                  <a:pt x="84" y="144"/>
                  <a:pt x="84" y="144"/>
                </a:cubicBezTo>
                <a:cubicBezTo>
                  <a:pt x="84" y="145"/>
                  <a:pt x="84" y="145"/>
                  <a:pt x="84" y="145"/>
                </a:cubicBezTo>
                <a:cubicBezTo>
                  <a:pt x="84" y="144"/>
                  <a:pt x="84" y="144"/>
                  <a:pt x="84" y="144"/>
                </a:cubicBezTo>
                <a:cubicBezTo>
                  <a:pt x="84" y="144"/>
                  <a:pt x="84" y="144"/>
                  <a:pt x="84" y="144"/>
                </a:cubicBezTo>
                <a:cubicBezTo>
                  <a:pt x="84" y="144"/>
                  <a:pt x="84" y="144"/>
                  <a:pt x="84" y="144"/>
                </a:cubicBezTo>
                <a:cubicBezTo>
                  <a:pt x="84" y="143"/>
                  <a:pt x="84" y="143"/>
                  <a:pt x="84" y="143"/>
                </a:cubicBezTo>
                <a:cubicBezTo>
                  <a:pt x="84" y="144"/>
                  <a:pt x="84" y="144"/>
                  <a:pt x="84" y="144"/>
                </a:cubicBezTo>
                <a:lnTo>
                  <a:pt x="85" y="142"/>
                </a:lnTo>
                <a:close/>
                <a:moveTo>
                  <a:pt x="85" y="147"/>
                </a:moveTo>
                <a:cubicBezTo>
                  <a:pt x="85" y="147"/>
                  <a:pt x="85" y="147"/>
                  <a:pt x="85" y="147"/>
                </a:cubicBezTo>
                <a:cubicBezTo>
                  <a:pt x="84" y="146"/>
                  <a:pt x="84" y="146"/>
                  <a:pt x="84" y="146"/>
                </a:cubicBezTo>
                <a:cubicBezTo>
                  <a:pt x="84" y="146"/>
                  <a:pt x="84" y="146"/>
                  <a:pt x="84" y="146"/>
                </a:cubicBezTo>
                <a:lnTo>
                  <a:pt x="85" y="147"/>
                </a:lnTo>
                <a:close/>
                <a:moveTo>
                  <a:pt x="84" y="13"/>
                </a:moveTo>
                <a:cubicBezTo>
                  <a:pt x="83" y="13"/>
                  <a:pt x="83" y="13"/>
                  <a:pt x="83" y="13"/>
                </a:cubicBezTo>
                <a:cubicBezTo>
                  <a:pt x="83" y="36"/>
                  <a:pt x="83" y="36"/>
                  <a:pt x="83" y="36"/>
                </a:cubicBezTo>
                <a:cubicBezTo>
                  <a:pt x="83" y="36"/>
                  <a:pt x="84" y="36"/>
                  <a:pt x="84" y="36"/>
                </a:cubicBezTo>
                <a:lnTo>
                  <a:pt x="84" y="13"/>
                </a:lnTo>
                <a:close/>
                <a:moveTo>
                  <a:pt x="83" y="177"/>
                </a:moveTo>
                <a:cubicBezTo>
                  <a:pt x="83" y="177"/>
                  <a:pt x="84" y="177"/>
                  <a:pt x="84" y="177"/>
                </a:cubicBezTo>
                <a:cubicBezTo>
                  <a:pt x="84" y="149"/>
                  <a:pt x="84" y="149"/>
                  <a:pt x="84" y="149"/>
                </a:cubicBezTo>
                <a:cubicBezTo>
                  <a:pt x="83" y="149"/>
                  <a:pt x="83" y="149"/>
                  <a:pt x="83" y="149"/>
                </a:cubicBezTo>
                <a:cubicBezTo>
                  <a:pt x="83" y="149"/>
                  <a:pt x="83" y="149"/>
                  <a:pt x="83" y="149"/>
                </a:cubicBezTo>
                <a:cubicBezTo>
                  <a:pt x="83" y="150"/>
                  <a:pt x="83" y="150"/>
                  <a:pt x="83" y="150"/>
                </a:cubicBezTo>
                <a:cubicBezTo>
                  <a:pt x="83" y="150"/>
                  <a:pt x="83" y="150"/>
                  <a:pt x="83" y="150"/>
                </a:cubicBezTo>
                <a:lnTo>
                  <a:pt x="83" y="177"/>
                </a:lnTo>
                <a:close/>
                <a:moveTo>
                  <a:pt x="84" y="88"/>
                </a:moveTo>
                <a:cubicBezTo>
                  <a:pt x="84" y="89"/>
                  <a:pt x="84" y="89"/>
                  <a:pt x="84" y="89"/>
                </a:cubicBezTo>
                <a:cubicBezTo>
                  <a:pt x="84" y="89"/>
                  <a:pt x="84" y="89"/>
                  <a:pt x="84" y="89"/>
                </a:cubicBezTo>
                <a:lnTo>
                  <a:pt x="84" y="88"/>
                </a:lnTo>
                <a:close/>
                <a:moveTo>
                  <a:pt x="84" y="98"/>
                </a:moveTo>
                <a:cubicBezTo>
                  <a:pt x="84" y="99"/>
                  <a:pt x="83" y="100"/>
                  <a:pt x="83" y="102"/>
                </a:cubicBezTo>
                <a:cubicBezTo>
                  <a:pt x="83" y="141"/>
                  <a:pt x="83" y="141"/>
                  <a:pt x="83" y="141"/>
                </a:cubicBezTo>
                <a:cubicBezTo>
                  <a:pt x="84" y="141"/>
                  <a:pt x="84" y="141"/>
                  <a:pt x="84" y="141"/>
                </a:cubicBezTo>
                <a:lnTo>
                  <a:pt x="84" y="98"/>
                </a:lnTo>
                <a:close/>
                <a:moveTo>
                  <a:pt x="83" y="82"/>
                </a:moveTo>
                <a:cubicBezTo>
                  <a:pt x="84" y="82"/>
                  <a:pt x="84" y="82"/>
                  <a:pt x="84" y="82"/>
                </a:cubicBezTo>
                <a:cubicBezTo>
                  <a:pt x="84" y="82"/>
                  <a:pt x="84" y="82"/>
                  <a:pt x="84" y="82"/>
                </a:cubicBezTo>
                <a:cubicBezTo>
                  <a:pt x="83" y="81"/>
                  <a:pt x="83" y="81"/>
                  <a:pt x="83" y="81"/>
                </a:cubicBezTo>
                <a:lnTo>
                  <a:pt x="83" y="82"/>
                </a:lnTo>
                <a:close/>
                <a:moveTo>
                  <a:pt x="84" y="39"/>
                </a:moveTo>
                <a:cubicBezTo>
                  <a:pt x="84" y="81"/>
                  <a:pt x="84" y="81"/>
                  <a:pt x="84" y="81"/>
                </a:cubicBezTo>
                <a:cubicBezTo>
                  <a:pt x="83" y="80"/>
                  <a:pt x="83" y="80"/>
                  <a:pt x="83" y="80"/>
                </a:cubicBezTo>
                <a:cubicBezTo>
                  <a:pt x="83" y="39"/>
                  <a:pt x="83" y="39"/>
                  <a:pt x="83" y="39"/>
                </a:cubicBezTo>
                <a:lnTo>
                  <a:pt x="84" y="39"/>
                </a:lnTo>
                <a:close/>
                <a:moveTo>
                  <a:pt x="84" y="143"/>
                </a:moveTo>
                <a:cubicBezTo>
                  <a:pt x="84" y="144"/>
                  <a:pt x="84" y="144"/>
                  <a:pt x="84" y="144"/>
                </a:cubicBezTo>
                <a:cubicBezTo>
                  <a:pt x="83" y="143"/>
                  <a:pt x="83" y="143"/>
                  <a:pt x="83" y="143"/>
                </a:cubicBezTo>
                <a:cubicBezTo>
                  <a:pt x="83" y="142"/>
                  <a:pt x="83" y="142"/>
                  <a:pt x="83" y="142"/>
                </a:cubicBezTo>
                <a:lnTo>
                  <a:pt x="84" y="143"/>
                </a:lnTo>
                <a:close/>
                <a:moveTo>
                  <a:pt x="84" y="144"/>
                </a:moveTo>
                <a:cubicBezTo>
                  <a:pt x="84" y="145"/>
                  <a:pt x="84" y="145"/>
                  <a:pt x="84" y="145"/>
                </a:cubicBezTo>
                <a:cubicBezTo>
                  <a:pt x="84" y="146"/>
                  <a:pt x="84" y="146"/>
                  <a:pt x="84" y="146"/>
                </a:cubicBezTo>
                <a:cubicBezTo>
                  <a:pt x="84" y="146"/>
                  <a:pt x="84" y="146"/>
                  <a:pt x="84" y="146"/>
                </a:cubicBezTo>
                <a:cubicBezTo>
                  <a:pt x="84" y="146"/>
                  <a:pt x="84" y="146"/>
                  <a:pt x="84" y="146"/>
                </a:cubicBezTo>
                <a:cubicBezTo>
                  <a:pt x="84" y="146"/>
                  <a:pt x="84" y="146"/>
                  <a:pt x="84" y="146"/>
                </a:cubicBezTo>
                <a:cubicBezTo>
                  <a:pt x="83" y="148"/>
                  <a:pt x="83" y="148"/>
                  <a:pt x="83" y="148"/>
                </a:cubicBezTo>
                <a:cubicBezTo>
                  <a:pt x="83" y="147"/>
                  <a:pt x="83" y="147"/>
                  <a:pt x="83" y="147"/>
                </a:cubicBezTo>
                <a:cubicBezTo>
                  <a:pt x="83" y="146"/>
                  <a:pt x="83" y="146"/>
                  <a:pt x="83" y="146"/>
                </a:cubicBezTo>
                <a:cubicBezTo>
                  <a:pt x="83" y="146"/>
                  <a:pt x="83" y="146"/>
                  <a:pt x="83" y="146"/>
                </a:cubicBezTo>
                <a:cubicBezTo>
                  <a:pt x="83" y="145"/>
                  <a:pt x="83" y="145"/>
                  <a:pt x="83" y="145"/>
                </a:cubicBezTo>
                <a:cubicBezTo>
                  <a:pt x="83" y="145"/>
                  <a:pt x="83" y="145"/>
                  <a:pt x="83" y="145"/>
                </a:cubicBezTo>
                <a:lnTo>
                  <a:pt x="84" y="144"/>
                </a:lnTo>
                <a:close/>
                <a:moveTo>
                  <a:pt x="83" y="13"/>
                </a:moveTo>
                <a:cubicBezTo>
                  <a:pt x="82" y="12"/>
                  <a:pt x="82" y="12"/>
                  <a:pt x="82" y="12"/>
                </a:cubicBezTo>
                <a:cubicBezTo>
                  <a:pt x="82" y="80"/>
                  <a:pt x="82" y="80"/>
                  <a:pt x="82" y="80"/>
                </a:cubicBezTo>
                <a:cubicBezTo>
                  <a:pt x="83" y="80"/>
                  <a:pt x="83" y="80"/>
                  <a:pt x="83" y="80"/>
                </a:cubicBezTo>
                <a:cubicBezTo>
                  <a:pt x="83" y="39"/>
                  <a:pt x="83" y="39"/>
                  <a:pt x="83" y="39"/>
                </a:cubicBezTo>
                <a:cubicBezTo>
                  <a:pt x="82" y="38"/>
                  <a:pt x="82" y="38"/>
                  <a:pt x="82" y="38"/>
                </a:cubicBezTo>
                <a:cubicBezTo>
                  <a:pt x="83" y="36"/>
                  <a:pt x="83" y="36"/>
                  <a:pt x="83" y="36"/>
                </a:cubicBezTo>
                <a:cubicBezTo>
                  <a:pt x="83" y="36"/>
                  <a:pt x="83" y="36"/>
                  <a:pt x="83" y="36"/>
                </a:cubicBezTo>
                <a:lnTo>
                  <a:pt x="83" y="13"/>
                </a:lnTo>
                <a:close/>
                <a:moveTo>
                  <a:pt x="82" y="177"/>
                </a:moveTo>
                <a:cubicBezTo>
                  <a:pt x="83" y="177"/>
                  <a:pt x="83" y="177"/>
                  <a:pt x="83" y="177"/>
                </a:cubicBezTo>
                <a:cubicBezTo>
                  <a:pt x="83" y="150"/>
                  <a:pt x="83" y="150"/>
                  <a:pt x="83" y="150"/>
                </a:cubicBezTo>
                <a:cubicBezTo>
                  <a:pt x="82" y="149"/>
                  <a:pt x="82" y="149"/>
                  <a:pt x="82" y="149"/>
                </a:cubicBezTo>
                <a:cubicBezTo>
                  <a:pt x="82" y="149"/>
                  <a:pt x="82" y="149"/>
                  <a:pt x="82" y="149"/>
                </a:cubicBezTo>
                <a:cubicBezTo>
                  <a:pt x="83" y="149"/>
                  <a:pt x="83" y="149"/>
                  <a:pt x="83" y="149"/>
                </a:cubicBezTo>
                <a:cubicBezTo>
                  <a:pt x="83" y="149"/>
                  <a:pt x="83" y="149"/>
                  <a:pt x="83" y="149"/>
                </a:cubicBezTo>
                <a:cubicBezTo>
                  <a:pt x="83" y="149"/>
                  <a:pt x="83" y="149"/>
                  <a:pt x="83" y="149"/>
                </a:cubicBezTo>
                <a:cubicBezTo>
                  <a:pt x="83" y="148"/>
                  <a:pt x="83" y="148"/>
                  <a:pt x="83" y="148"/>
                </a:cubicBezTo>
                <a:cubicBezTo>
                  <a:pt x="83" y="147"/>
                  <a:pt x="83" y="147"/>
                  <a:pt x="83" y="147"/>
                </a:cubicBezTo>
                <a:cubicBezTo>
                  <a:pt x="82" y="148"/>
                  <a:pt x="82" y="148"/>
                  <a:pt x="82" y="148"/>
                </a:cubicBezTo>
                <a:cubicBezTo>
                  <a:pt x="82" y="148"/>
                  <a:pt x="82" y="148"/>
                  <a:pt x="82" y="148"/>
                </a:cubicBezTo>
                <a:cubicBezTo>
                  <a:pt x="82" y="149"/>
                  <a:pt x="82" y="149"/>
                  <a:pt x="82" y="149"/>
                </a:cubicBezTo>
                <a:cubicBezTo>
                  <a:pt x="82" y="149"/>
                  <a:pt x="82" y="149"/>
                  <a:pt x="82" y="149"/>
                </a:cubicBezTo>
                <a:cubicBezTo>
                  <a:pt x="82" y="149"/>
                  <a:pt x="82" y="149"/>
                  <a:pt x="82" y="149"/>
                </a:cubicBezTo>
                <a:cubicBezTo>
                  <a:pt x="82" y="149"/>
                  <a:pt x="82" y="149"/>
                  <a:pt x="82" y="149"/>
                </a:cubicBezTo>
                <a:lnTo>
                  <a:pt x="82" y="177"/>
                </a:lnTo>
                <a:close/>
                <a:moveTo>
                  <a:pt x="83" y="102"/>
                </a:moveTo>
                <a:cubicBezTo>
                  <a:pt x="83" y="102"/>
                  <a:pt x="83" y="102"/>
                  <a:pt x="83" y="102"/>
                </a:cubicBezTo>
                <a:cubicBezTo>
                  <a:pt x="82" y="99"/>
                  <a:pt x="82" y="99"/>
                  <a:pt x="82" y="99"/>
                </a:cubicBezTo>
                <a:cubicBezTo>
                  <a:pt x="82" y="100"/>
                  <a:pt x="82" y="100"/>
                  <a:pt x="82" y="100"/>
                </a:cubicBezTo>
                <a:cubicBezTo>
                  <a:pt x="82" y="103"/>
                  <a:pt x="82" y="103"/>
                  <a:pt x="82" y="103"/>
                </a:cubicBezTo>
                <a:cubicBezTo>
                  <a:pt x="82" y="104"/>
                  <a:pt x="82" y="105"/>
                  <a:pt x="82" y="106"/>
                </a:cubicBezTo>
                <a:cubicBezTo>
                  <a:pt x="82" y="141"/>
                  <a:pt x="82" y="141"/>
                  <a:pt x="82" y="141"/>
                </a:cubicBezTo>
                <a:cubicBezTo>
                  <a:pt x="82" y="141"/>
                  <a:pt x="82" y="141"/>
                  <a:pt x="82" y="141"/>
                </a:cubicBezTo>
                <a:cubicBezTo>
                  <a:pt x="82" y="142"/>
                  <a:pt x="82" y="142"/>
                  <a:pt x="82" y="142"/>
                </a:cubicBezTo>
                <a:cubicBezTo>
                  <a:pt x="82" y="143"/>
                  <a:pt x="82" y="143"/>
                  <a:pt x="82" y="143"/>
                </a:cubicBezTo>
                <a:cubicBezTo>
                  <a:pt x="82" y="142"/>
                  <a:pt x="82" y="142"/>
                  <a:pt x="82" y="142"/>
                </a:cubicBezTo>
                <a:cubicBezTo>
                  <a:pt x="83" y="143"/>
                  <a:pt x="83" y="143"/>
                  <a:pt x="83" y="143"/>
                </a:cubicBezTo>
                <a:cubicBezTo>
                  <a:pt x="83" y="142"/>
                  <a:pt x="83" y="142"/>
                  <a:pt x="83" y="142"/>
                </a:cubicBezTo>
                <a:cubicBezTo>
                  <a:pt x="82" y="142"/>
                  <a:pt x="82" y="142"/>
                  <a:pt x="82" y="142"/>
                </a:cubicBezTo>
                <a:cubicBezTo>
                  <a:pt x="82" y="142"/>
                  <a:pt x="82" y="142"/>
                  <a:pt x="82" y="142"/>
                </a:cubicBezTo>
                <a:cubicBezTo>
                  <a:pt x="83" y="141"/>
                  <a:pt x="83" y="141"/>
                  <a:pt x="83" y="141"/>
                </a:cubicBezTo>
                <a:cubicBezTo>
                  <a:pt x="83" y="141"/>
                  <a:pt x="83" y="141"/>
                  <a:pt x="83" y="141"/>
                </a:cubicBezTo>
                <a:lnTo>
                  <a:pt x="83" y="102"/>
                </a:lnTo>
                <a:close/>
                <a:moveTo>
                  <a:pt x="82" y="82"/>
                </a:moveTo>
                <a:cubicBezTo>
                  <a:pt x="83" y="82"/>
                  <a:pt x="83" y="82"/>
                  <a:pt x="83" y="82"/>
                </a:cubicBezTo>
                <a:cubicBezTo>
                  <a:pt x="83" y="81"/>
                  <a:pt x="83" y="81"/>
                  <a:pt x="83" y="81"/>
                </a:cubicBezTo>
                <a:cubicBezTo>
                  <a:pt x="82" y="81"/>
                  <a:pt x="82" y="81"/>
                  <a:pt x="82" y="81"/>
                </a:cubicBezTo>
                <a:lnTo>
                  <a:pt x="82" y="82"/>
                </a:lnTo>
                <a:close/>
                <a:moveTo>
                  <a:pt x="83" y="145"/>
                </a:moveTo>
                <a:cubicBezTo>
                  <a:pt x="83" y="146"/>
                  <a:pt x="83" y="146"/>
                  <a:pt x="83" y="146"/>
                </a:cubicBezTo>
                <a:cubicBezTo>
                  <a:pt x="82" y="145"/>
                  <a:pt x="82" y="145"/>
                  <a:pt x="82" y="145"/>
                </a:cubicBezTo>
                <a:cubicBezTo>
                  <a:pt x="82" y="144"/>
                  <a:pt x="82" y="144"/>
                  <a:pt x="82" y="144"/>
                </a:cubicBezTo>
                <a:lnTo>
                  <a:pt x="83" y="145"/>
                </a:lnTo>
                <a:close/>
                <a:moveTo>
                  <a:pt x="82" y="12"/>
                </a:moveTo>
                <a:cubicBezTo>
                  <a:pt x="81" y="12"/>
                  <a:pt x="81" y="12"/>
                  <a:pt x="81" y="12"/>
                </a:cubicBezTo>
                <a:cubicBezTo>
                  <a:pt x="81" y="35"/>
                  <a:pt x="81" y="35"/>
                  <a:pt x="81" y="35"/>
                </a:cubicBezTo>
                <a:cubicBezTo>
                  <a:pt x="81" y="35"/>
                  <a:pt x="81" y="35"/>
                  <a:pt x="81" y="35"/>
                </a:cubicBezTo>
                <a:cubicBezTo>
                  <a:pt x="81" y="37"/>
                  <a:pt x="81" y="37"/>
                  <a:pt x="81" y="37"/>
                </a:cubicBezTo>
                <a:cubicBezTo>
                  <a:pt x="81" y="79"/>
                  <a:pt x="81" y="79"/>
                  <a:pt x="81" y="79"/>
                </a:cubicBezTo>
                <a:cubicBezTo>
                  <a:pt x="82" y="80"/>
                  <a:pt x="82" y="80"/>
                  <a:pt x="82" y="80"/>
                </a:cubicBezTo>
                <a:lnTo>
                  <a:pt x="82" y="12"/>
                </a:lnTo>
                <a:close/>
                <a:moveTo>
                  <a:pt x="81" y="177"/>
                </a:moveTo>
                <a:cubicBezTo>
                  <a:pt x="82" y="177"/>
                  <a:pt x="82" y="177"/>
                  <a:pt x="82" y="177"/>
                </a:cubicBezTo>
                <a:cubicBezTo>
                  <a:pt x="82" y="149"/>
                  <a:pt x="82" y="149"/>
                  <a:pt x="82" y="149"/>
                </a:cubicBezTo>
                <a:cubicBezTo>
                  <a:pt x="81" y="149"/>
                  <a:pt x="81" y="149"/>
                  <a:pt x="81" y="149"/>
                </a:cubicBezTo>
                <a:lnTo>
                  <a:pt x="81" y="177"/>
                </a:lnTo>
                <a:close/>
                <a:moveTo>
                  <a:pt x="82" y="99"/>
                </a:moveTo>
                <a:cubicBezTo>
                  <a:pt x="81" y="97"/>
                  <a:pt x="81" y="97"/>
                  <a:pt x="81" y="97"/>
                </a:cubicBezTo>
                <a:cubicBezTo>
                  <a:pt x="81" y="98"/>
                  <a:pt x="81" y="98"/>
                  <a:pt x="81" y="98"/>
                </a:cubicBezTo>
                <a:cubicBezTo>
                  <a:pt x="82" y="100"/>
                  <a:pt x="82" y="100"/>
                  <a:pt x="82" y="100"/>
                </a:cubicBezTo>
                <a:lnTo>
                  <a:pt x="82" y="99"/>
                </a:lnTo>
                <a:close/>
                <a:moveTo>
                  <a:pt x="81" y="81"/>
                </a:moveTo>
                <a:cubicBezTo>
                  <a:pt x="82" y="82"/>
                  <a:pt x="82" y="82"/>
                  <a:pt x="82" y="82"/>
                </a:cubicBezTo>
                <a:cubicBezTo>
                  <a:pt x="82" y="81"/>
                  <a:pt x="82" y="81"/>
                  <a:pt x="82" y="81"/>
                </a:cubicBezTo>
                <a:cubicBezTo>
                  <a:pt x="81" y="81"/>
                  <a:pt x="81" y="81"/>
                  <a:pt x="81" y="81"/>
                </a:cubicBezTo>
                <a:close/>
                <a:moveTo>
                  <a:pt x="82" y="106"/>
                </a:moveTo>
                <a:cubicBezTo>
                  <a:pt x="82" y="141"/>
                  <a:pt x="82" y="141"/>
                  <a:pt x="82" y="141"/>
                </a:cubicBezTo>
                <a:cubicBezTo>
                  <a:pt x="81" y="141"/>
                  <a:pt x="81" y="141"/>
                  <a:pt x="81" y="141"/>
                </a:cubicBezTo>
                <a:cubicBezTo>
                  <a:pt x="81" y="108"/>
                  <a:pt x="81" y="108"/>
                  <a:pt x="81" y="108"/>
                </a:cubicBezTo>
                <a:cubicBezTo>
                  <a:pt x="81" y="107"/>
                  <a:pt x="81" y="106"/>
                  <a:pt x="82" y="106"/>
                </a:cubicBezTo>
                <a:close/>
                <a:moveTo>
                  <a:pt x="82" y="142"/>
                </a:moveTo>
                <a:cubicBezTo>
                  <a:pt x="82" y="143"/>
                  <a:pt x="82" y="143"/>
                  <a:pt x="82" y="143"/>
                </a:cubicBezTo>
                <a:cubicBezTo>
                  <a:pt x="81" y="144"/>
                  <a:pt x="81" y="144"/>
                  <a:pt x="81" y="144"/>
                </a:cubicBezTo>
                <a:cubicBezTo>
                  <a:pt x="81" y="144"/>
                  <a:pt x="81" y="144"/>
                  <a:pt x="81" y="144"/>
                </a:cubicBezTo>
                <a:cubicBezTo>
                  <a:pt x="82" y="144"/>
                  <a:pt x="82" y="144"/>
                  <a:pt x="82" y="144"/>
                </a:cubicBezTo>
                <a:cubicBezTo>
                  <a:pt x="82" y="145"/>
                  <a:pt x="82" y="145"/>
                  <a:pt x="82" y="145"/>
                </a:cubicBezTo>
                <a:cubicBezTo>
                  <a:pt x="81" y="144"/>
                  <a:pt x="81" y="144"/>
                  <a:pt x="81" y="144"/>
                </a:cubicBezTo>
                <a:cubicBezTo>
                  <a:pt x="81" y="144"/>
                  <a:pt x="81" y="144"/>
                  <a:pt x="81" y="144"/>
                </a:cubicBezTo>
                <a:cubicBezTo>
                  <a:pt x="81" y="143"/>
                  <a:pt x="81" y="143"/>
                  <a:pt x="81" y="143"/>
                </a:cubicBezTo>
                <a:lnTo>
                  <a:pt x="82" y="142"/>
                </a:lnTo>
                <a:close/>
                <a:moveTo>
                  <a:pt x="82" y="148"/>
                </a:moveTo>
                <a:cubicBezTo>
                  <a:pt x="82" y="149"/>
                  <a:pt x="82" y="149"/>
                  <a:pt x="82" y="149"/>
                </a:cubicBezTo>
                <a:cubicBezTo>
                  <a:pt x="81" y="148"/>
                  <a:pt x="81" y="148"/>
                  <a:pt x="81" y="148"/>
                </a:cubicBezTo>
                <a:cubicBezTo>
                  <a:pt x="81" y="147"/>
                  <a:pt x="81" y="147"/>
                  <a:pt x="81" y="147"/>
                </a:cubicBezTo>
                <a:lnTo>
                  <a:pt x="82" y="148"/>
                </a:lnTo>
                <a:close/>
                <a:moveTo>
                  <a:pt x="81" y="12"/>
                </a:moveTo>
                <a:cubicBezTo>
                  <a:pt x="79" y="11"/>
                  <a:pt x="79" y="11"/>
                  <a:pt x="79" y="11"/>
                </a:cubicBezTo>
                <a:cubicBezTo>
                  <a:pt x="79" y="34"/>
                  <a:pt x="79" y="34"/>
                  <a:pt x="79" y="34"/>
                </a:cubicBezTo>
                <a:cubicBezTo>
                  <a:pt x="80" y="34"/>
                  <a:pt x="80" y="35"/>
                  <a:pt x="81" y="35"/>
                </a:cubicBezTo>
                <a:lnTo>
                  <a:pt x="81" y="12"/>
                </a:lnTo>
                <a:close/>
                <a:moveTo>
                  <a:pt x="79" y="176"/>
                </a:moveTo>
                <a:cubicBezTo>
                  <a:pt x="80" y="176"/>
                  <a:pt x="80" y="176"/>
                  <a:pt x="81" y="177"/>
                </a:cubicBezTo>
                <a:cubicBezTo>
                  <a:pt x="81" y="149"/>
                  <a:pt x="81" y="149"/>
                  <a:pt x="81" y="149"/>
                </a:cubicBezTo>
                <a:cubicBezTo>
                  <a:pt x="79" y="149"/>
                  <a:pt x="79" y="149"/>
                  <a:pt x="79" y="149"/>
                </a:cubicBezTo>
                <a:lnTo>
                  <a:pt x="79" y="176"/>
                </a:lnTo>
                <a:close/>
                <a:moveTo>
                  <a:pt x="81" y="97"/>
                </a:moveTo>
                <a:cubicBezTo>
                  <a:pt x="79" y="92"/>
                  <a:pt x="79" y="92"/>
                  <a:pt x="79" y="92"/>
                </a:cubicBezTo>
                <a:cubicBezTo>
                  <a:pt x="79" y="93"/>
                  <a:pt x="79" y="93"/>
                  <a:pt x="79" y="93"/>
                </a:cubicBezTo>
                <a:cubicBezTo>
                  <a:pt x="81" y="98"/>
                  <a:pt x="81" y="98"/>
                  <a:pt x="81" y="98"/>
                </a:cubicBezTo>
                <a:lnTo>
                  <a:pt x="81" y="97"/>
                </a:lnTo>
                <a:close/>
                <a:moveTo>
                  <a:pt x="79" y="81"/>
                </a:moveTo>
                <a:cubicBezTo>
                  <a:pt x="81" y="81"/>
                  <a:pt x="81" y="81"/>
                  <a:pt x="81" y="81"/>
                </a:cubicBezTo>
                <a:cubicBezTo>
                  <a:pt x="81" y="81"/>
                  <a:pt x="81" y="81"/>
                  <a:pt x="81" y="81"/>
                </a:cubicBezTo>
                <a:cubicBezTo>
                  <a:pt x="79" y="80"/>
                  <a:pt x="79" y="80"/>
                  <a:pt x="79" y="80"/>
                </a:cubicBezTo>
                <a:lnTo>
                  <a:pt x="79" y="81"/>
                </a:lnTo>
                <a:close/>
                <a:moveTo>
                  <a:pt x="81" y="37"/>
                </a:moveTo>
                <a:cubicBezTo>
                  <a:pt x="81" y="79"/>
                  <a:pt x="81" y="79"/>
                  <a:pt x="81" y="79"/>
                </a:cubicBezTo>
                <a:cubicBezTo>
                  <a:pt x="80" y="79"/>
                  <a:pt x="80" y="79"/>
                  <a:pt x="79" y="78"/>
                </a:cubicBezTo>
                <a:cubicBezTo>
                  <a:pt x="79" y="37"/>
                  <a:pt x="79" y="37"/>
                  <a:pt x="79" y="37"/>
                </a:cubicBezTo>
                <a:cubicBezTo>
                  <a:pt x="81" y="38"/>
                  <a:pt x="81" y="38"/>
                  <a:pt x="81" y="38"/>
                </a:cubicBezTo>
                <a:lnTo>
                  <a:pt x="81" y="37"/>
                </a:lnTo>
                <a:close/>
                <a:moveTo>
                  <a:pt x="81" y="108"/>
                </a:moveTo>
                <a:cubicBezTo>
                  <a:pt x="81" y="141"/>
                  <a:pt x="81" y="141"/>
                  <a:pt x="81" y="141"/>
                </a:cubicBezTo>
                <a:cubicBezTo>
                  <a:pt x="80" y="141"/>
                  <a:pt x="80" y="141"/>
                  <a:pt x="80" y="141"/>
                </a:cubicBezTo>
                <a:cubicBezTo>
                  <a:pt x="79" y="143"/>
                  <a:pt x="79" y="143"/>
                  <a:pt x="79" y="143"/>
                </a:cubicBezTo>
                <a:cubicBezTo>
                  <a:pt x="79" y="142"/>
                  <a:pt x="79" y="142"/>
                  <a:pt x="79" y="142"/>
                </a:cubicBezTo>
                <a:cubicBezTo>
                  <a:pt x="80" y="141"/>
                  <a:pt x="80" y="141"/>
                  <a:pt x="80" y="141"/>
                </a:cubicBezTo>
                <a:cubicBezTo>
                  <a:pt x="79" y="141"/>
                  <a:pt x="79" y="141"/>
                  <a:pt x="79" y="141"/>
                </a:cubicBezTo>
                <a:cubicBezTo>
                  <a:pt x="79" y="112"/>
                  <a:pt x="79" y="112"/>
                  <a:pt x="79" y="112"/>
                </a:cubicBezTo>
                <a:cubicBezTo>
                  <a:pt x="80" y="111"/>
                  <a:pt x="80" y="109"/>
                  <a:pt x="81" y="108"/>
                </a:cubicBezTo>
                <a:close/>
                <a:moveTo>
                  <a:pt x="81" y="143"/>
                </a:moveTo>
                <a:cubicBezTo>
                  <a:pt x="81" y="144"/>
                  <a:pt x="81" y="144"/>
                  <a:pt x="81" y="144"/>
                </a:cubicBezTo>
                <a:cubicBezTo>
                  <a:pt x="80" y="147"/>
                  <a:pt x="80" y="147"/>
                  <a:pt x="80" y="147"/>
                </a:cubicBezTo>
                <a:cubicBezTo>
                  <a:pt x="81" y="147"/>
                  <a:pt x="81" y="147"/>
                  <a:pt x="81" y="147"/>
                </a:cubicBezTo>
                <a:cubicBezTo>
                  <a:pt x="81" y="148"/>
                  <a:pt x="81" y="148"/>
                  <a:pt x="81" y="148"/>
                </a:cubicBezTo>
                <a:cubicBezTo>
                  <a:pt x="79" y="147"/>
                  <a:pt x="79" y="147"/>
                  <a:pt x="79" y="147"/>
                </a:cubicBezTo>
                <a:cubicBezTo>
                  <a:pt x="79" y="148"/>
                  <a:pt x="79" y="148"/>
                  <a:pt x="79" y="148"/>
                </a:cubicBezTo>
                <a:cubicBezTo>
                  <a:pt x="79" y="147"/>
                  <a:pt x="79" y="147"/>
                  <a:pt x="79" y="147"/>
                </a:cubicBezTo>
                <a:lnTo>
                  <a:pt x="81" y="143"/>
                </a:lnTo>
                <a:close/>
                <a:moveTo>
                  <a:pt x="79" y="11"/>
                </a:moveTo>
                <a:cubicBezTo>
                  <a:pt x="77" y="9"/>
                  <a:pt x="77" y="9"/>
                  <a:pt x="77" y="9"/>
                </a:cubicBezTo>
                <a:cubicBezTo>
                  <a:pt x="76" y="10"/>
                  <a:pt x="76" y="10"/>
                  <a:pt x="76" y="10"/>
                </a:cubicBezTo>
                <a:cubicBezTo>
                  <a:pt x="79" y="11"/>
                  <a:pt x="79" y="11"/>
                  <a:pt x="79" y="11"/>
                </a:cubicBezTo>
                <a:cubicBezTo>
                  <a:pt x="79" y="18"/>
                  <a:pt x="76" y="23"/>
                  <a:pt x="74" y="27"/>
                </a:cubicBezTo>
                <a:cubicBezTo>
                  <a:pt x="74" y="32"/>
                  <a:pt x="74" y="32"/>
                  <a:pt x="74" y="32"/>
                </a:cubicBezTo>
                <a:cubicBezTo>
                  <a:pt x="76" y="33"/>
                  <a:pt x="77" y="33"/>
                  <a:pt x="79" y="34"/>
                </a:cubicBezTo>
                <a:lnTo>
                  <a:pt x="79" y="11"/>
                </a:lnTo>
                <a:close/>
                <a:moveTo>
                  <a:pt x="74" y="175"/>
                </a:moveTo>
                <a:cubicBezTo>
                  <a:pt x="76" y="175"/>
                  <a:pt x="77" y="176"/>
                  <a:pt x="79" y="176"/>
                </a:cubicBezTo>
                <a:cubicBezTo>
                  <a:pt x="79" y="149"/>
                  <a:pt x="79" y="149"/>
                  <a:pt x="79" y="149"/>
                </a:cubicBezTo>
                <a:cubicBezTo>
                  <a:pt x="79" y="149"/>
                  <a:pt x="79" y="149"/>
                  <a:pt x="79" y="149"/>
                </a:cubicBezTo>
                <a:cubicBezTo>
                  <a:pt x="79" y="148"/>
                  <a:pt x="79" y="148"/>
                  <a:pt x="79" y="148"/>
                </a:cubicBezTo>
                <a:cubicBezTo>
                  <a:pt x="79" y="147"/>
                  <a:pt x="79" y="147"/>
                  <a:pt x="79" y="147"/>
                </a:cubicBezTo>
                <a:cubicBezTo>
                  <a:pt x="78" y="148"/>
                  <a:pt x="78" y="148"/>
                  <a:pt x="78" y="148"/>
                </a:cubicBezTo>
                <a:cubicBezTo>
                  <a:pt x="78" y="148"/>
                  <a:pt x="77" y="148"/>
                  <a:pt x="76" y="148"/>
                </a:cubicBezTo>
                <a:cubicBezTo>
                  <a:pt x="79" y="143"/>
                  <a:pt x="79" y="143"/>
                  <a:pt x="79" y="143"/>
                </a:cubicBezTo>
                <a:cubicBezTo>
                  <a:pt x="79" y="142"/>
                  <a:pt x="79" y="142"/>
                  <a:pt x="79" y="142"/>
                </a:cubicBezTo>
                <a:cubicBezTo>
                  <a:pt x="76" y="148"/>
                  <a:pt x="76" y="148"/>
                  <a:pt x="76" y="148"/>
                </a:cubicBezTo>
                <a:cubicBezTo>
                  <a:pt x="75" y="141"/>
                  <a:pt x="75" y="141"/>
                  <a:pt x="75" y="141"/>
                </a:cubicBezTo>
                <a:cubicBezTo>
                  <a:pt x="77" y="141"/>
                  <a:pt x="78" y="141"/>
                  <a:pt x="79" y="141"/>
                </a:cubicBezTo>
                <a:cubicBezTo>
                  <a:pt x="79" y="112"/>
                  <a:pt x="79" y="112"/>
                  <a:pt x="79" y="112"/>
                </a:cubicBezTo>
                <a:cubicBezTo>
                  <a:pt x="78" y="116"/>
                  <a:pt x="76" y="119"/>
                  <a:pt x="75" y="122"/>
                </a:cubicBezTo>
                <a:cubicBezTo>
                  <a:pt x="74" y="108"/>
                  <a:pt x="74" y="108"/>
                  <a:pt x="74" y="108"/>
                </a:cubicBezTo>
                <a:cubicBezTo>
                  <a:pt x="74" y="117"/>
                  <a:pt x="74" y="117"/>
                  <a:pt x="74" y="117"/>
                </a:cubicBezTo>
                <a:cubicBezTo>
                  <a:pt x="74" y="123"/>
                  <a:pt x="74" y="123"/>
                  <a:pt x="74" y="123"/>
                </a:cubicBezTo>
                <a:cubicBezTo>
                  <a:pt x="74" y="124"/>
                  <a:pt x="74" y="124"/>
                  <a:pt x="74" y="124"/>
                </a:cubicBezTo>
                <a:cubicBezTo>
                  <a:pt x="74" y="141"/>
                  <a:pt x="74" y="141"/>
                  <a:pt x="74" y="141"/>
                </a:cubicBezTo>
                <a:cubicBezTo>
                  <a:pt x="74" y="141"/>
                  <a:pt x="75" y="141"/>
                  <a:pt x="75" y="141"/>
                </a:cubicBezTo>
                <a:cubicBezTo>
                  <a:pt x="75" y="148"/>
                  <a:pt x="75" y="148"/>
                  <a:pt x="75" y="148"/>
                </a:cubicBezTo>
                <a:cubicBezTo>
                  <a:pt x="74" y="147"/>
                  <a:pt x="74" y="147"/>
                  <a:pt x="74" y="147"/>
                </a:cubicBezTo>
                <a:lnTo>
                  <a:pt x="74" y="175"/>
                </a:lnTo>
                <a:close/>
                <a:moveTo>
                  <a:pt x="79" y="92"/>
                </a:moveTo>
                <a:cubicBezTo>
                  <a:pt x="75" y="79"/>
                  <a:pt x="75" y="79"/>
                  <a:pt x="75" y="79"/>
                </a:cubicBezTo>
                <a:cubicBezTo>
                  <a:pt x="79" y="81"/>
                  <a:pt x="79" y="81"/>
                  <a:pt x="79" y="81"/>
                </a:cubicBezTo>
                <a:cubicBezTo>
                  <a:pt x="79" y="80"/>
                  <a:pt x="79" y="80"/>
                  <a:pt x="79" y="80"/>
                </a:cubicBezTo>
                <a:cubicBezTo>
                  <a:pt x="75" y="78"/>
                  <a:pt x="75" y="78"/>
                  <a:pt x="75" y="78"/>
                </a:cubicBezTo>
                <a:cubicBezTo>
                  <a:pt x="74" y="78"/>
                  <a:pt x="74" y="78"/>
                  <a:pt x="74" y="78"/>
                </a:cubicBezTo>
                <a:cubicBezTo>
                  <a:pt x="74" y="78"/>
                  <a:pt x="74" y="78"/>
                  <a:pt x="74" y="78"/>
                </a:cubicBezTo>
                <a:cubicBezTo>
                  <a:pt x="74" y="78"/>
                  <a:pt x="74" y="78"/>
                  <a:pt x="74" y="78"/>
                </a:cubicBezTo>
                <a:cubicBezTo>
                  <a:pt x="74" y="79"/>
                  <a:pt x="74" y="79"/>
                  <a:pt x="74" y="79"/>
                </a:cubicBezTo>
                <a:cubicBezTo>
                  <a:pt x="74" y="79"/>
                  <a:pt x="74" y="79"/>
                  <a:pt x="74" y="79"/>
                </a:cubicBezTo>
                <a:cubicBezTo>
                  <a:pt x="79" y="93"/>
                  <a:pt x="79" y="93"/>
                  <a:pt x="79" y="93"/>
                </a:cubicBezTo>
                <a:lnTo>
                  <a:pt x="79" y="92"/>
                </a:lnTo>
                <a:close/>
                <a:moveTo>
                  <a:pt x="79" y="37"/>
                </a:moveTo>
                <a:cubicBezTo>
                  <a:pt x="79" y="78"/>
                  <a:pt x="79" y="78"/>
                  <a:pt x="79" y="78"/>
                </a:cubicBezTo>
                <a:cubicBezTo>
                  <a:pt x="78" y="77"/>
                  <a:pt x="76" y="77"/>
                  <a:pt x="74" y="76"/>
                </a:cubicBezTo>
                <a:cubicBezTo>
                  <a:pt x="74" y="76"/>
                  <a:pt x="74" y="76"/>
                  <a:pt x="74" y="76"/>
                </a:cubicBezTo>
                <a:cubicBezTo>
                  <a:pt x="74" y="34"/>
                  <a:pt x="74" y="34"/>
                  <a:pt x="74" y="34"/>
                </a:cubicBezTo>
                <a:lnTo>
                  <a:pt x="79" y="37"/>
                </a:lnTo>
                <a:close/>
                <a:moveTo>
                  <a:pt x="74" y="87"/>
                </a:moveTo>
                <a:cubicBezTo>
                  <a:pt x="74" y="86"/>
                  <a:pt x="74" y="86"/>
                  <a:pt x="74" y="86"/>
                </a:cubicBezTo>
                <a:cubicBezTo>
                  <a:pt x="76" y="88"/>
                  <a:pt x="76" y="88"/>
                  <a:pt x="76" y="88"/>
                </a:cubicBezTo>
                <a:cubicBezTo>
                  <a:pt x="76" y="89"/>
                  <a:pt x="76" y="89"/>
                  <a:pt x="76" y="89"/>
                </a:cubicBezTo>
                <a:lnTo>
                  <a:pt x="74" y="87"/>
                </a:lnTo>
                <a:close/>
                <a:moveTo>
                  <a:pt x="74" y="27"/>
                </a:moveTo>
                <a:cubicBezTo>
                  <a:pt x="73" y="28"/>
                  <a:pt x="72" y="29"/>
                  <a:pt x="72" y="30"/>
                </a:cubicBezTo>
                <a:cubicBezTo>
                  <a:pt x="72" y="32"/>
                  <a:pt x="72" y="32"/>
                  <a:pt x="72" y="32"/>
                </a:cubicBezTo>
                <a:cubicBezTo>
                  <a:pt x="73" y="32"/>
                  <a:pt x="73" y="32"/>
                  <a:pt x="74" y="32"/>
                </a:cubicBezTo>
                <a:lnTo>
                  <a:pt x="74" y="27"/>
                </a:lnTo>
                <a:close/>
                <a:moveTo>
                  <a:pt x="72" y="174"/>
                </a:moveTo>
                <a:cubicBezTo>
                  <a:pt x="73" y="174"/>
                  <a:pt x="73" y="174"/>
                  <a:pt x="74" y="175"/>
                </a:cubicBezTo>
                <a:cubicBezTo>
                  <a:pt x="74" y="147"/>
                  <a:pt x="74" y="147"/>
                  <a:pt x="74" y="147"/>
                </a:cubicBezTo>
                <a:cubicBezTo>
                  <a:pt x="72" y="147"/>
                  <a:pt x="72" y="147"/>
                  <a:pt x="72" y="147"/>
                </a:cubicBezTo>
                <a:cubicBezTo>
                  <a:pt x="72" y="141"/>
                  <a:pt x="72" y="141"/>
                  <a:pt x="72" y="141"/>
                </a:cubicBezTo>
                <a:cubicBezTo>
                  <a:pt x="73" y="141"/>
                  <a:pt x="73" y="141"/>
                  <a:pt x="74" y="141"/>
                </a:cubicBezTo>
                <a:cubicBezTo>
                  <a:pt x="74" y="124"/>
                  <a:pt x="74" y="124"/>
                  <a:pt x="74" y="124"/>
                </a:cubicBezTo>
                <a:cubicBezTo>
                  <a:pt x="73" y="125"/>
                  <a:pt x="73" y="125"/>
                  <a:pt x="72" y="126"/>
                </a:cubicBezTo>
                <a:cubicBezTo>
                  <a:pt x="72" y="93"/>
                  <a:pt x="72" y="93"/>
                  <a:pt x="72" y="93"/>
                </a:cubicBezTo>
                <a:cubicBezTo>
                  <a:pt x="74" y="117"/>
                  <a:pt x="74" y="117"/>
                  <a:pt x="74" y="117"/>
                </a:cubicBezTo>
                <a:cubicBezTo>
                  <a:pt x="74" y="108"/>
                  <a:pt x="74" y="108"/>
                  <a:pt x="74" y="108"/>
                </a:cubicBezTo>
                <a:cubicBezTo>
                  <a:pt x="73" y="87"/>
                  <a:pt x="73" y="87"/>
                  <a:pt x="73" y="87"/>
                </a:cubicBezTo>
                <a:cubicBezTo>
                  <a:pt x="74" y="87"/>
                  <a:pt x="74" y="87"/>
                  <a:pt x="74" y="87"/>
                </a:cubicBezTo>
                <a:cubicBezTo>
                  <a:pt x="74" y="86"/>
                  <a:pt x="74" y="86"/>
                  <a:pt x="74" y="86"/>
                </a:cubicBezTo>
                <a:cubicBezTo>
                  <a:pt x="73" y="85"/>
                  <a:pt x="73" y="85"/>
                  <a:pt x="73" y="85"/>
                </a:cubicBezTo>
                <a:cubicBezTo>
                  <a:pt x="73" y="85"/>
                  <a:pt x="73" y="85"/>
                  <a:pt x="73" y="85"/>
                </a:cubicBezTo>
                <a:cubicBezTo>
                  <a:pt x="73" y="81"/>
                  <a:pt x="73" y="81"/>
                  <a:pt x="73" y="81"/>
                </a:cubicBezTo>
                <a:cubicBezTo>
                  <a:pt x="73" y="78"/>
                  <a:pt x="73" y="78"/>
                  <a:pt x="73" y="78"/>
                </a:cubicBezTo>
                <a:cubicBezTo>
                  <a:pt x="74" y="79"/>
                  <a:pt x="74" y="79"/>
                  <a:pt x="74" y="79"/>
                </a:cubicBezTo>
                <a:cubicBezTo>
                  <a:pt x="74" y="78"/>
                  <a:pt x="74" y="78"/>
                  <a:pt x="74" y="78"/>
                </a:cubicBezTo>
                <a:cubicBezTo>
                  <a:pt x="73" y="78"/>
                  <a:pt x="73" y="78"/>
                  <a:pt x="73" y="78"/>
                </a:cubicBezTo>
                <a:cubicBezTo>
                  <a:pt x="74" y="76"/>
                  <a:pt x="74" y="76"/>
                  <a:pt x="74" y="76"/>
                </a:cubicBezTo>
                <a:cubicBezTo>
                  <a:pt x="74" y="34"/>
                  <a:pt x="74" y="34"/>
                  <a:pt x="74" y="34"/>
                </a:cubicBezTo>
                <a:cubicBezTo>
                  <a:pt x="72" y="33"/>
                  <a:pt x="72" y="33"/>
                  <a:pt x="72" y="33"/>
                </a:cubicBezTo>
                <a:cubicBezTo>
                  <a:pt x="72" y="75"/>
                  <a:pt x="72" y="75"/>
                  <a:pt x="72" y="75"/>
                </a:cubicBezTo>
                <a:cubicBezTo>
                  <a:pt x="72" y="75"/>
                  <a:pt x="72" y="75"/>
                  <a:pt x="72" y="75"/>
                </a:cubicBezTo>
                <a:cubicBezTo>
                  <a:pt x="72" y="76"/>
                  <a:pt x="72" y="76"/>
                  <a:pt x="72" y="76"/>
                </a:cubicBezTo>
                <a:cubicBezTo>
                  <a:pt x="72" y="96"/>
                  <a:pt x="72" y="96"/>
                  <a:pt x="72" y="96"/>
                </a:cubicBezTo>
                <a:cubicBezTo>
                  <a:pt x="72" y="96"/>
                  <a:pt x="72" y="96"/>
                  <a:pt x="72" y="96"/>
                </a:cubicBezTo>
                <a:cubicBezTo>
                  <a:pt x="72" y="96"/>
                  <a:pt x="72" y="96"/>
                  <a:pt x="72" y="96"/>
                </a:cubicBezTo>
                <a:cubicBezTo>
                  <a:pt x="72" y="96"/>
                  <a:pt x="72" y="96"/>
                  <a:pt x="72" y="96"/>
                </a:cubicBezTo>
                <a:cubicBezTo>
                  <a:pt x="72" y="97"/>
                  <a:pt x="72" y="97"/>
                  <a:pt x="72" y="97"/>
                </a:cubicBezTo>
                <a:cubicBezTo>
                  <a:pt x="72" y="97"/>
                  <a:pt x="72" y="97"/>
                  <a:pt x="72" y="97"/>
                </a:cubicBezTo>
                <a:cubicBezTo>
                  <a:pt x="72" y="97"/>
                  <a:pt x="72" y="97"/>
                  <a:pt x="72" y="97"/>
                </a:cubicBezTo>
                <a:lnTo>
                  <a:pt x="72" y="174"/>
                </a:lnTo>
                <a:close/>
                <a:moveTo>
                  <a:pt x="72" y="30"/>
                </a:moveTo>
                <a:cubicBezTo>
                  <a:pt x="72" y="30"/>
                  <a:pt x="72" y="30"/>
                  <a:pt x="72" y="30"/>
                </a:cubicBezTo>
                <a:cubicBezTo>
                  <a:pt x="72" y="32"/>
                  <a:pt x="72" y="32"/>
                  <a:pt x="72" y="32"/>
                </a:cubicBezTo>
                <a:cubicBezTo>
                  <a:pt x="72" y="32"/>
                  <a:pt x="72" y="32"/>
                  <a:pt x="72" y="32"/>
                </a:cubicBezTo>
                <a:lnTo>
                  <a:pt x="72" y="30"/>
                </a:lnTo>
                <a:close/>
                <a:moveTo>
                  <a:pt x="72" y="174"/>
                </a:moveTo>
                <a:cubicBezTo>
                  <a:pt x="72" y="174"/>
                  <a:pt x="72" y="174"/>
                  <a:pt x="72" y="174"/>
                </a:cubicBezTo>
                <a:cubicBezTo>
                  <a:pt x="72" y="97"/>
                  <a:pt x="72" y="97"/>
                  <a:pt x="72" y="97"/>
                </a:cubicBezTo>
                <a:cubicBezTo>
                  <a:pt x="72" y="97"/>
                  <a:pt x="72" y="97"/>
                  <a:pt x="72" y="97"/>
                </a:cubicBezTo>
                <a:cubicBezTo>
                  <a:pt x="72" y="97"/>
                  <a:pt x="72" y="97"/>
                  <a:pt x="72" y="97"/>
                </a:cubicBezTo>
                <a:cubicBezTo>
                  <a:pt x="72" y="98"/>
                  <a:pt x="72" y="98"/>
                  <a:pt x="72" y="98"/>
                </a:cubicBezTo>
                <a:cubicBezTo>
                  <a:pt x="72" y="98"/>
                  <a:pt x="72" y="98"/>
                  <a:pt x="72" y="98"/>
                </a:cubicBezTo>
                <a:cubicBezTo>
                  <a:pt x="72" y="98"/>
                  <a:pt x="72" y="98"/>
                  <a:pt x="72" y="98"/>
                </a:cubicBezTo>
                <a:cubicBezTo>
                  <a:pt x="72" y="98"/>
                  <a:pt x="72" y="98"/>
                  <a:pt x="72" y="98"/>
                </a:cubicBezTo>
                <a:cubicBezTo>
                  <a:pt x="72" y="99"/>
                  <a:pt x="72" y="99"/>
                  <a:pt x="72" y="99"/>
                </a:cubicBezTo>
                <a:cubicBezTo>
                  <a:pt x="72" y="99"/>
                  <a:pt x="72" y="99"/>
                  <a:pt x="72" y="99"/>
                </a:cubicBezTo>
                <a:cubicBezTo>
                  <a:pt x="72" y="99"/>
                  <a:pt x="72" y="99"/>
                  <a:pt x="72" y="99"/>
                </a:cubicBezTo>
                <a:cubicBezTo>
                  <a:pt x="72" y="99"/>
                  <a:pt x="72" y="99"/>
                  <a:pt x="72" y="99"/>
                </a:cubicBezTo>
                <a:cubicBezTo>
                  <a:pt x="72" y="100"/>
                  <a:pt x="72" y="100"/>
                  <a:pt x="72" y="100"/>
                </a:cubicBezTo>
                <a:cubicBezTo>
                  <a:pt x="72" y="100"/>
                  <a:pt x="72" y="100"/>
                  <a:pt x="72" y="100"/>
                </a:cubicBezTo>
                <a:cubicBezTo>
                  <a:pt x="72" y="101"/>
                  <a:pt x="72" y="101"/>
                  <a:pt x="72" y="101"/>
                </a:cubicBezTo>
                <a:cubicBezTo>
                  <a:pt x="72" y="101"/>
                  <a:pt x="72" y="101"/>
                  <a:pt x="72" y="101"/>
                </a:cubicBezTo>
                <a:cubicBezTo>
                  <a:pt x="72" y="101"/>
                  <a:pt x="72" y="101"/>
                  <a:pt x="72" y="101"/>
                </a:cubicBezTo>
                <a:cubicBezTo>
                  <a:pt x="72" y="101"/>
                  <a:pt x="72" y="101"/>
                  <a:pt x="72" y="101"/>
                </a:cubicBezTo>
                <a:cubicBezTo>
                  <a:pt x="72" y="102"/>
                  <a:pt x="72" y="102"/>
                  <a:pt x="72" y="102"/>
                </a:cubicBezTo>
                <a:cubicBezTo>
                  <a:pt x="72" y="102"/>
                  <a:pt x="72" y="102"/>
                  <a:pt x="72" y="102"/>
                </a:cubicBezTo>
                <a:cubicBezTo>
                  <a:pt x="72" y="102"/>
                  <a:pt x="72" y="102"/>
                  <a:pt x="72" y="102"/>
                </a:cubicBezTo>
                <a:cubicBezTo>
                  <a:pt x="72" y="102"/>
                  <a:pt x="72" y="102"/>
                  <a:pt x="72" y="102"/>
                </a:cubicBezTo>
                <a:cubicBezTo>
                  <a:pt x="72" y="103"/>
                  <a:pt x="72" y="103"/>
                  <a:pt x="72" y="103"/>
                </a:cubicBezTo>
                <a:cubicBezTo>
                  <a:pt x="72" y="103"/>
                  <a:pt x="72" y="103"/>
                  <a:pt x="72" y="103"/>
                </a:cubicBezTo>
                <a:cubicBezTo>
                  <a:pt x="72" y="104"/>
                  <a:pt x="72" y="104"/>
                  <a:pt x="72" y="104"/>
                </a:cubicBezTo>
                <a:cubicBezTo>
                  <a:pt x="72" y="104"/>
                  <a:pt x="72" y="104"/>
                  <a:pt x="72" y="104"/>
                </a:cubicBezTo>
                <a:cubicBezTo>
                  <a:pt x="72" y="105"/>
                  <a:pt x="72" y="105"/>
                  <a:pt x="72" y="105"/>
                </a:cubicBezTo>
                <a:cubicBezTo>
                  <a:pt x="72" y="105"/>
                  <a:pt x="72" y="105"/>
                  <a:pt x="72" y="105"/>
                </a:cubicBezTo>
                <a:cubicBezTo>
                  <a:pt x="72" y="106"/>
                  <a:pt x="72" y="106"/>
                  <a:pt x="72" y="106"/>
                </a:cubicBezTo>
                <a:cubicBezTo>
                  <a:pt x="72" y="106"/>
                  <a:pt x="72" y="106"/>
                  <a:pt x="72" y="106"/>
                </a:cubicBezTo>
                <a:cubicBezTo>
                  <a:pt x="72" y="107"/>
                  <a:pt x="72" y="107"/>
                  <a:pt x="72" y="107"/>
                </a:cubicBezTo>
                <a:cubicBezTo>
                  <a:pt x="72" y="107"/>
                  <a:pt x="72" y="107"/>
                  <a:pt x="72" y="107"/>
                </a:cubicBezTo>
                <a:cubicBezTo>
                  <a:pt x="72" y="108"/>
                  <a:pt x="72" y="108"/>
                  <a:pt x="72" y="108"/>
                </a:cubicBezTo>
                <a:cubicBezTo>
                  <a:pt x="72" y="108"/>
                  <a:pt x="72" y="108"/>
                  <a:pt x="72" y="108"/>
                </a:cubicBezTo>
                <a:cubicBezTo>
                  <a:pt x="72" y="109"/>
                  <a:pt x="72" y="109"/>
                  <a:pt x="72" y="109"/>
                </a:cubicBezTo>
                <a:lnTo>
                  <a:pt x="72" y="174"/>
                </a:lnTo>
                <a:close/>
                <a:moveTo>
                  <a:pt x="72" y="33"/>
                </a:moveTo>
                <a:cubicBezTo>
                  <a:pt x="72" y="75"/>
                  <a:pt x="72" y="75"/>
                  <a:pt x="72" y="75"/>
                </a:cubicBezTo>
                <a:cubicBezTo>
                  <a:pt x="72" y="75"/>
                  <a:pt x="72" y="75"/>
                  <a:pt x="72" y="75"/>
                </a:cubicBezTo>
                <a:cubicBezTo>
                  <a:pt x="72" y="33"/>
                  <a:pt x="72" y="33"/>
                  <a:pt x="72" y="33"/>
                </a:cubicBezTo>
                <a:close/>
                <a:moveTo>
                  <a:pt x="72" y="76"/>
                </a:moveTo>
                <a:cubicBezTo>
                  <a:pt x="72" y="96"/>
                  <a:pt x="72" y="96"/>
                  <a:pt x="72" y="96"/>
                </a:cubicBezTo>
                <a:cubicBezTo>
                  <a:pt x="72" y="96"/>
                  <a:pt x="72" y="96"/>
                  <a:pt x="72" y="96"/>
                </a:cubicBezTo>
                <a:cubicBezTo>
                  <a:pt x="72" y="96"/>
                  <a:pt x="72" y="96"/>
                  <a:pt x="72" y="96"/>
                </a:cubicBezTo>
                <a:cubicBezTo>
                  <a:pt x="72" y="97"/>
                  <a:pt x="72" y="97"/>
                  <a:pt x="72" y="97"/>
                </a:cubicBezTo>
                <a:cubicBezTo>
                  <a:pt x="72" y="97"/>
                  <a:pt x="72" y="97"/>
                  <a:pt x="72" y="97"/>
                </a:cubicBezTo>
                <a:cubicBezTo>
                  <a:pt x="72" y="97"/>
                  <a:pt x="72" y="97"/>
                  <a:pt x="72" y="97"/>
                </a:cubicBezTo>
                <a:cubicBezTo>
                  <a:pt x="72" y="76"/>
                  <a:pt x="72" y="76"/>
                  <a:pt x="72" y="76"/>
                </a:cubicBezTo>
                <a:close/>
                <a:moveTo>
                  <a:pt x="72" y="30"/>
                </a:moveTo>
                <a:cubicBezTo>
                  <a:pt x="72" y="30"/>
                  <a:pt x="72" y="30"/>
                  <a:pt x="72" y="30"/>
                </a:cubicBezTo>
                <a:cubicBezTo>
                  <a:pt x="72" y="32"/>
                  <a:pt x="72" y="32"/>
                  <a:pt x="72" y="32"/>
                </a:cubicBezTo>
                <a:cubicBezTo>
                  <a:pt x="72" y="32"/>
                  <a:pt x="72" y="32"/>
                  <a:pt x="72" y="32"/>
                </a:cubicBezTo>
                <a:lnTo>
                  <a:pt x="72" y="30"/>
                </a:lnTo>
                <a:close/>
                <a:moveTo>
                  <a:pt x="72" y="174"/>
                </a:moveTo>
                <a:cubicBezTo>
                  <a:pt x="72" y="174"/>
                  <a:pt x="72" y="174"/>
                  <a:pt x="72" y="174"/>
                </a:cubicBezTo>
                <a:cubicBezTo>
                  <a:pt x="72" y="109"/>
                  <a:pt x="72" y="109"/>
                  <a:pt x="72" y="109"/>
                </a:cubicBezTo>
                <a:cubicBezTo>
                  <a:pt x="72" y="109"/>
                  <a:pt x="72" y="109"/>
                  <a:pt x="72" y="109"/>
                </a:cubicBezTo>
                <a:cubicBezTo>
                  <a:pt x="72" y="109"/>
                  <a:pt x="72" y="109"/>
                  <a:pt x="72" y="109"/>
                </a:cubicBezTo>
                <a:cubicBezTo>
                  <a:pt x="72" y="110"/>
                  <a:pt x="72" y="110"/>
                  <a:pt x="72" y="110"/>
                </a:cubicBezTo>
                <a:cubicBezTo>
                  <a:pt x="72" y="110"/>
                  <a:pt x="72" y="110"/>
                  <a:pt x="72" y="110"/>
                </a:cubicBezTo>
                <a:cubicBezTo>
                  <a:pt x="72" y="111"/>
                  <a:pt x="72" y="111"/>
                  <a:pt x="72" y="111"/>
                </a:cubicBezTo>
                <a:cubicBezTo>
                  <a:pt x="72" y="111"/>
                  <a:pt x="72" y="111"/>
                  <a:pt x="72" y="111"/>
                </a:cubicBezTo>
                <a:cubicBezTo>
                  <a:pt x="72" y="112"/>
                  <a:pt x="72" y="112"/>
                  <a:pt x="72" y="112"/>
                </a:cubicBezTo>
                <a:cubicBezTo>
                  <a:pt x="72" y="112"/>
                  <a:pt x="72" y="112"/>
                  <a:pt x="72" y="112"/>
                </a:cubicBezTo>
                <a:cubicBezTo>
                  <a:pt x="72" y="113"/>
                  <a:pt x="72" y="113"/>
                  <a:pt x="72" y="113"/>
                </a:cubicBezTo>
                <a:cubicBezTo>
                  <a:pt x="72" y="113"/>
                  <a:pt x="72" y="113"/>
                  <a:pt x="72" y="113"/>
                </a:cubicBezTo>
                <a:cubicBezTo>
                  <a:pt x="72" y="114"/>
                  <a:pt x="72" y="114"/>
                  <a:pt x="72" y="114"/>
                </a:cubicBezTo>
                <a:cubicBezTo>
                  <a:pt x="72" y="114"/>
                  <a:pt x="72" y="114"/>
                  <a:pt x="72" y="114"/>
                </a:cubicBezTo>
                <a:cubicBezTo>
                  <a:pt x="72" y="116"/>
                  <a:pt x="72" y="116"/>
                  <a:pt x="72" y="116"/>
                </a:cubicBezTo>
                <a:cubicBezTo>
                  <a:pt x="72" y="116"/>
                  <a:pt x="72" y="116"/>
                  <a:pt x="72" y="116"/>
                </a:cubicBezTo>
                <a:cubicBezTo>
                  <a:pt x="72" y="116"/>
                  <a:pt x="72" y="116"/>
                  <a:pt x="72" y="116"/>
                </a:cubicBezTo>
                <a:cubicBezTo>
                  <a:pt x="72" y="117"/>
                  <a:pt x="72" y="117"/>
                  <a:pt x="72" y="117"/>
                </a:cubicBezTo>
                <a:cubicBezTo>
                  <a:pt x="72" y="119"/>
                  <a:pt x="72" y="119"/>
                  <a:pt x="72" y="119"/>
                </a:cubicBezTo>
                <a:cubicBezTo>
                  <a:pt x="72" y="119"/>
                  <a:pt x="72" y="119"/>
                  <a:pt x="72" y="119"/>
                </a:cubicBezTo>
                <a:cubicBezTo>
                  <a:pt x="72" y="119"/>
                  <a:pt x="72" y="119"/>
                  <a:pt x="72" y="119"/>
                </a:cubicBezTo>
                <a:cubicBezTo>
                  <a:pt x="72" y="119"/>
                  <a:pt x="72" y="119"/>
                  <a:pt x="72" y="119"/>
                </a:cubicBezTo>
                <a:cubicBezTo>
                  <a:pt x="72" y="121"/>
                  <a:pt x="72" y="121"/>
                  <a:pt x="72" y="121"/>
                </a:cubicBezTo>
                <a:cubicBezTo>
                  <a:pt x="72" y="121"/>
                  <a:pt x="72" y="121"/>
                  <a:pt x="72" y="121"/>
                </a:cubicBezTo>
                <a:cubicBezTo>
                  <a:pt x="72" y="122"/>
                  <a:pt x="72" y="122"/>
                  <a:pt x="72" y="122"/>
                </a:cubicBezTo>
                <a:cubicBezTo>
                  <a:pt x="72" y="122"/>
                  <a:pt x="72" y="122"/>
                  <a:pt x="72" y="122"/>
                </a:cubicBezTo>
                <a:cubicBezTo>
                  <a:pt x="72" y="123"/>
                  <a:pt x="72" y="123"/>
                  <a:pt x="72" y="123"/>
                </a:cubicBezTo>
                <a:cubicBezTo>
                  <a:pt x="72" y="123"/>
                  <a:pt x="72" y="123"/>
                  <a:pt x="72" y="123"/>
                </a:cubicBezTo>
                <a:cubicBezTo>
                  <a:pt x="72" y="124"/>
                  <a:pt x="72" y="124"/>
                  <a:pt x="72" y="124"/>
                </a:cubicBezTo>
                <a:cubicBezTo>
                  <a:pt x="72" y="124"/>
                  <a:pt x="72" y="124"/>
                  <a:pt x="72" y="124"/>
                </a:cubicBezTo>
                <a:cubicBezTo>
                  <a:pt x="72" y="126"/>
                  <a:pt x="72" y="126"/>
                  <a:pt x="72" y="126"/>
                </a:cubicBezTo>
                <a:cubicBezTo>
                  <a:pt x="72" y="126"/>
                  <a:pt x="72" y="126"/>
                  <a:pt x="72" y="126"/>
                </a:cubicBezTo>
                <a:cubicBezTo>
                  <a:pt x="72" y="126"/>
                  <a:pt x="72" y="126"/>
                  <a:pt x="72" y="126"/>
                </a:cubicBezTo>
                <a:cubicBezTo>
                  <a:pt x="72" y="126"/>
                  <a:pt x="72" y="126"/>
                  <a:pt x="72" y="126"/>
                </a:cubicBezTo>
                <a:cubicBezTo>
                  <a:pt x="72" y="127"/>
                  <a:pt x="72" y="127"/>
                  <a:pt x="72" y="127"/>
                </a:cubicBezTo>
                <a:cubicBezTo>
                  <a:pt x="72" y="127"/>
                  <a:pt x="72" y="127"/>
                  <a:pt x="72" y="127"/>
                </a:cubicBezTo>
                <a:cubicBezTo>
                  <a:pt x="72" y="141"/>
                  <a:pt x="72" y="141"/>
                  <a:pt x="72" y="141"/>
                </a:cubicBezTo>
                <a:cubicBezTo>
                  <a:pt x="72" y="141"/>
                  <a:pt x="72" y="141"/>
                  <a:pt x="72" y="141"/>
                </a:cubicBezTo>
                <a:cubicBezTo>
                  <a:pt x="72" y="143"/>
                  <a:pt x="72" y="143"/>
                  <a:pt x="72" y="143"/>
                </a:cubicBezTo>
                <a:cubicBezTo>
                  <a:pt x="72" y="143"/>
                  <a:pt x="72" y="143"/>
                  <a:pt x="72" y="143"/>
                </a:cubicBezTo>
                <a:cubicBezTo>
                  <a:pt x="72" y="144"/>
                  <a:pt x="72" y="144"/>
                  <a:pt x="72" y="144"/>
                </a:cubicBezTo>
                <a:cubicBezTo>
                  <a:pt x="72" y="144"/>
                  <a:pt x="72" y="144"/>
                  <a:pt x="72" y="144"/>
                </a:cubicBezTo>
                <a:cubicBezTo>
                  <a:pt x="72" y="146"/>
                  <a:pt x="72" y="146"/>
                  <a:pt x="72" y="146"/>
                </a:cubicBezTo>
                <a:cubicBezTo>
                  <a:pt x="72" y="146"/>
                  <a:pt x="72" y="146"/>
                  <a:pt x="72" y="146"/>
                </a:cubicBezTo>
                <a:cubicBezTo>
                  <a:pt x="72" y="146"/>
                  <a:pt x="72" y="146"/>
                  <a:pt x="72" y="146"/>
                </a:cubicBezTo>
                <a:cubicBezTo>
                  <a:pt x="72" y="146"/>
                  <a:pt x="72" y="146"/>
                  <a:pt x="72" y="146"/>
                </a:cubicBezTo>
                <a:cubicBezTo>
                  <a:pt x="72" y="147"/>
                  <a:pt x="72" y="147"/>
                  <a:pt x="72" y="147"/>
                </a:cubicBezTo>
                <a:cubicBezTo>
                  <a:pt x="72" y="147"/>
                  <a:pt x="72" y="147"/>
                  <a:pt x="72" y="147"/>
                </a:cubicBezTo>
                <a:lnTo>
                  <a:pt x="72" y="174"/>
                </a:lnTo>
                <a:close/>
                <a:moveTo>
                  <a:pt x="72" y="33"/>
                </a:moveTo>
                <a:cubicBezTo>
                  <a:pt x="72" y="75"/>
                  <a:pt x="72" y="75"/>
                  <a:pt x="72" y="75"/>
                </a:cubicBezTo>
                <a:cubicBezTo>
                  <a:pt x="72" y="75"/>
                  <a:pt x="72" y="75"/>
                  <a:pt x="72" y="75"/>
                </a:cubicBezTo>
                <a:cubicBezTo>
                  <a:pt x="72" y="33"/>
                  <a:pt x="72" y="33"/>
                  <a:pt x="72" y="33"/>
                </a:cubicBezTo>
                <a:close/>
                <a:moveTo>
                  <a:pt x="72" y="76"/>
                </a:moveTo>
                <a:cubicBezTo>
                  <a:pt x="72" y="97"/>
                  <a:pt x="72" y="97"/>
                  <a:pt x="72" y="97"/>
                </a:cubicBezTo>
                <a:cubicBezTo>
                  <a:pt x="72" y="97"/>
                  <a:pt x="72" y="97"/>
                  <a:pt x="72" y="97"/>
                </a:cubicBezTo>
                <a:cubicBezTo>
                  <a:pt x="72" y="97"/>
                  <a:pt x="72" y="97"/>
                  <a:pt x="72" y="97"/>
                </a:cubicBezTo>
                <a:cubicBezTo>
                  <a:pt x="72" y="98"/>
                  <a:pt x="72" y="98"/>
                  <a:pt x="72" y="98"/>
                </a:cubicBezTo>
                <a:cubicBezTo>
                  <a:pt x="72" y="98"/>
                  <a:pt x="72" y="98"/>
                  <a:pt x="72" y="98"/>
                </a:cubicBezTo>
                <a:cubicBezTo>
                  <a:pt x="72" y="98"/>
                  <a:pt x="72" y="98"/>
                  <a:pt x="72" y="98"/>
                </a:cubicBezTo>
                <a:cubicBezTo>
                  <a:pt x="72" y="98"/>
                  <a:pt x="72" y="98"/>
                  <a:pt x="72" y="98"/>
                </a:cubicBezTo>
                <a:cubicBezTo>
                  <a:pt x="72" y="99"/>
                  <a:pt x="72" y="99"/>
                  <a:pt x="72" y="99"/>
                </a:cubicBezTo>
                <a:cubicBezTo>
                  <a:pt x="72" y="99"/>
                  <a:pt x="72" y="99"/>
                  <a:pt x="72" y="99"/>
                </a:cubicBezTo>
                <a:cubicBezTo>
                  <a:pt x="72" y="99"/>
                  <a:pt x="72" y="99"/>
                  <a:pt x="72" y="99"/>
                </a:cubicBezTo>
                <a:cubicBezTo>
                  <a:pt x="72" y="99"/>
                  <a:pt x="72" y="99"/>
                  <a:pt x="72" y="99"/>
                </a:cubicBezTo>
                <a:cubicBezTo>
                  <a:pt x="72" y="100"/>
                  <a:pt x="72" y="100"/>
                  <a:pt x="72" y="100"/>
                </a:cubicBezTo>
                <a:cubicBezTo>
                  <a:pt x="72" y="100"/>
                  <a:pt x="72" y="100"/>
                  <a:pt x="72" y="100"/>
                </a:cubicBezTo>
                <a:cubicBezTo>
                  <a:pt x="72" y="100"/>
                  <a:pt x="72" y="100"/>
                  <a:pt x="72" y="100"/>
                </a:cubicBezTo>
                <a:cubicBezTo>
                  <a:pt x="72" y="101"/>
                  <a:pt x="72" y="101"/>
                  <a:pt x="72" y="101"/>
                </a:cubicBezTo>
                <a:cubicBezTo>
                  <a:pt x="72" y="101"/>
                  <a:pt x="72" y="101"/>
                  <a:pt x="72" y="101"/>
                </a:cubicBezTo>
                <a:cubicBezTo>
                  <a:pt x="72" y="101"/>
                  <a:pt x="72" y="101"/>
                  <a:pt x="72" y="101"/>
                </a:cubicBezTo>
                <a:cubicBezTo>
                  <a:pt x="72" y="102"/>
                  <a:pt x="72" y="102"/>
                  <a:pt x="72" y="102"/>
                </a:cubicBezTo>
                <a:cubicBezTo>
                  <a:pt x="72" y="90"/>
                  <a:pt x="72" y="90"/>
                  <a:pt x="72" y="90"/>
                </a:cubicBezTo>
                <a:cubicBezTo>
                  <a:pt x="72" y="90"/>
                  <a:pt x="72" y="90"/>
                  <a:pt x="72" y="90"/>
                </a:cubicBezTo>
                <a:cubicBezTo>
                  <a:pt x="72" y="90"/>
                  <a:pt x="72" y="90"/>
                  <a:pt x="72" y="90"/>
                </a:cubicBezTo>
                <a:cubicBezTo>
                  <a:pt x="72" y="86"/>
                  <a:pt x="72" y="86"/>
                  <a:pt x="72" y="86"/>
                </a:cubicBezTo>
                <a:cubicBezTo>
                  <a:pt x="72" y="86"/>
                  <a:pt x="72" y="86"/>
                  <a:pt x="72" y="86"/>
                </a:cubicBezTo>
                <a:cubicBezTo>
                  <a:pt x="72" y="86"/>
                  <a:pt x="72" y="86"/>
                  <a:pt x="72" y="86"/>
                </a:cubicBezTo>
                <a:cubicBezTo>
                  <a:pt x="72" y="77"/>
                  <a:pt x="72" y="77"/>
                  <a:pt x="72" y="77"/>
                </a:cubicBezTo>
                <a:lnTo>
                  <a:pt x="72" y="76"/>
                </a:lnTo>
                <a:close/>
                <a:moveTo>
                  <a:pt x="72" y="102"/>
                </a:moveTo>
                <a:cubicBezTo>
                  <a:pt x="72" y="102"/>
                  <a:pt x="72" y="102"/>
                  <a:pt x="72" y="102"/>
                </a:cubicBezTo>
                <a:cubicBezTo>
                  <a:pt x="72" y="102"/>
                  <a:pt x="72" y="102"/>
                  <a:pt x="72" y="102"/>
                </a:cubicBezTo>
                <a:cubicBezTo>
                  <a:pt x="72" y="102"/>
                  <a:pt x="72" y="102"/>
                  <a:pt x="72" y="102"/>
                </a:cubicBezTo>
                <a:close/>
                <a:moveTo>
                  <a:pt x="72" y="103"/>
                </a:moveTo>
                <a:cubicBezTo>
                  <a:pt x="72" y="104"/>
                  <a:pt x="72" y="104"/>
                  <a:pt x="72" y="104"/>
                </a:cubicBezTo>
                <a:cubicBezTo>
                  <a:pt x="72" y="104"/>
                  <a:pt x="72" y="104"/>
                  <a:pt x="72" y="104"/>
                </a:cubicBezTo>
                <a:cubicBezTo>
                  <a:pt x="72" y="103"/>
                  <a:pt x="72" y="103"/>
                  <a:pt x="72" y="103"/>
                </a:cubicBezTo>
                <a:close/>
                <a:moveTo>
                  <a:pt x="72" y="105"/>
                </a:moveTo>
                <a:cubicBezTo>
                  <a:pt x="72" y="106"/>
                  <a:pt x="72" y="106"/>
                  <a:pt x="72" y="106"/>
                </a:cubicBezTo>
                <a:cubicBezTo>
                  <a:pt x="72" y="106"/>
                  <a:pt x="72" y="106"/>
                  <a:pt x="72" y="106"/>
                </a:cubicBezTo>
                <a:cubicBezTo>
                  <a:pt x="72" y="105"/>
                  <a:pt x="72" y="105"/>
                  <a:pt x="72" y="105"/>
                </a:cubicBezTo>
                <a:close/>
                <a:moveTo>
                  <a:pt x="72" y="107"/>
                </a:moveTo>
                <a:cubicBezTo>
                  <a:pt x="72" y="108"/>
                  <a:pt x="72" y="108"/>
                  <a:pt x="72" y="108"/>
                </a:cubicBezTo>
                <a:cubicBezTo>
                  <a:pt x="72" y="108"/>
                  <a:pt x="72" y="108"/>
                  <a:pt x="72" y="108"/>
                </a:cubicBezTo>
                <a:cubicBezTo>
                  <a:pt x="72" y="107"/>
                  <a:pt x="72" y="107"/>
                  <a:pt x="72" y="107"/>
                </a:cubicBezTo>
                <a:close/>
                <a:moveTo>
                  <a:pt x="72" y="30"/>
                </a:moveTo>
                <a:cubicBezTo>
                  <a:pt x="71" y="31"/>
                  <a:pt x="71" y="31"/>
                  <a:pt x="71" y="31"/>
                </a:cubicBezTo>
                <a:cubicBezTo>
                  <a:pt x="71" y="32"/>
                  <a:pt x="71" y="32"/>
                  <a:pt x="71" y="32"/>
                </a:cubicBezTo>
                <a:cubicBezTo>
                  <a:pt x="72" y="32"/>
                  <a:pt x="72" y="32"/>
                  <a:pt x="72" y="32"/>
                </a:cubicBezTo>
                <a:lnTo>
                  <a:pt x="72" y="30"/>
                </a:lnTo>
                <a:close/>
                <a:moveTo>
                  <a:pt x="71" y="174"/>
                </a:moveTo>
                <a:cubicBezTo>
                  <a:pt x="72" y="174"/>
                  <a:pt x="72" y="174"/>
                  <a:pt x="72" y="174"/>
                </a:cubicBezTo>
                <a:cubicBezTo>
                  <a:pt x="72" y="147"/>
                  <a:pt x="72" y="147"/>
                  <a:pt x="72" y="147"/>
                </a:cubicBezTo>
                <a:cubicBezTo>
                  <a:pt x="71" y="147"/>
                  <a:pt x="71" y="147"/>
                  <a:pt x="71" y="147"/>
                </a:cubicBezTo>
                <a:lnTo>
                  <a:pt x="71" y="174"/>
                </a:lnTo>
                <a:close/>
                <a:moveTo>
                  <a:pt x="72" y="33"/>
                </a:moveTo>
                <a:cubicBezTo>
                  <a:pt x="72" y="75"/>
                  <a:pt x="72" y="75"/>
                  <a:pt x="72" y="75"/>
                </a:cubicBezTo>
                <a:cubicBezTo>
                  <a:pt x="71" y="75"/>
                  <a:pt x="71" y="75"/>
                  <a:pt x="71" y="75"/>
                </a:cubicBezTo>
                <a:cubicBezTo>
                  <a:pt x="71" y="32"/>
                  <a:pt x="71" y="32"/>
                  <a:pt x="71" y="32"/>
                </a:cubicBezTo>
                <a:lnTo>
                  <a:pt x="72" y="33"/>
                </a:lnTo>
                <a:close/>
                <a:moveTo>
                  <a:pt x="72" y="77"/>
                </a:moveTo>
                <a:cubicBezTo>
                  <a:pt x="72" y="86"/>
                  <a:pt x="72" y="86"/>
                  <a:pt x="72" y="86"/>
                </a:cubicBezTo>
                <a:cubicBezTo>
                  <a:pt x="71" y="88"/>
                  <a:pt x="71" y="88"/>
                  <a:pt x="71" y="88"/>
                </a:cubicBezTo>
                <a:cubicBezTo>
                  <a:pt x="71" y="79"/>
                  <a:pt x="71" y="79"/>
                  <a:pt x="71" y="79"/>
                </a:cubicBezTo>
                <a:cubicBezTo>
                  <a:pt x="71" y="78"/>
                  <a:pt x="71" y="78"/>
                  <a:pt x="71" y="78"/>
                </a:cubicBezTo>
                <a:cubicBezTo>
                  <a:pt x="71" y="78"/>
                  <a:pt x="71" y="78"/>
                  <a:pt x="71" y="78"/>
                </a:cubicBezTo>
                <a:cubicBezTo>
                  <a:pt x="71" y="77"/>
                  <a:pt x="71" y="77"/>
                  <a:pt x="71" y="77"/>
                </a:cubicBezTo>
                <a:cubicBezTo>
                  <a:pt x="72" y="77"/>
                  <a:pt x="72" y="77"/>
                  <a:pt x="72" y="77"/>
                </a:cubicBezTo>
                <a:close/>
                <a:moveTo>
                  <a:pt x="72" y="86"/>
                </a:moveTo>
                <a:cubicBezTo>
                  <a:pt x="71" y="90"/>
                  <a:pt x="71" y="90"/>
                  <a:pt x="71" y="90"/>
                </a:cubicBezTo>
                <a:cubicBezTo>
                  <a:pt x="71" y="94"/>
                  <a:pt x="71" y="94"/>
                  <a:pt x="71" y="94"/>
                </a:cubicBezTo>
                <a:cubicBezTo>
                  <a:pt x="72" y="90"/>
                  <a:pt x="72" y="90"/>
                  <a:pt x="72" y="90"/>
                </a:cubicBezTo>
                <a:lnTo>
                  <a:pt x="72" y="86"/>
                </a:lnTo>
                <a:close/>
                <a:moveTo>
                  <a:pt x="72" y="90"/>
                </a:moveTo>
                <a:cubicBezTo>
                  <a:pt x="72" y="102"/>
                  <a:pt x="72" y="102"/>
                  <a:pt x="72" y="102"/>
                </a:cubicBezTo>
                <a:cubicBezTo>
                  <a:pt x="72" y="102"/>
                  <a:pt x="72" y="102"/>
                  <a:pt x="72" y="102"/>
                </a:cubicBezTo>
                <a:cubicBezTo>
                  <a:pt x="72" y="102"/>
                  <a:pt x="72" y="102"/>
                  <a:pt x="72" y="102"/>
                </a:cubicBezTo>
                <a:cubicBezTo>
                  <a:pt x="72" y="102"/>
                  <a:pt x="72" y="102"/>
                  <a:pt x="72" y="102"/>
                </a:cubicBezTo>
                <a:cubicBezTo>
                  <a:pt x="72" y="102"/>
                  <a:pt x="72" y="102"/>
                  <a:pt x="72" y="102"/>
                </a:cubicBezTo>
                <a:cubicBezTo>
                  <a:pt x="72" y="103"/>
                  <a:pt x="72" y="103"/>
                  <a:pt x="72" y="103"/>
                </a:cubicBezTo>
                <a:cubicBezTo>
                  <a:pt x="72" y="103"/>
                  <a:pt x="72" y="103"/>
                  <a:pt x="72" y="103"/>
                </a:cubicBezTo>
                <a:cubicBezTo>
                  <a:pt x="72" y="104"/>
                  <a:pt x="72" y="104"/>
                  <a:pt x="72" y="104"/>
                </a:cubicBezTo>
                <a:cubicBezTo>
                  <a:pt x="72" y="104"/>
                  <a:pt x="72" y="104"/>
                  <a:pt x="72" y="104"/>
                </a:cubicBezTo>
                <a:cubicBezTo>
                  <a:pt x="71" y="105"/>
                  <a:pt x="71" y="105"/>
                  <a:pt x="71" y="105"/>
                </a:cubicBezTo>
                <a:cubicBezTo>
                  <a:pt x="72" y="105"/>
                  <a:pt x="72" y="105"/>
                  <a:pt x="72" y="105"/>
                </a:cubicBezTo>
                <a:cubicBezTo>
                  <a:pt x="72" y="106"/>
                  <a:pt x="72" y="106"/>
                  <a:pt x="72" y="106"/>
                </a:cubicBezTo>
                <a:cubicBezTo>
                  <a:pt x="71" y="105"/>
                  <a:pt x="71" y="105"/>
                  <a:pt x="71" y="105"/>
                </a:cubicBezTo>
                <a:cubicBezTo>
                  <a:pt x="71" y="107"/>
                  <a:pt x="71" y="107"/>
                  <a:pt x="71" y="107"/>
                </a:cubicBezTo>
                <a:cubicBezTo>
                  <a:pt x="72" y="107"/>
                  <a:pt x="72" y="107"/>
                  <a:pt x="72" y="107"/>
                </a:cubicBezTo>
                <a:cubicBezTo>
                  <a:pt x="72" y="108"/>
                  <a:pt x="72" y="108"/>
                  <a:pt x="72" y="108"/>
                </a:cubicBezTo>
                <a:cubicBezTo>
                  <a:pt x="71" y="108"/>
                  <a:pt x="71" y="108"/>
                  <a:pt x="71" y="108"/>
                </a:cubicBezTo>
                <a:cubicBezTo>
                  <a:pt x="71" y="109"/>
                  <a:pt x="71" y="109"/>
                  <a:pt x="71" y="109"/>
                </a:cubicBezTo>
                <a:cubicBezTo>
                  <a:pt x="72" y="109"/>
                  <a:pt x="72" y="109"/>
                  <a:pt x="72" y="109"/>
                </a:cubicBezTo>
                <a:cubicBezTo>
                  <a:pt x="72" y="110"/>
                  <a:pt x="72" y="110"/>
                  <a:pt x="72" y="110"/>
                </a:cubicBezTo>
                <a:cubicBezTo>
                  <a:pt x="71" y="110"/>
                  <a:pt x="71" y="110"/>
                  <a:pt x="71" y="110"/>
                </a:cubicBezTo>
                <a:cubicBezTo>
                  <a:pt x="71" y="110"/>
                  <a:pt x="71" y="110"/>
                  <a:pt x="71" y="110"/>
                </a:cubicBezTo>
                <a:cubicBezTo>
                  <a:pt x="71" y="100"/>
                  <a:pt x="71" y="100"/>
                  <a:pt x="71" y="100"/>
                </a:cubicBezTo>
                <a:cubicBezTo>
                  <a:pt x="71" y="100"/>
                  <a:pt x="71" y="100"/>
                  <a:pt x="71" y="100"/>
                </a:cubicBezTo>
                <a:cubicBezTo>
                  <a:pt x="71" y="100"/>
                  <a:pt x="71" y="100"/>
                  <a:pt x="71" y="100"/>
                </a:cubicBezTo>
                <a:cubicBezTo>
                  <a:pt x="71" y="95"/>
                  <a:pt x="71" y="95"/>
                  <a:pt x="71" y="95"/>
                </a:cubicBezTo>
                <a:lnTo>
                  <a:pt x="72" y="90"/>
                </a:lnTo>
                <a:close/>
                <a:moveTo>
                  <a:pt x="72" y="111"/>
                </a:moveTo>
                <a:cubicBezTo>
                  <a:pt x="72" y="112"/>
                  <a:pt x="72" y="112"/>
                  <a:pt x="72" y="112"/>
                </a:cubicBezTo>
                <a:cubicBezTo>
                  <a:pt x="71" y="111"/>
                  <a:pt x="71" y="111"/>
                  <a:pt x="71" y="111"/>
                </a:cubicBezTo>
                <a:cubicBezTo>
                  <a:pt x="71" y="111"/>
                  <a:pt x="71" y="111"/>
                  <a:pt x="71" y="111"/>
                </a:cubicBezTo>
                <a:lnTo>
                  <a:pt x="72" y="111"/>
                </a:lnTo>
                <a:close/>
                <a:moveTo>
                  <a:pt x="72" y="113"/>
                </a:moveTo>
                <a:cubicBezTo>
                  <a:pt x="72" y="114"/>
                  <a:pt x="72" y="114"/>
                  <a:pt x="72" y="114"/>
                </a:cubicBezTo>
                <a:cubicBezTo>
                  <a:pt x="71" y="114"/>
                  <a:pt x="71" y="114"/>
                  <a:pt x="71" y="114"/>
                </a:cubicBezTo>
                <a:cubicBezTo>
                  <a:pt x="71" y="113"/>
                  <a:pt x="71" y="113"/>
                  <a:pt x="71" y="113"/>
                </a:cubicBezTo>
                <a:lnTo>
                  <a:pt x="72" y="113"/>
                </a:lnTo>
                <a:close/>
                <a:moveTo>
                  <a:pt x="72" y="116"/>
                </a:moveTo>
                <a:cubicBezTo>
                  <a:pt x="72" y="116"/>
                  <a:pt x="72" y="116"/>
                  <a:pt x="72" y="116"/>
                </a:cubicBezTo>
                <a:cubicBezTo>
                  <a:pt x="71" y="116"/>
                  <a:pt x="71" y="116"/>
                  <a:pt x="71" y="116"/>
                </a:cubicBezTo>
                <a:cubicBezTo>
                  <a:pt x="71" y="116"/>
                  <a:pt x="71" y="116"/>
                  <a:pt x="71" y="116"/>
                </a:cubicBezTo>
                <a:lnTo>
                  <a:pt x="72" y="116"/>
                </a:lnTo>
                <a:close/>
                <a:moveTo>
                  <a:pt x="72" y="119"/>
                </a:moveTo>
                <a:cubicBezTo>
                  <a:pt x="72" y="119"/>
                  <a:pt x="72" y="119"/>
                  <a:pt x="72" y="119"/>
                </a:cubicBezTo>
                <a:cubicBezTo>
                  <a:pt x="71" y="119"/>
                  <a:pt x="71" y="119"/>
                  <a:pt x="71" y="119"/>
                </a:cubicBezTo>
                <a:cubicBezTo>
                  <a:pt x="71" y="119"/>
                  <a:pt x="71" y="119"/>
                  <a:pt x="71" y="119"/>
                </a:cubicBezTo>
                <a:lnTo>
                  <a:pt x="72" y="119"/>
                </a:lnTo>
                <a:close/>
                <a:moveTo>
                  <a:pt x="72" y="121"/>
                </a:moveTo>
                <a:cubicBezTo>
                  <a:pt x="72" y="122"/>
                  <a:pt x="72" y="122"/>
                  <a:pt x="72" y="122"/>
                </a:cubicBezTo>
                <a:cubicBezTo>
                  <a:pt x="71" y="122"/>
                  <a:pt x="71" y="122"/>
                  <a:pt x="71" y="122"/>
                </a:cubicBezTo>
                <a:cubicBezTo>
                  <a:pt x="71" y="121"/>
                  <a:pt x="71" y="121"/>
                  <a:pt x="71" y="121"/>
                </a:cubicBezTo>
                <a:lnTo>
                  <a:pt x="72" y="121"/>
                </a:lnTo>
                <a:close/>
                <a:moveTo>
                  <a:pt x="72" y="123"/>
                </a:moveTo>
                <a:cubicBezTo>
                  <a:pt x="72" y="124"/>
                  <a:pt x="72" y="124"/>
                  <a:pt x="72" y="124"/>
                </a:cubicBezTo>
                <a:cubicBezTo>
                  <a:pt x="71" y="124"/>
                  <a:pt x="71" y="124"/>
                  <a:pt x="71" y="124"/>
                </a:cubicBezTo>
                <a:cubicBezTo>
                  <a:pt x="71" y="123"/>
                  <a:pt x="71" y="123"/>
                  <a:pt x="71" y="123"/>
                </a:cubicBezTo>
                <a:lnTo>
                  <a:pt x="72" y="123"/>
                </a:lnTo>
                <a:close/>
                <a:moveTo>
                  <a:pt x="72" y="126"/>
                </a:moveTo>
                <a:cubicBezTo>
                  <a:pt x="72" y="126"/>
                  <a:pt x="72" y="126"/>
                  <a:pt x="72" y="126"/>
                </a:cubicBezTo>
                <a:cubicBezTo>
                  <a:pt x="71" y="126"/>
                  <a:pt x="71" y="126"/>
                  <a:pt x="71" y="126"/>
                </a:cubicBezTo>
                <a:cubicBezTo>
                  <a:pt x="71" y="125"/>
                  <a:pt x="71" y="125"/>
                  <a:pt x="71" y="125"/>
                </a:cubicBezTo>
                <a:lnTo>
                  <a:pt x="72" y="126"/>
                </a:lnTo>
                <a:close/>
                <a:moveTo>
                  <a:pt x="72" y="127"/>
                </a:moveTo>
                <a:cubicBezTo>
                  <a:pt x="72" y="141"/>
                  <a:pt x="72" y="141"/>
                  <a:pt x="72" y="141"/>
                </a:cubicBezTo>
                <a:cubicBezTo>
                  <a:pt x="71" y="141"/>
                  <a:pt x="71" y="141"/>
                  <a:pt x="71" y="141"/>
                </a:cubicBezTo>
                <a:cubicBezTo>
                  <a:pt x="71" y="128"/>
                  <a:pt x="71" y="128"/>
                  <a:pt x="71" y="128"/>
                </a:cubicBezTo>
                <a:lnTo>
                  <a:pt x="72" y="127"/>
                </a:lnTo>
                <a:close/>
                <a:moveTo>
                  <a:pt x="72" y="143"/>
                </a:moveTo>
                <a:cubicBezTo>
                  <a:pt x="72" y="144"/>
                  <a:pt x="72" y="144"/>
                  <a:pt x="72" y="144"/>
                </a:cubicBezTo>
                <a:cubicBezTo>
                  <a:pt x="71" y="144"/>
                  <a:pt x="71" y="144"/>
                  <a:pt x="71" y="144"/>
                </a:cubicBezTo>
                <a:cubicBezTo>
                  <a:pt x="71" y="143"/>
                  <a:pt x="71" y="143"/>
                  <a:pt x="71" y="143"/>
                </a:cubicBezTo>
                <a:lnTo>
                  <a:pt x="72" y="143"/>
                </a:lnTo>
                <a:close/>
                <a:moveTo>
                  <a:pt x="72" y="146"/>
                </a:moveTo>
                <a:cubicBezTo>
                  <a:pt x="72" y="146"/>
                  <a:pt x="72" y="146"/>
                  <a:pt x="72" y="146"/>
                </a:cubicBezTo>
                <a:cubicBezTo>
                  <a:pt x="71" y="146"/>
                  <a:pt x="71" y="146"/>
                  <a:pt x="71" y="146"/>
                </a:cubicBezTo>
                <a:cubicBezTo>
                  <a:pt x="71" y="146"/>
                  <a:pt x="71" y="146"/>
                  <a:pt x="71" y="146"/>
                </a:cubicBezTo>
                <a:lnTo>
                  <a:pt x="72" y="146"/>
                </a:lnTo>
                <a:close/>
                <a:moveTo>
                  <a:pt x="71" y="31"/>
                </a:moveTo>
                <a:cubicBezTo>
                  <a:pt x="71" y="31"/>
                  <a:pt x="71" y="31"/>
                  <a:pt x="71" y="31"/>
                </a:cubicBezTo>
                <a:cubicBezTo>
                  <a:pt x="71" y="32"/>
                  <a:pt x="71" y="32"/>
                  <a:pt x="71" y="32"/>
                </a:cubicBezTo>
                <a:cubicBezTo>
                  <a:pt x="71" y="32"/>
                  <a:pt x="71" y="32"/>
                  <a:pt x="71" y="32"/>
                </a:cubicBezTo>
                <a:lnTo>
                  <a:pt x="71" y="31"/>
                </a:lnTo>
                <a:close/>
                <a:moveTo>
                  <a:pt x="71" y="174"/>
                </a:moveTo>
                <a:cubicBezTo>
                  <a:pt x="71" y="174"/>
                  <a:pt x="71" y="174"/>
                  <a:pt x="71" y="174"/>
                </a:cubicBezTo>
                <a:cubicBezTo>
                  <a:pt x="71" y="147"/>
                  <a:pt x="71" y="147"/>
                  <a:pt x="71" y="147"/>
                </a:cubicBezTo>
                <a:cubicBezTo>
                  <a:pt x="71" y="147"/>
                  <a:pt x="71" y="147"/>
                  <a:pt x="71" y="147"/>
                </a:cubicBezTo>
                <a:lnTo>
                  <a:pt x="71" y="174"/>
                </a:lnTo>
                <a:close/>
                <a:moveTo>
                  <a:pt x="71" y="32"/>
                </a:moveTo>
                <a:cubicBezTo>
                  <a:pt x="71" y="75"/>
                  <a:pt x="71" y="75"/>
                  <a:pt x="71" y="75"/>
                </a:cubicBezTo>
                <a:cubicBezTo>
                  <a:pt x="71" y="75"/>
                  <a:pt x="71" y="75"/>
                  <a:pt x="71" y="75"/>
                </a:cubicBezTo>
                <a:cubicBezTo>
                  <a:pt x="71" y="32"/>
                  <a:pt x="71" y="32"/>
                  <a:pt x="71" y="32"/>
                </a:cubicBezTo>
                <a:close/>
                <a:moveTo>
                  <a:pt x="71" y="77"/>
                </a:moveTo>
                <a:cubicBezTo>
                  <a:pt x="71" y="78"/>
                  <a:pt x="71" y="78"/>
                  <a:pt x="71" y="78"/>
                </a:cubicBezTo>
                <a:cubicBezTo>
                  <a:pt x="71" y="78"/>
                  <a:pt x="71" y="78"/>
                  <a:pt x="71" y="78"/>
                </a:cubicBezTo>
                <a:cubicBezTo>
                  <a:pt x="71" y="77"/>
                  <a:pt x="71" y="77"/>
                  <a:pt x="71" y="77"/>
                </a:cubicBezTo>
                <a:close/>
                <a:moveTo>
                  <a:pt x="71" y="79"/>
                </a:moveTo>
                <a:cubicBezTo>
                  <a:pt x="71" y="88"/>
                  <a:pt x="71" y="88"/>
                  <a:pt x="71" y="88"/>
                </a:cubicBezTo>
                <a:cubicBezTo>
                  <a:pt x="71" y="88"/>
                  <a:pt x="71" y="88"/>
                  <a:pt x="71" y="88"/>
                </a:cubicBezTo>
                <a:cubicBezTo>
                  <a:pt x="71" y="79"/>
                  <a:pt x="71" y="79"/>
                  <a:pt x="71" y="79"/>
                </a:cubicBezTo>
                <a:close/>
                <a:moveTo>
                  <a:pt x="71" y="90"/>
                </a:moveTo>
                <a:cubicBezTo>
                  <a:pt x="71" y="94"/>
                  <a:pt x="71" y="94"/>
                  <a:pt x="71" y="94"/>
                </a:cubicBezTo>
                <a:cubicBezTo>
                  <a:pt x="71" y="94"/>
                  <a:pt x="71" y="94"/>
                  <a:pt x="71" y="94"/>
                </a:cubicBezTo>
                <a:cubicBezTo>
                  <a:pt x="71" y="90"/>
                  <a:pt x="71" y="90"/>
                  <a:pt x="71" y="90"/>
                </a:cubicBezTo>
                <a:close/>
                <a:moveTo>
                  <a:pt x="71" y="95"/>
                </a:moveTo>
                <a:cubicBezTo>
                  <a:pt x="71" y="100"/>
                  <a:pt x="71" y="100"/>
                  <a:pt x="71" y="100"/>
                </a:cubicBezTo>
                <a:cubicBezTo>
                  <a:pt x="71" y="100"/>
                  <a:pt x="71" y="100"/>
                  <a:pt x="71" y="100"/>
                </a:cubicBezTo>
                <a:cubicBezTo>
                  <a:pt x="71" y="100"/>
                  <a:pt x="71" y="100"/>
                  <a:pt x="71" y="100"/>
                </a:cubicBezTo>
                <a:cubicBezTo>
                  <a:pt x="71" y="100"/>
                  <a:pt x="71" y="100"/>
                  <a:pt x="71" y="100"/>
                </a:cubicBezTo>
                <a:cubicBezTo>
                  <a:pt x="71" y="110"/>
                  <a:pt x="71" y="110"/>
                  <a:pt x="71" y="110"/>
                </a:cubicBezTo>
                <a:cubicBezTo>
                  <a:pt x="71" y="111"/>
                  <a:pt x="71" y="111"/>
                  <a:pt x="71" y="111"/>
                </a:cubicBezTo>
                <a:cubicBezTo>
                  <a:pt x="71" y="111"/>
                  <a:pt x="71" y="111"/>
                  <a:pt x="71" y="111"/>
                </a:cubicBezTo>
                <a:cubicBezTo>
                  <a:pt x="71" y="111"/>
                  <a:pt x="71" y="111"/>
                  <a:pt x="71" y="111"/>
                </a:cubicBezTo>
                <a:cubicBezTo>
                  <a:pt x="71" y="111"/>
                  <a:pt x="71" y="111"/>
                  <a:pt x="71" y="111"/>
                </a:cubicBezTo>
                <a:cubicBezTo>
                  <a:pt x="71" y="102"/>
                  <a:pt x="71" y="102"/>
                  <a:pt x="71" y="102"/>
                </a:cubicBezTo>
                <a:cubicBezTo>
                  <a:pt x="71" y="102"/>
                  <a:pt x="71" y="102"/>
                  <a:pt x="71" y="102"/>
                </a:cubicBezTo>
                <a:cubicBezTo>
                  <a:pt x="71" y="101"/>
                  <a:pt x="71" y="101"/>
                  <a:pt x="71" y="101"/>
                </a:cubicBezTo>
                <a:cubicBezTo>
                  <a:pt x="71" y="101"/>
                  <a:pt x="71" y="101"/>
                  <a:pt x="71" y="101"/>
                </a:cubicBezTo>
                <a:cubicBezTo>
                  <a:pt x="71" y="101"/>
                  <a:pt x="71" y="101"/>
                  <a:pt x="71" y="101"/>
                </a:cubicBezTo>
                <a:cubicBezTo>
                  <a:pt x="71" y="96"/>
                  <a:pt x="71" y="96"/>
                  <a:pt x="71" y="96"/>
                </a:cubicBezTo>
                <a:lnTo>
                  <a:pt x="71" y="95"/>
                </a:lnTo>
                <a:close/>
                <a:moveTo>
                  <a:pt x="71" y="113"/>
                </a:moveTo>
                <a:cubicBezTo>
                  <a:pt x="71" y="114"/>
                  <a:pt x="71" y="114"/>
                  <a:pt x="71" y="114"/>
                </a:cubicBezTo>
                <a:cubicBezTo>
                  <a:pt x="71" y="114"/>
                  <a:pt x="71" y="114"/>
                  <a:pt x="71" y="114"/>
                </a:cubicBezTo>
                <a:cubicBezTo>
                  <a:pt x="71" y="113"/>
                  <a:pt x="71" y="113"/>
                  <a:pt x="71" y="113"/>
                </a:cubicBezTo>
                <a:close/>
                <a:moveTo>
                  <a:pt x="71" y="116"/>
                </a:moveTo>
                <a:cubicBezTo>
                  <a:pt x="71" y="116"/>
                  <a:pt x="71" y="116"/>
                  <a:pt x="71" y="116"/>
                </a:cubicBezTo>
                <a:cubicBezTo>
                  <a:pt x="71" y="116"/>
                  <a:pt x="71" y="116"/>
                  <a:pt x="71" y="116"/>
                </a:cubicBezTo>
                <a:cubicBezTo>
                  <a:pt x="71" y="116"/>
                  <a:pt x="71" y="116"/>
                  <a:pt x="71" y="116"/>
                </a:cubicBezTo>
                <a:close/>
                <a:moveTo>
                  <a:pt x="71" y="119"/>
                </a:moveTo>
                <a:cubicBezTo>
                  <a:pt x="71" y="119"/>
                  <a:pt x="71" y="119"/>
                  <a:pt x="71" y="119"/>
                </a:cubicBezTo>
                <a:cubicBezTo>
                  <a:pt x="71" y="119"/>
                  <a:pt x="71" y="119"/>
                  <a:pt x="71" y="119"/>
                </a:cubicBezTo>
                <a:cubicBezTo>
                  <a:pt x="71" y="119"/>
                  <a:pt x="71" y="119"/>
                  <a:pt x="71" y="119"/>
                </a:cubicBezTo>
                <a:close/>
                <a:moveTo>
                  <a:pt x="71" y="121"/>
                </a:moveTo>
                <a:cubicBezTo>
                  <a:pt x="71" y="122"/>
                  <a:pt x="71" y="122"/>
                  <a:pt x="71" y="122"/>
                </a:cubicBezTo>
                <a:cubicBezTo>
                  <a:pt x="71" y="122"/>
                  <a:pt x="71" y="122"/>
                  <a:pt x="71" y="122"/>
                </a:cubicBezTo>
                <a:cubicBezTo>
                  <a:pt x="71" y="121"/>
                  <a:pt x="71" y="121"/>
                  <a:pt x="71" y="121"/>
                </a:cubicBezTo>
                <a:close/>
                <a:moveTo>
                  <a:pt x="71" y="123"/>
                </a:moveTo>
                <a:cubicBezTo>
                  <a:pt x="71" y="124"/>
                  <a:pt x="71" y="124"/>
                  <a:pt x="71" y="124"/>
                </a:cubicBezTo>
                <a:cubicBezTo>
                  <a:pt x="71" y="124"/>
                  <a:pt x="71" y="124"/>
                  <a:pt x="71" y="124"/>
                </a:cubicBezTo>
                <a:cubicBezTo>
                  <a:pt x="71" y="123"/>
                  <a:pt x="71" y="123"/>
                  <a:pt x="71" y="123"/>
                </a:cubicBezTo>
                <a:close/>
                <a:moveTo>
                  <a:pt x="71" y="125"/>
                </a:moveTo>
                <a:cubicBezTo>
                  <a:pt x="71" y="126"/>
                  <a:pt x="71" y="126"/>
                  <a:pt x="71" y="126"/>
                </a:cubicBezTo>
                <a:cubicBezTo>
                  <a:pt x="71" y="126"/>
                  <a:pt x="71" y="126"/>
                  <a:pt x="71" y="126"/>
                </a:cubicBezTo>
                <a:cubicBezTo>
                  <a:pt x="71" y="125"/>
                  <a:pt x="71" y="125"/>
                  <a:pt x="71" y="125"/>
                </a:cubicBezTo>
                <a:close/>
                <a:moveTo>
                  <a:pt x="71" y="128"/>
                </a:moveTo>
                <a:cubicBezTo>
                  <a:pt x="71" y="141"/>
                  <a:pt x="71" y="141"/>
                  <a:pt x="71" y="141"/>
                </a:cubicBezTo>
                <a:cubicBezTo>
                  <a:pt x="71" y="141"/>
                  <a:pt x="71" y="141"/>
                  <a:pt x="71" y="141"/>
                </a:cubicBezTo>
                <a:cubicBezTo>
                  <a:pt x="71" y="128"/>
                  <a:pt x="71" y="128"/>
                  <a:pt x="71" y="128"/>
                </a:cubicBezTo>
                <a:close/>
                <a:moveTo>
                  <a:pt x="71" y="143"/>
                </a:moveTo>
                <a:cubicBezTo>
                  <a:pt x="71" y="144"/>
                  <a:pt x="71" y="144"/>
                  <a:pt x="71" y="144"/>
                </a:cubicBezTo>
                <a:cubicBezTo>
                  <a:pt x="71" y="144"/>
                  <a:pt x="71" y="144"/>
                  <a:pt x="71" y="144"/>
                </a:cubicBezTo>
                <a:cubicBezTo>
                  <a:pt x="71" y="143"/>
                  <a:pt x="71" y="143"/>
                  <a:pt x="71" y="143"/>
                </a:cubicBezTo>
                <a:close/>
                <a:moveTo>
                  <a:pt x="71" y="146"/>
                </a:moveTo>
                <a:cubicBezTo>
                  <a:pt x="71" y="146"/>
                  <a:pt x="71" y="146"/>
                  <a:pt x="71" y="146"/>
                </a:cubicBezTo>
                <a:cubicBezTo>
                  <a:pt x="71" y="146"/>
                  <a:pt x="71" y="146"/>
                  <a:pt x="71" y="146"/>
                </a:cubicBezTo>
                <a:cubicBezTo>
                  <a:pt x="71" y="146"/>
                  <a:pt x="71" y="146"/>
                  <a:pt x="71" y="146"/>
                </a:cubicBezTo>
                <a:close/>
                <a:moveTo>
                  <a:pt x="71" y="31"/>
                </a:moveTo>
                <a:cubicBezTo>
                  <a:pt x="71" y="31"/>
                  <a:pt x="71" y="31"/>
                  <a:pt x="71" y="31"/>
                </a:cubicBezTo>
                <a:cubicBezTo>
                  <a:pt x="71" y="32"/>
                  <a:pt x="71" y="32"/>
                  <a:pt x="71" y="32"/>
                </a:cubicBezTo>
                <a:cubicBezTo>
                  <a:pt x="71" y="32"/>
                  <a:pt x="71" y="32"/>
                  <a:pt x="71" y="32"/>
                </a:cubicBezTo>
                <a:lnTo>
                  <a:pt x="71" y="31"/>
                </a:lnTo>
                <a:close/>
                <a:moveTo>
                  <a:pt x="71" y="174"/>
                </a:moveTo>
                <a:cubicBezTo>
                  <a:pt x="71" y="174"/>
                  <a:pt x="71" y="174"/>
                  <a:pt x="71" y="174"/>
                </a:cubicBezTo>
                <a:cubicBezTo>
                  <a:pt x="71" y="147"/>
                  <a:pt x="71" y="147"/>
                  <a:pt x="71" y="147"/>
                </a:cubicBezTo>
                <a:cubicBezTo>
                  <a:pt x="71" y="147"/>
                  <a:pt x="71" y="147"/>
                  <a:pt x="71" y="147"/>
                </a:cubicBezTo>
                <a:lnTo>
                  <a:pt x="71" y="174"/>
                </a:lnTo>
                <a:close/>
                <a:moveTo>
                  <a:pt x="71" y="32"/>
                </a:moveTo>
                <a:cubicBezTo>
                  <a:pt x="71" y="75"/>
                  <a:pt x="71" y="75"/>
                  <a:pt x="71" y="75"/>
                </a:cubicBezTo>
                <a:cubicBezTo>
                  <a:pt x="71" y="75"/>
                  <a:pt x="71" y="75"/>
                  <a:pt x="71" y="75"/>
                </a:cubicBezTo>
                <a:cubicBezTo>
                  <a:pt x="71" y="32"/>
                  <a:pt x="71" y="32"/>
                  <a:pt x="71" y="32"/>
                </a:cubicBezTo>
                <a:close/>
                <a:moveTo>
                  <a:pt x="71" y="77"/>
                </a:moveTo>
                <a:cubicBezTo>
                  <a:pt x="71" y="78"/>
                  <a:pt x="71" y="78"/>
                  <a:pt x="71" y="78"/>
                </a:cubicBezTo>
                <a:cubicBezTo>
                  <a:pt x="71" y="78"/>
                  <a:pt x="71" y="78"/>
                  <a:pt x="71" y="78"/>
                </a:cubicBezTo>
                <a:cubicBezTo>
                  <a:pt x="71" y="77"/>
                  <a:pt x="71" y="77"/>
                  <a:pt x="71" y="77"/>
                </a:cubicBezTo>
                <a:close/>
                <a:moveTo>
                  <a:pt x="71" y="79"/>
                </a:moveTo>
                <a:cubicBezTo>
                  <a:pt x="71" y="88"/>
                  <a:pt x="71" y="88"/>
                  <a:pt x="71" y="88"/>
                </a:cubicBezTo>
                <a:cubicBezTo>
                  <a:pt x="71" y="89"/>
                  <a:pt x="71" y="89"/>
                  <a:pt x="71" y="89"/>
                </a:cubicBezTo>
                <a:cubicBezTo>
                  <a:pt x="71" y="80"/>
                  <a:pt x="71" y="80"/>
                  <a:pt x="71" y="80"/>
                </a:cubicBezTo>
                <a:lnTo>
                  <a:pt x="71" y="79"/>
                </a:lnTo>
                <a:close/>
                <a:moveTo>
                  <a:pt x="71" y="90"/>
                </a:moveTo>
                <a:cubicBezTo>
                  <a:pt x="71" y="94"/>
                  <a:pt x="71" y="94"/>
                  <a:pt x="71" y="94"/>
                </a:cubicBezTo>
                <a:cubicBezTo>
                  <a:pt x="71" y="95"/>
                  <a:pt x="71" y="95"/>
                  <a:pt x="71" y="95"/>
                </a:cubicBezTo>
                <a:cubicBezTo>
                  <a:pt x="71" y="91"/>
                  <a:pt x="71" y="91"/>
                  <a:pt x="71" y="91"/>
                </a:cubicBezTo>
                <a:lnTo>
                  <a:pt x="71" y="90"/>
                </a:lnTo>
                <a:close/>
                <a:moveTo>
                  <a:pt x="71" y="96"/>
                </a:moveTo>
                <a:cubicBezTo>
                  <a:pt x="71" y="101"/>
                  <a:pt x="71" y="101"/>
                  <a:pt x="71" y="101"/>
                </a:cubicBezTo>
                <a:cubicBezTo>
                  <a:pt x="71" y="102"/>
                  <a:pt x="71" y="102"/>
                  <a:pt x="71" y="102"/>
                </a:cubicBezTo>
                <a:cubicBezTo>
                  <a:pt x="71" y="102"/>
                  <a:pt x="71" y="102"/>
                  <a:pt x="71" y="102"/>
                </a:cubicBezTo>
                <a:cubicBezTo>
                  <a:pt x="71" y="111"/>
                  <a:pt x="71" y="111"/>
                  <a:pt x="71" y="111"/>
                </a:cubicBezTo>
                <a:cubicBezTo>
                  <a:pt x="71" y="111"/>
                  <a:pt x="71" y="111"/>
                  <a:pt x="71" y="111"/>
                </a:cubicBezTo>
                <a:cubicBezTo>
                  <a:pt x="71" y="113"/>
                  <a:pt x="71" y="113"/>
                  <a:pt x="71" y="113"/>
                </a:cubicBezTo>
                <a:cubicBezTo>
                  <a:pt x="71" y="104"/>
                  <a:pt x="71" y="104"/>
                  <a:pt x="71" y="104"/>
                </a:cubicBezTo>
                <a:cubicBezTo>
                  <a:pt x="71" y="104"/>
                  <a:pt x="71" y="104"/>
                  <a:pt x="71" y="104"/>
                </a:cubicBezTo>
                <a:cubicBezTo>
                  <a:pt x="71" y="104"/>
                  <a:pt x="71" y="104"/>
                  <a:pt x="71" y="104"/>
                </a:cubicBezTo>
                <a:cubicBezTo>
                  <a:pt x="71" y="103"/>
                  <a:pt x="71" y="103"/>
                  <a:pt x="71" y="103"/>
                </a:cubicBezTo>
                <a:cubicBezTo>
                  <a:pt x="71" y="103"/>
                  <a:pt x="71" y="103"/>
                  <a:pt x="71" y="103"/>
                </a:cubicBezTo>
                <a:cubicBezTo>
                  <a:pt x="71" y="102"/>
                  <a:pt x="71" y="102"/>
                  <a:pt x="71" y="102"/>
                </a:cubicBezTo>
                <a:cubicBezTo>
                  <a:pt x="71" y="102"/>
                  <a:pt x="71" y="102"/>
                  <a:pt x="71" y="102"/>
                </a:cubicBezTo>
                <a:cubicBezTo>
                  <a:pt x="71" y="97"/>
                  <a:pt x="71" y="97"/>
                  <a:pt x="71" y="97"/>
                </a:cubicBezTo>
                <a:lnTo>
                  <a:pt x="71" y="96"/>
                </a:lnTo>
                <a:close/>
                <a:moveTo>
                  <a:pt x="71" y="113"/>
                </a:moveTo>
                <a:cubicBezTo>
                  <a:pt x="71" y="114"/>
                  <a:pt x="71" y="114"/>
                  <a:pt x="71" y="114"/>
                </a:cubicBezTo>
                <a:cubicBezTo>
                  <a:pt x="71" y="114"/>
                  <a:pt x="71" y="114"/>
                  <a:pt x="71" y="114"/>
                </a:cubicBezTo>
                <a:cubicBezTo>
                  <a:pt x="71" y="113"/>
                  <a:pt x="71" y="113"/>
                  <a:pt x="71" y="113"/>
                </a:cubicBezTo>
                <a:close/>
                <a:moveTo>
                  <a:pt x="71" y="116"/>
                </a:moveTo>
                <a:cubicBezTo>
                  <a:pt x="71" y="116"/>
                  <a:pt x="71" y="116"/>
                  <a:pt x="71" y="116"/>
                </a:cubicBezTo>
                <a:cubicBezTo>
                  <a:pt x="71" y="116"/>
                  <a:pt x="71" y="116"/>
                  <a:pt x="71" y="116"/>
                </a:cubicBezTo>
                <a:cubicBezTo>
                  <a:pt x="71" y="116"/>
                  <a:pt x="71" y="116"/>
                  <a:pt x="71" y="116"/>
                </a:cubicBezTo>
                <a:close/>
                <a:moveTo>
                  <a:pt x="71" y="119"/>
                </a:moveTo>
                <a:cubicBezTo>
                  <a:pt x="71" y="119"/>
                  <a:pt x="71" y="119"/>
                  <a:pt x="71" y="119"/>
                </a:cubicBezTo>
                <a:cubicBezTo>
                  <a:pt x="71" y="119"/>
                  <a:pt x="71" y="119"/>
                  <a:pt x="71" y="119"/>
                </a:cubicBezTo>
                <a:cubicBezTo>
                  <a:pt x="71" y="119"/>
                  <a:pt x="71" y="119"/>
                  <a:pt x="71" y="119"/>
                </a:cubicBezTo>
                <a:close/>
                <a:moveTo>
                  <a:pt x="71" y="121"/>
                </a:moveTo>
                <a:cubicBezTo>
                  <a:pt x="71" y="122"/>
                  <a:pt x="71" y="122"/>
                  <a:pt x="71" y="122"/>
                </a:cubicBezTo>
                <a:cubicBezTo>
                  <a:pt x="71" y="122"/>
                  <a:pt x="71" y="122"/>
                  <a:pt x="71" y="122"/>
                </a:cubicBezTo>
                <a:cubicBezTo>
                  <a:pt x="71" y="121"/>
                  <a:pt x="71" y="121"/>
                  <a:pt x="71" y="121"/>
                </a:cubicBezTo>
                <a:close/>
                <a:moveTo>
                  <a:pt x="71" y="123"/>
                </a:moveTo>
                <a:cubicBezTo>
                  <a:pt x="71" y="124"/>
                  <a:pt x="71" y="124"/>
                  <a:pt x="71" y="124"/>
                </a:cubicBezTo>
                <a:cubicBezTo>
                  <a:pt x="71" y="124"/>
                  <a:pt x="71" y="124"/>
                  <a:pt x="71" y="124"/>
                </a:cubicBezTo>
                <a:cubicBezTo>
                  <a:pt x="71" y="123"/>
                  <a:pt x="71" y="123"/>
                  <a:pt x="71" y="123"/>
                </a:cubicBezTo>
                <a:close/>
                <a:moveTo>
                  <a:pt x="71" y="125"/>
                </a:moveTo>
                <a:cubicBezTo>
                  <a:pt x="71" y="126"/>
                  <a:pt x="71" y="126"/>
                  <a:pt x="71" y="126"/>
                </a:cubicBezTo>
                <a:cubicBezTo>
                  <a:pt x="71" y="126"/>
                  <a:pt x="71" y="126"/>
                  <a:pt x="71" y="126"/>
                </a:cubicBezTo>
                <a:cubicBezTo>
                  <a:pt x="71" y="125"/>
                  <a:pt x="71" y="125"/>
                  <a:pt x="71" y="125"/>
                </a:cubicBezTo>
                <a:close/>
                <a:moveTo>
                  <a:pt x="71" y="128"/>
                </a:moveTo>
                <a:cubicBezTo>
                  <a:pt x="71" y="141"/>
                  <a:pt x="71" y="141"/>
                  <a:pt x="71" y="141"/>
                </a:cubicBezTo>
                <a:cubicBezTo>
                  <a:pt x="71" y="141"/>
                  <a:pt x="71" y="141"/>
                  <a:pt x="71" y="141"/>
                </a:cubicBezTo>
                <a:cubicBezTo>
                  <a:pt x="71" y="128"/>
                  <a:pt x="71" y="128"/>
                  <a:pt x="71" y="128"/>
                </a:cubicBezTo>
                <a:close/>
                <a:moveTo>
                  <a:pt x="71" y="143"/>
                </a:moveTo>
                <a:cubicBezTo>
                  <a:pt x="71" y="144"/>
                  <a:pt x="71" y="144"/>
                  <a:pt x="71" y="144"/>
                </a:cubicBezTo>
                <a:cubicBezTo>
                  <a:pt x="71" y="144"/>
                  <a:pt x="71" y="144"/>
                  <a:pt x="71" y="144"/>
                </a:cubicBezTo>
                <a:cubicBezTo>
                  <a:pt x="71" y="143"/>
                  <a:pt x="71" y="143"/>
                  <a:pt x="71" y="143"/>
                </a:cubicBezTo>
                <a:close/>
                <a:moveTo>
                  <a:pt x="71" y="146"/>
                </a:moveTo>
                <a:cubicBezTo>
                  <a:pt x="71" y="146"/>
                  <a:pt x="71" y="146"/>
                  <a:pt x="71" y="146"/>
                </a:cubicBezTo>
                <a:cubicBezTo>
                  <a:pt x="71" y="146"/>
                  <a:pt x="71" y="146"/>
                  <a:pt x="71" y="146"/>
                </a:cubicBezTo>
                <a:cubicBezTo>
                  <a:pt x="71" y="146"/>
                  <a:pt x="71" y="146"/>
                  <a:pt x="71" y="146"/>
                </a:cubicBezTo>
                <a:close/>
                <a:moveTo>
                  <a:pt x="71" y="31"/>
                </a:moveTo>
                <a:cubicBezTo>
                  <a:pt x="71" y="31"/>
                  <a:pt x="71" y="31"/>
                  <a:pt x="71" y="31"/>
                </a:cubicBezTo>
                <a:cubicBezTo>
                  <a:pt x="71" y="32"/>
                  <a:pt x="71" y="32"/>
                  <a:pt x="71" y="32"/>
                </a:cubicBezTo>
                <a:cubicBezTo>
                  <a:pt x="71" y="32"/>
                  <a:pt x="71" y="32"/>
                  <a:pt x="71" y="32"/>
                </a:cubicBezTo>
                <a:lnTo>
                  <a:pt x="71" y="31"/>
                </a:lnTo>
                <a:close/>
                <a:moveTo>
                  <a:pt x="71" y="174"/>
                </a:moveTo>
                <a:cubicBezTo>
                  <a:pt x="71" y="174"/>
                  <a:pt x="71" y="174"/>
                  <a:pt x="71" y="174"/>
                </a:cubicBezTo>
                <a:cubicBezTo>
                  <a:pt x="71" y="147"/>
                  <a:pt x="71" y="147"/>
                  <a:pt x="71" y="147"/>
                </a:cubicBezTo>
                <a:cubicBezTo>
                  <a:pt x="71" y="147"/>
                  <a:pt x="71" y="147"/>
                  <a:pt x="71" y="147"/>
                </a:cubicBezTo>
                <a:lnTo>
                  <a:pt x="71" y="174"/>
                </a:lnTo>
                <a:close/>
                <a:moveTo>
                  <a:pt x="71" y="32"/>
                </a:moveTo>
                <a:cubicBezTo>
                  <a:pt x="71" y="75"/>
                  <a:pt x="71" y="75"/>
                  <a:pt x="71" y="75"/>
                </a:cubicBezTo>
                <a:cubicBezTo>
                  <a:pt x="71" y="74"/>
                  <a:pt x="71" y="74"/>
                  <a:pt x="71" y="74"/>
                </a:cubicBezTo>
                <a:cubicBezTo>
                  <a:pt x="71" y="32"/>
                  <a:pt x="71" y="32"/>
                  <a:pt x="71" y="32"/>
                </a:cubicBezTo>
                <a:close/>
                <a:moveTo>
                  <a:pt x="71" y="77"/>
                </a:moveTo>
                <a:cubicBezTo>
                  <a:pt x="71" y="78"/>
                  <a:pt x="71" y="78"/>
                  <a:pt x="71" y="78"/>
                </a:cubicBezTo>
                <a:cubicBezTo>
                  <a:pt x="71" y="78"/>
                  <a:pt x="71" y="78"/>
                  <a:pt x="71" y="78"/>
                </a:cubicBezTo>
                <a:cubicBezTo>
                  <a:pt x="71" y="77"/>
                  <a:pt x="71" y="77"/>
                  <a:pt x="71" y="77"/>
                </a:cubicBezTo>
                <a:close/>
                <a:moveTo>
                  <a:pt x="71" y="80"/>
                </a:moveTo>
                <a:cubicBezTo>
                  <a:pt x="71" y="89"/>
                  <a:pt x="71" y="89"/>
                  <a:pt x="71" y="89"/>
                </a:cubicBezTo>
                <a:cubicBezTo>
                  <a:pt x="71" y="90"/>
                  <a:pt x="71" y="90"/>
                  <a:pt x="71" y="90"/>
                </a:cubicBezTo>
                <a:cubicBezTo>
                  <a:pt x="71" y="81"/>
                  <a:pt x="71" y="81"/>
                  <a:pt x="71" y="81"/>
                </a:cubicBezTo>
                <a:lnTo>
                  <a:pt x="71" y="80"/>
                </a:lnTo>
                <a:close/>
                <a:moveTo>
                  <a:pt x="71" y="91"/>
                </a:moveTo>
                <a:cubicBezTo>
                  <a:pt x="71" y="95"/>
                  <a:pt x="71" y="95"/>
                  <a:pt x="71" y="95"/>
                </a:cubicBezTo>
                <a:cubicBezTo>
                  <a:pt x="71" y="97"/>
                  <a:pt x="71" y="97"/>
                  <a:pt x="71" y="97"/>
                </a:cubicBezTo>
                <a:cubicBezTo>
                  <a:pt x="71" y="93"/>
                  <a:pt x="71" y="93"/>
                  <a:pt x="71" y="93"/>
                </a:cubicBezTo>
                <a:lnTo>
                  <a:pt x="71" y="91"/>
                </a:lnTo>
                <a:close/>
                <a:moveTo>
                  <a:pt x="71" y="97"/>
                </a:moveTo>
                <a:cubicBezTo>
                  <a:pt x="71" y="100"/>
                  <a:pt x="71" y="100"/>
                  <a:pt x="71" y="100"/>
                </a:cubicBezTo>
                <a:cubicBezTo>
                  <a:pt x="71" y="105"/>
                  <a:pt x="71" y="105"/>
                  <a:pt x="71" y="105"/>
                </a:cubicBezTo>
                <a:cubicBezTo>
                  <a:pt x="71" y="105"/>
                  <a:pt x="71" y="105"/>
                  <a:pt x="71" y="105"/>
                </a:cubicBezTo>
                <a:cubicBezTo>
                  <a:pt x="71" y="107"/>
                  <a:pt x="71" y="107"/>
                  <a:pt x="71" y="107"/>
                </a:cubicBezTo>
                <a:cubicBezTo>
                  <a:pt x="71" y="107"/>
                  <a:pt x="71" y="107"/>
                  <a:pt x="71" y="107"/>
                </a:cubicBezTo>
                <a:cubicBezTo>
                  <a:pt x="71" y="107"/>
                  <a:pt x="71" y="107"/>
                  <a:pt x="71" y="107"/>
                </a:cubicBezTo>
                <a:cubicBezTo>
                  <a:pt x="71" y="107"/>
                  <a:pt x="71" y="107"/>
                  <a:pt x="71" y="107"/>
                </a:cubicBezTo>
                <a:cubicBezTo>
                  <a:pt x="71" y="109"/>
                  <a:pt x="71" y="109"/>
                  <a:pt x="71" y="109"/>
                </a:cubicBezTo>
                <a:cubicBezTo>
                  <a:pt x="71" y="118"/>
                  <a:pt x="71" y="118"/>
                  <a:pt x="71" y="118"/>
                </a:cubicBezTo>
                <a:cubicBezTo>
                  <a:pt x="71" y="116"/>
                  <a:pt x="71" y="116"/>
                  <a:pt x="71" y="116"/>
                </a:cubicBezTo>
                <a:cubicBezTo>
                  <a:pt x="71" y="116"/>
                  <a:pt x="71" y="116"/>
                  <a:pt x="71" y="116"/>
                </a:cubicBezTo>
                <a:cubicBezTo>
                  <a:pt x="71" y="116"/>
                  <a:pt x="71" y="116"/>
                  <a:pt x="71" y="116"/>
                </a:cubicBezTo>
                <a:cubicBezTo>
                  <a:pt x="71" y="116"/>
                  <a:pt x="71" y="116"/>
                  <a:pt x="71" y="116"/>
                </a:cubicBezTo>
                <a:cubicBezTo>
                  <a:pt x="71" y="114"/>
                  <a:pt x="71" y="114"/>
                  <a:pt x="71" y="114"/>
                </a:cubicBezTo>
                <a:cubicBezTo>
                  <a:pt x="71" y="114"/>
                  <a:pt x="71" y="114"/>
                  <a:pt x="71" y="114"/>
                </a:cubicBezTo>
                <a:cubicBezTo>
                  <a:pt x="71" y="113"/>
                  <a:pt x="71" y="113"/>
                  <a:pt x="71" y="113"/>
                </a:cubicBezTo>
                <a:cubicBezTo>
                  <a:pt x="71" y="113"/>
                  <a:pt x="71" y="113"/>
                  <a:pt x="71" y="113"/>
                </a:cubicBezTo>
                <a:cubicBezTo>
                  <a:pt x="71" y="113"/>
                  <a:pt x="71" y="113"/>
                  <a:pt x="71" y="113"/>
                </a:cubicBezTo>
                <a:cubicBezTo>
                  <a:pt x="71" y="104"/>
                  <a:pt x="71" y="104"/>
                  <a:pt x="71" y="104"/>
                </a:cubicBezTo>
                <a:cubicBezTo>
                  <a:pt x="71" y="105"/>
                  <a:pt x="71" y="105"/>
                  <a:pt x="71" y="105"/>
                </a:cubicBezTo>
                <a:cubicBezTo>
                  <a:pt x="71" y="105"/>
                  <a:pt x="71" y="105"/>
                  <a:pt x="71" y="105"/>
                </a:cubicBezTo>
                <a:cubicBezTo>
                  <a:pt x="71" y="103"/>
                  <a:pt x="71" y="103"/>
                  <a:pt x="71" y="103"/>
                </a:cubicBezTo>
                <a:cubicBezTo>
                  <a:pt x="71" y="104"/>
                  <a:pt x="71" y="104"/>
                  <a:pt x="71" y="104"/>
                </a:cubicBezTo>
                <a:cubicBezTo>
                  <a:pt x="71" y="103"/>
                  <a:pt x="71" y="103"/>
                  <a:pt x="71" y="103"/>
                </a:cubicBezTo>
                <a:cubicBezTo>
                  <a:pt x="71" y="103"/>
                  <a:pt x="71" y="103"/>
                  <a:pt x="71" y="103"/>
                </a:cubicBezTo>
                <a:cubicBezTo>
                  <a:pt x="71" y="102"/>
                  <a:pt x="71" y="102"/>
                  <a:pt x="71" y="102"/>
                </a:cubicBezTo>
                <a:cubicBezTo>
                  <a:pt x="71" y="102"/>
                  <a:pt x="71" y="102"/>
                  <a:pt x="71" y="102"/>
                </a:cubicBezTo>
                <a:lnTo>
                  <a:pt x="71" y="97"/>
                </a:lnTo>
                <a:close/>
                <a:moveTo>
                  <a:pt x="71" y="119"/>
                </a:moveTo>
                <a:cubicBezTo>
                  <a:pt x="71" y="119"/>
                  <a:pt x="71" y="119"/>
                  <a:pt x="71" y="119"/>
                </a:cubicBezTo>
                <a:cubicBezTo>
                  <a:pt x="71" y="119"/>
                  <a:pt x="71" y="119"/>
                  <a:pt x="71" y="119"/>
                </a:cubicBezTo>
                <a:cubicBezTo>
                  <a:pt x="71" y="118"/>
                  <a:pt x="71" y="118"/>
                  <a:pt x="71" y="118"/>
                </a:cubicBezTo>
                <a:lnTo>
                  <a:pt x="71" y="119"/>
                </a:lnTo>
                <a:close/>
                <a:moveTo>
                  <a:pt x="71" y="121"/>
                </a:moveTo>
                <a:cubicBezTo>
                  <a:pt x="71" y="122"/>
                  <a:pt x="71" y="122"/>
                  <a:pt x="71" y="122"/>
                </a:cubicBezTo>
                <a:cubicBezTo>
                  <a:pt x="71" y="121"/>
                  <a:pt x="71" y="121"/>
                  <a:pt x="71" y="121"/>
                </a:cubicBezTo>
                <a:cubicBezTo>
                  <a:pt x="71" y="121"/>
                  <a:pt x="71" y="121"/>
                  <a:pt x="71" y="121"/>
                </a:cubicBezTo>
                <a:close/>
                <a:moveTo>
                  <a:pt x="71" y="123"/>
                </a:moveTo>
                <a:cubicBezTo>
                  <a:pt x="71" y="124"/>
                  <a:pt x="71" y="124"/>
                  <a:pt x="71" y="124"/>
                </a:cubicBezTo>
                <a:cubicBezTo>
                  <a:pt x="71" y="124"/>
                  <a:pt x="71" y="124"/>
                  <a:pt x="71" y="124"/>
                </a:cubicBezTo>
                <a:cubicBezTo>
                  <a:pt x="71" y="123"/>
                  <a:pt x="71" y="123"/>
                  <a:pt x="71" y="123"/>
                </a:cubicBezTo>
                <a:close/>
                <a:moveTo>
                  <a:pt x="71" y="125"/>
                </a:moveTo>
                <a:cubicBezTo>
                  <a:pt x="71" y="126"/>
                  <a:pt x="71" y="126"/>
                  <a:pt x="71" y="126"/>
                </a:cubicBezTo>
                <a:cubicBezTo>
                  <a:pt x="71" y="126"/>
                  <a:pt x="71" y="126"/>
                  <a:pt x="71" y="126"/>
                </a:cubicBezTo>
                <a:cubicBezTo>
                  <a:pt x="71" y="125"/>
                  <a:pt x="71" y="125"/>
                  <a:pt x="71" y="125"/>
                </a:cubicBezTo>
                <a:close/>
                <a:moveTo>
                  <a:pt x="71" y="128"/>
                </a:moveTo>
                <a:cubicBezTo>
                  <a:pt x="71" y="141"/>
                  <a:pt x="71" y="141"/>
                  <a:pt x="71" y="141"/>
                </a:cubicBezTo>
                <a:cubicBezTo>
                  <a:pt x="71" y="141"/>
                  <a:pt x="71" y="141"/>
                  <a:pt x="71" y="141"/>
                </a:cubicBezTo>
                <a:cubicBezTo>
                  <a:pt x="71" y="129"/>
                  <a:pt x="71" y="129"/>
                  <a:pt x="71" y="129"/>
                </a:cubicBezTo>
                <a:lnTo>
                  <a:pt x="71" y="128"/>
                </a:lnTo>
                <a:close/>
                <a:moveTo>
                  <a:pt x="71" y="143"/>
                </a:moveTo>
                <a:cubicBezTo>
                  <a:pt x="71" y="144"/>
                  <a:pt x="71" y="144"/>
                  <a:pt x="71" y="144"/>
                </a:cubicBezTo>
                <a:cubicBezTo>
                  <a:pt x="71" y="144"/>
                  <a:pt x="71" y="144"/>
                  <a:pt x="71" y="144"/>
                </a:cubicBezTo>
                <a:cubicBezTo>
                  <a:pt x="71" y="143"/>
                  <a:pt x="71" y="143"/>
                  <a:pt x="71" y="143"/>
                </a:cubicBezTo>
                <a:close/>
                <a:moveTo>
                  <a:pt x="71" y="146"/>
                </a:moveTo>
                <a:cubicBezTo>
                  <a:pt x="71" y="146"/>
                  <a:pt x="71" y="146"/>
                  <a:pt x="71" y="146"/>
                </a:cubicBezTo>
                <a:cubicBezTo>
                  <a:pt x="71" y="146"/>
                  <a:pt x="71" y="146"/>
                  <a:pt x="71" y="146"/>
                </a:cubicBezTo>
                <a:cubicBezTo>
                  <a:pt x="71" y="146"/>
                  <a:pt x="71" y="146"/>
                  <a:pt x="71" y="146"/>
                </a:cubicBezTo>
                <a:close/>
                <a:moveTo>
                  <a:pt x="71" y="31"/>
                </a:moveTo>
                <a:cubicBezTo>
                  <a:pt x="70" y="31"/>
                  <a:pt x="70" y="31"/>
                  <a:pt x="70" y="31"/>
                </a:cubicBezTo>
                <a:cubicBezTo>
                  <a:pt x="70" y="32"/>
                  <a:pt x="70" y="32"/>
                  <a:pt x="70" y="32"/>
                </a:cubicBezTo>
                <a:cubicBezTo>
                  <a:pt x="71" y="32"/>
                  <a:pt x="71" y="32"/>
                  <a:pt x="71" y="32"/>
                </a:cubicBezTo>
                <a:lnTo>
                  <a:pt x="71" y="31"/>
                </a:lnTo>
                <a:close/>
                <a:moveTo>
                  <a:pt x="70" y="173"/>
                </a:moveTo>
                <a:cubicBezTo>
                  <a:pt x="71" y="174"/>
                  <a:pt x="71" y="174"/>
                  <a:pt x="71" y="174"/>
                </a:cubicBezTo>
                <a:cubicBezTo>
                  <a:pt x="71" y="147"/>
                  <a:pt x="71" y="147"/>
                  <a:pt x="71" y="147"/>
                </a:cubicBezTo>
                <a:cubicBezTo>
                  <a:pt x="70" y="146"/>
                  <a:pt x="70" y="146"/>
                  <a:pt x="70" y="146"/>
                </a:cubicBezTo>
                <a:lnTo>
                  <a:pt x="70" y="173"/>
                </a:lnTo>
                <a:close/>
                <a:moveTo>
                  <a:pt x="71" y="32"/>
                </a:moveTo>
                <a:cubicBezTo>
                  <a:pt x="71" y="74"/>
                  <a:pt x="71" y="74"/>
                  <a:pt x="71" y="74"/>
                </a:cubicBezTo>
                <a:cubicBezTo>
                  <a:pt x="70" y="74"/>
                  <a:pt x="70" y="74"/>
                  <a:pt x="70" y="74"/>
                </a:cubicBezTo>
                <a:cubicBezTo>
                  <a:pt x="70" y="32"/>
                  <a:pt x="70" y="32"/>
                  <a:pt x="70" y="32"/>
                </a:cubicBezTo>
                <a:lnTo>
                  <a:pt x="71" y="32"/>
                </a:lnTo>
                <a:close/>
                <a:moveTo>
                  <a:pt x="71" y="77"/>
                </a:moveTo>
                <a:cubicBezTo>
                  <a:pt x="71" y="78"/>
                  <a:pt x="71" y="78"/>
                  <a:pt x="71" y="78"/>
                </a:cubicBezTo>
                <a:cubicBezTo>
                  <a:pt x="70" y="77"/>
                  <a:pt x="70" y="77"/>
                  <a:pt x="70" y="77"/>
                </a:cubicBezTo>
                <a:cubicBezTo>
                  <a:pt x="70" y="77"/>
                  <a:pt x="70" y="77"/>
                  <a:pt x="70" y="77"/>
                </a:cubicBezTo>
                <a:lnTo>
                  <a:pt x="71" y="77"/>
                </a:lnTo>
                <a:close/>
                <a:moveTo>
                  <a:pt x="71" y="81"/>
                </a:moveTo>
                <a:cubicBezTo>
                  <a:pt x="71" y="90"/>
                  <a:pt x="71" y="90"/>
                  <a:pt x="71" y="90"/>
                </a:cubicBezTo>
                <a:cubicBezTo>
                  <a:pt x="70" y="91"/>
                  <a:pt x="70" y="91"/>
                  <a:pt x="70" y="91"/>
                </a:cubicBezTo>
                <a:cubicBezTo>
                  <a:pt x="70" y="82"/>
                  <a:pt x="70" y="82"/>
                  <a:pt x="70" y="82"/>
                </a:cubicBezTo>
                <a:lnTo>
                  <a:pt x="71" y="81"/>
                </a:lnTo>
                <a:close/>
                <a:moveTo>
                  <a:pt x="71" y="93"/>
                </a:moveTo>
                <a:cubicBezTo>
                  <a:pt x="71" y="97"/>
                  <a:pt x="71" y="97"/>
                  <a:pt x="71" y="97"/>
                </a:cubicBezTo>
                <a:cubicBezTo>
                  <a:pt x="70" y="100"/>
                  <a:pt x="70" y="100"/>
                  <a:pt x="70" y="100"/>
                </a:cubicBezTo>
                <a:cubicBezTo>
                  <a:pt x="70" y="96"/>
                  <a:pt x="70" y="96"/>
                  <a:pt x="70" y="96"/>
                </a:cubicBezTo>
                <a:lnTo>
                  <a:pt x="71" y="93"/>
                </a:lnTo>
                <a:close/>
                <a:moveTo>
                  <a:pt x="71" y="100"/>
                </a:moveTo>
                <a:cubicBezTo>
                  <a:pt x="70" y="103"/>
                  <a:pt x="70" y="103"/>
                  <a:pt x="70" y="103"/>
                </a:cubicBezTo>
                <a:cubicBezTo>
                  <a:pt x="70" y="108"/>
                  <a:pt x="70" y="108"/>
                  <a:pt x="70" y="108"/>
                </a:cubicBezTo>
                <a:cubicBezTo>
                  <a:pt x="71" y="107"/>
                  <a:pt x="71" y="107"/>
                  <a:pt x="71" y="107"/>
                </a:cubicBezTo>
                <a:cubicBezTo>
                  <a:pt x="71" y="107"/>
                  <a:pt x="71" y="107"/>
                  <a:pt x="71" y="107"/>
                </a:cubicBezTo>
                <a:cubicBezTo>
                  <a:pt x="71" y="107"/>
                  <a:pt x="71" y="107"/>
                  <a:pt x="71" y="107"/>
                </a:cubicBezTo>
                <a:cubicBezTo>
                  <a:pt x="71" y="107"/>
                  <a:pt x="71" y="107"/>
                  <a:pt x="71" y="107"/>
                </a:cubicBezTo>
                <a:cubicBezTo>
                  <a:pt x="71" y="107"/>
                  <a:pt x="71" y="107"/>
                  <a:pt x="71" y="107"/>
                </a:cubicBezTo>
                <a:cubicBezTo>
                  <a:pt x="71" y="105"/>
                  <a:pt x="71" y="105"/>
                  <a:pt x="71" y="105"/>
                </a:cubicBezTo>
                <a:cubicBezTo>
                  <a:pt x="71" y="105"/>
                  <a:pt x="71" y="105"/>
                  <a:pt x="71" y="105"/>
                </a:cubicBezTo>
                <a:lnTo>
                  <a:pt x="71" y="100"/>
                </a:lnTo>
                <a:close/>
                <a:moveTo>
                  <a:pt x="71" y="109"/>
                </a:moveTo>
                <a:cubicBezTo>
                  <a:pt x="71" y="118"/>
                  <a:pt x="71" y="118"/>
                  <a:pt x="71" y="118"/>
                </a:cubicBezTo>
                <a:cubicBezTo>
                  <a:pt x="71" y="118"/>
                  <a:pt x="71" y="118"/>
                  <a:pt x="71" y="118"/>
                </a:cubicBezTo>
                <a:cubicBezTo>
                  <a:pt x="71" y="118"/>
                  <a:pt x="71" y="118"/>
                  <a:pt x="71" y="118"/>
                </a:cubicBezTo>
                <a:cubicBezTo>
                  <a:pt x="71" y="119"/>
                  <a:pt x="71" y="119"/>
                  <a:pt x="71" y="119"/>
                </a:cubicBezTo>
                <a:cubicBezTo>
                  <a:pt x="71" y="119"/>
                  <a:pt x="71" y="119"/>
                  <a:pt x="71" y="119"/>
                </a:cubicBezTo>
                <a:cubicBezTo>
                  <a:pt x="71" y="121"/>
                  <a:pt x="71" y="121"/>
                  <a:pt x="71" y="121"/>
                </a:cubicBezTo>
                <a:cubicBezTo>
                  <a:pt x="71" y="121"/>
                  <a:pt x="71" y="121"/>
                  <a:pt x="71" y="121"/>
                </a:cubicBezTo>
                <a:cubicBezTo>
                  <a:pt x="71" y="121"/>
                  <a:pt x="71" y="121"/>
                  <a:pt x="71" y="121"/>
                </a:cubicBezTo>
                <a:cubicBezTo>
                  <a:pt x="71" y="121"/>
                  <a:pt x="71" y="121"/>
                  <a:pt x="71" y="121"/>
                </a:cubicBezTo>
                <a:cubicBezTo>
                  <a:pt x="71" y="123"/>
                  <a:pt x="71" y="123"/>
                  <a:pt x="71" y="123"/>
                </a:cubicBezTo>
                <a:cubicBezTo>
                  <a:pt x="71" y="123"/>
                  <a:pt x="71" y="123"/>
                  <a:pt x="71" y="123"/>
                </a:cubicBezTo>
                <a:cubicBezTo>
                  <a:pt x="71" y="124"/>
                  <a:pt x="71" y="124"/>
                  <a:pt x="71" y="124"/>
                </a:cubicBezTo>
                <a:cubicBezTo>
                  <a:pt x="71" y="123"/>
                  <a:pt x="71" y="123"/>
                  <a:pt x="71" y="123"/>
                </a:cubicBezTo>
                <a:cubicBezTo>
                  <a:pt x="70" y="124"/>
                  <a:pt x="70" y="124"/>
                  <a:pt x="70" y="124"/>
                </a:cubicBezTo>
                <a:cubicBezTo>
                  <a:pt x="70" y="114"/>
                  <a:pt x="70" y="114"/>
                  <a:pt x="70" y="114"/>
                </a:cubicBezTo>
                <a:cubicBezTo>
                  <a:pt x="71" y="114"/>
                  <a:pt x="71" y="114"/>
                  <a:pt x="71" y="114"/>
                </a:cubicBezTo>
                <a:cubicBezTo>
                  <a:pt x="70" y="114"/>
                  <a:pt x="70" y="114"/>
                  <a:pt x="70" y="114"/>
                </a:cubicBezTo>
                <a:cubicBezTo>
                  <a:pt x="70" y="113"/>
                  <a:pt x="70" y="113"/>
                  <a:pt x="70" y="113"/>
                </a:cubicBezTo>
                <a:cubicBezTo>
                  <a:pt x="71" y="113"/>
                  <a:pt x="71" y="113"/>
                  <a:pt x="71" y="113"/>
                </a:cubicBezTo>
                <a:cubicBezTo>
                  <a:pt x="71" y="111"/>
                  <a:pt x="71" y="111"/>
                  <a:pt x="71" y="111"/>
                </a:cubicBezTo>
                <a:cubicBezTo>
                  <a:pt x="70" y="111"/>
                  <a:pt x="70" y="111"/>
                  <a:pt x="70" y="111"/>
                </a:cubicBezTo>
                <a:cubicBezTo>
                  <a:pt x="70" y="111"/>
                  <a:pt x="70" y="111"/>
                  <a:pt x="70" y="111"/>
                </a:cubicBezTo>
                <a:cubicBezTo>
                  <a:pt x="71" y="111"/>
                  <a:pt x="71" y="111"/>
                  <a:pt x="71" y="111"/>
                </a:cubicBezTo>
                <a:cubicBezTo>
                  <a:pt x="71" y="109"/>
                  <a:pt x="71" y="109"/>
                  <a:pt x="71" y="109"/>
                </a:cubicBezTo>
                <a:cubicBezTo>
                  <a:pt x="70" y="109"/>
                  <a:pt x="70" y="109"/>
                  <a:pt x="70" y="109"/>
                </a:cubicBezTo>
                <a:cubicBezTo>
                  <a:pt x="70" y="109"/>
                  <a:pt x="70" y="109"/>
                  <a:pt x="70" y="109"/>
                </a:cubicBezTo>
                <a:cubicBezTo>
                  <a:pt x="71" y="109"/>
                  <a:pt x="71" y="109"/>
                  <a:pt x="71" y="109"/>
                </a:cubicBezTo>
                <a:close/>
                <a:moveTo>
                  <a:pt x="71" y="125"/>
                </a:moveTo>
                <a:cubicBezTo>
                  <a:pt x="71" y="126"/>
                  <a:pt x="71" y="126"/>
                  <a:pt x="71" y="126"/>
                </a:cubicBezTo>
                <a:cubicBezTo>
                  <a:pt x="70" y="126"/>
                  <a:pt x="70" y="126"/>
                  <a:pt x="70" y="126"/>
                </a:cubicBezTo>
                <a:cubicBezTo>
                  <a:pt x="70" y="125"/>
                  <a:pt x="70" y="125"/>
                  <a:pt x="70" y="125"/>
                </a:cubicBezTo>
                <a:lnTo>
                  <a:pt x="71" y="125"/>
                </a:lnTo>
                <a:close/>
                <a:moveTo>
                  <a:pt x="71" y="129"/>
                </a:moveTo>
                <a:cubicBezTo>
                  <a:pt x="71" y="141"/>
                  <a:pt x="71" y="141"/>
                  <a:pt x="71" y="141"/>
                </a:cubicBezTo>
                <a:cubicBezTo>
                  <a:pt x="70" y="141"/>
                  <a:pt x="70" y="141"/>
                  <a:pt x="70" y="141"/>
                </a:cubicBezTo>
                <a:cubicBezTo>
                  <a:pt x="70" y="129"/>
                  <a:pt x="70" y="129"/>
                  <a:pt x="70" y="129"/>
                </a:cubicBezTo>
                <a:cubicBezTo>
                  <a:pt x="71" y="129"/>
                  <a:pt x="71" y="129"/>
                  <a:pt x="71" y="129"/>
                </a:cubicBezTo>
                <a:close/>
                <a:moveTo>
                  <a:pt x="71" y="143"/>
                </a:moveTo>
                <a:cubicBezTo>
                  <a:pt x="71" y="144"/>
                  <a:pt x="71" y="144"/>
                  <a:pt x="71" y="144"/>
                </a:cubicBezTo>
                <a:cubicBezTo>
                  <a:pt x="70" y="144"/>
                  <a:pt x="70" y="144"/>
                  <a:pt x="70" y="144"/>
                </a:cubicBezTo>
                <a:cubicBezTo>
                  <a:pt x="70" y="143"/>
                  <a:pt x="70" y="143"/>
                  <a:pt x="70" y="143"/>
                </a:cubicBezTo>
                <a:lnTo>
                  <a:pt x="71" y="143"/>
                </a:lnTo>
                <a:close/>
                <a:moveTo>
                  <a:pt x="71" y="146"/>
                </a:moveTo>
                <a:cubicBezTo>
                  <a:pt x="71" y="146"/>
                  <a:pt x="71" y="146"/>
                  <a:pt x="71" y="146"/>
                </a:cubicBezTo>
                <a:cubicBezTo>
                  <a:pt x="70" y="146"/>
                  <a:pt x="70" y="146"/>
                  <a:pt x="70" y="146"/>
                </a:cubicBezTo>
                <a:cubicBezTo>
                  <a:pt x="70" y="146"/>
                  <a:pt x="70" y="146"/>
                  <a:pt x="70" y="146"/>
                </a:cubicBezTo>
                <a:lnTo>
                  <a:pt x="71" y="146"/>
                </a:lnTo>
                <a:close/>
                <a:moveTo>
                  <a:pt x="70" y="31"/>
                </a:moveTo>
                <a:cubicBezTo>
                  <a:pt x="70" y="32"/>
                  <a:pt x="70" y="32"/>
                  <a:pt x="70" y="32"/>
                </a:cubicBezTo>
                <a:cubicBezTo>
                  <a:pt x="70" y="32"/>
                  <a:pt x="70" y="32"/>
                  <a:pt x="70" y="32"/>
                </a:cubicBezTo>
                <a:cubicBezTo>
                  <a:pt x="70" y="32"/>
                  <a:pt x="70" y="32"/>
                  <a:pt x="70" y="32"/>
                </a:cubicBezTo>
                <a:lnTo>
                  <a:pt x="70" y="31"/>
                </a:lnTo>
                <a:close/>
                <a:moveTo>
                  <a:pt x="70" y="173"/>
                </a:moveTo>
                <a:cubicBezTo>
                  <a:pt x="70" y="173"/>
                  <a:pt x="70" y="173"/>
                  <a:pt x="70" y="173"/>
                </a:cubicBezTo>
                <a:cubicBezTo>
                  <a:pt x="70" y="146"/>
                  <a:pt x="70" y="146"/>
                  <a:pt x="70" y="146"/>
                </a:cubicBezTo>
                <a:cubicBezTo>
                  <a:pt x="70" y="146"/>
                  <a:pt x="70" y="146"/>
                  <a:pt x="70" y="146"/>
                </a:cubicBezTo>
                <a:lnTo>
                  <a:pt x="70" y="173"/>
                </a:lnTo>
                <a:close/>
                <a:moveTo>
                  <a:pt x="70" y="32"/>
                </a:moveTo>
                <a:cubicBezTo>
                  <a:pt x="70" y="74"/>
                  <a:pt x="70" y="74"/>
                  <a:pt x="70" y="74"/>
                </a:cubicBezTo>
                <a:cubicBezTo>
                  <a:pt x="70" y="74"/>
                  <a:pt x="70" y="74"/>
                  <a:pt x="70" y="74"/>
                </a:cubicBezTo>
                <a:cubicBezTo>
                  <a:pt x="70" y="32"/>
                  <a:pt x="70" y="32"/>
                  <a:pt x="70" y="32"/>
                </a:cubicBezTo>
                <a:close/>
                <a:moveTo>
                  <a:pt x="70" y="77"/>
                </a:moveTo>
                <a:cubicBezTo>
                  <a:pt x="70" y="77"/>
                  <a:pt x="70" y="77"/>
                  <a:pt x="70" y="77"/>
                </a:cubicBezTo>
                <a:cubicBezTo>
                  <a:pt x="70" y="77"/>
                  <a:pt x="70" y="77"/>
                  <a:pt x="70" y="77"/>
                </a:cubicBezTo>
                <a:cubicBezTo>
                  <a:pt x="70" y="77"/>
                  <a:pt x="70" y="77"/>
                  <a:pt x="70" y="77"/>
                </a:cubicBezTo>
                <a:close/>
                <a:moveTo>
                  <a:pt x="70" y="82"/>
                </a:moveTo>
                <a:cubicBezTo>
                  <a:pt x="70" y="91"/>
                  <a:pt x="70" y="91"/>
                  <a:pt x="70" y="91"/>
                </a:cubicBezTo>
                <a:cubicBezTo>
                  <a:pt x="70" y="92"/>
                  <a:pt x="70" y="92"/>
                  <a:pt x="70" y="92"/>
                </a:cubicBezTo>
                <a:cubicBezTo>
                  <a:pt x="70" y="83"/>
                  <a:pt x="70" y="83"/>
                  <a:pt x="70" y="83"/>
                </a:cubicBezTo>
                <a:lnTo>
                  <a:pt x="70" y="82"/>
                </a:lnTo>
                <a:close/>
                <a:moveTo>
                  <a:pt x="70" y="96"/>
                </a:moveTo>
                <a:cubicBezTo>
                  <a:pt x="70" y="100"/>
                  <a:pt x="70" y="100"/>
                  <a:pt x="70" y="100"/>
                </a:cubicBezTo>
                <a:cubicBezTo>
                  <a:pt x="70" y="101"/>
                  <a:pt x="70" y="101"/>
                  <a:pt x="70" y="101"/>
                </a:cubicBezTo>
                <a:cubicBezTo>
                  <a:pt x="70" y="97"/>
                  <a:pt x="70" y="97"/>
                  <a:pt x="70" y="97"/>
                </a:cubicBezTo>
                <a:lnTo>
                  <a:pt x="70" y="96"/>
                </a:lnTo>
                <a:close/>
                <a:moveTo>
                  <a:pt x="70" y="103"/>
                </a:moveTo>
                <a:cubicBezTo>
                  <a:pt x="70" y="108"/>
                  <a:pt x="70" y="108"/>
                  <a:pt x="70" y="108"/>
                </a:cubicBezTo>
                <a:cubicBezTo>
                  <a:pt x="70" y="109"/>
                  <a:pt x="70" y="109"/>
                  <a:pt x="70" y="109"/>
                </a:cubicBezTo>
                <a:cubicBezTo>
                  <a:pt x="70" y="109"/>
                  <a:pt x="70" y="109"/>
                  <a:pt x="70" y="109"/>
                </a:cubicBezTo>
                <a:cubicBezTo>
                  <a:pt x="70" y="109"/>
                  <a:pt x="70" y="109"/>
                  <a:pt x="70" y="109"/>
                </a:cubicBezTo>
                <a:cubicBezTo>
                  <a:pt x="70" y="109"/>
                  <a:pt x="70" y="109"/>
                  <a:pt x="70" y="109"/>
                </a:cubicBezTo>
                <a:cubicBezTo>
                  <a:pt x="70" y="110"/>
                  <a:pt x="70" y="110"/>
                  <a:pt x="70" y="110"/>
                </a:cubicBezTo>
                <a:cubicBezTo>
                  <a:pt x="70" y="105"/>
                  <a:pt x="70" y="105"/>
                  <a:pt x="70" y="105"/>
                </a:cubicBezTo>
                <a:lnTo>
                  <a:pt x="70" y="103"/>
                </a:lnTo>
                <a:close/>
                <a:moveTo>
                  <a:pt x="70" y="111"/>
                </a:moveTo>
                <a:cubicBezTo>
                  <a:pt x="70" y="111"/>
                  <a:pt x="70" y="111"/>
                  <a:pt x="70" y="111"/>
                </a:cubicBezTo>
                <a:cubicBezTo>
                  <a:pt x="70" y="111"/>
                  <a:pt x="70" y="111"/>
                  <a:pt x="70" y="111"/>
                </a:cubicBezTo>
                <a:cubicBezTo>
                  <a:pt x="70" y="111"/>
                  <a:pt x="70" y="111"/>
                  <a:pt x="70" y="111"/>
                </a:cubicBezTo>
                <a:close/>
                <a:moveTo>
                  <a:pt x="70" y="113"/>
                </a:moveTo>
                <a:cubicBezTo>
                  <a:pt x="70" y="114"/>
                  <a:pt x="70" y="114"/>
                  <a:pt x="70" y="114"/>
                </a:cubicBezTo>
                <a:cubicBezTo>
                  <a:pt x="70" y="114"/>
                  <a:pt x="70" y="114"/>
                  <a:pt x="70" y="114"/>
                </a:cubicBezTo>
                <a:cubicBezTo>
                  <a:pt x="70" y="113"/>
                  <a:pt x="70" y="113"/>
                  <a:pt x="70" y="113"/>
                </a:cubicBezTo>
                <a:close/>
                <a:moveTo>
                  <a:pt x="70" y="114"/>
                </a:moveTo>
                <a:cubicBezTo>
                  <a:pt x="70" y="124"/>
                  <a:pt x="70" y="124"/>
                  <a:pt x="70" y="124"/>
                </a:cubicBezTo>
                <a:cubicBezTo>
                  <a:pt x="70" y="125"/>
                  <a:pt x="70" y="125"/>
                  <a:pt x="70" y="125"/>
                </a:cubicBezTo>
                <a:cubicBezTo>
                  <a:pt x="70" y="125"/>
                  <a:pt x="70" y="125"/>
                  <a:pt x="70" y="125"/>
                </a:cubicBezTo>
                <a:cubicBezTo>
                  <a:pt x="70" y="126"/>
                  <a:pt x="70" y="126"/>
                  <a:pt x="70" y="126"/>
                </a:cubicBezTo>
                <a:cubicBezTo>
                  <a:pt x="70" y="126"/>
                  <a:pt x="70" y="126"/>
                  <a:pt x="70" y="126"/>
                </a:cubicBezTo>
                <a:cubicBezTo>
                  <a:pt x="70" y="128"/>
                  <a:pt x="70" y="128"/>
                  <a:pt x="70" y="128"/>
                </a:cubicBezTo>
                <a:cubicBezTo>
                  <a:pt x="70" y="118"/>
                  <a:pt x="70" y="118"/>
                  <a:pt x="70" y="118"/>
                </a:cubicBezTo>
                <a:cubicBezTo>
                  <a:pt x="70" y="118"/>
                  <a:pt x="70" y="118"/>
                  <a:pt x="70" y="118"/>
                </a:cubicBezTo>
                <a:cubicBezTo>
                  <a:pt x="70" y="116"/>
                  <a:pt x="70" y="116"/>
                  <a:pt x="70" y="116"/>
                </a:cubicBezTo>
                <a:cubicBezTo>
                  <a:pt x="70" y="116"/>
                  <a:pt x="70" y="116"/>
                  <a:pt x="70" y="116"/>
                </a:cubicBezTo>
                <a:cubicBezTo>
                  <a:pt x="70" y="116"/>
                  <a:pt x="70" y="116"/>
                  <a:pt x="70" y="116"/>
                </a:cubicBezTo>
                <a:cubicBezTo>
                  <a:pt x="70" y="116"/>
                  <a:pt x="70" y="116"/>
                  <a:pt x="70" y="116"/>
                </a:cubicBezTo>
                <a:lnTo>
                  <a:pt x="70" y="114"/>
                </a:lnTo>
                <a:close/>
                <a:moveTo>
                  <a:pt x="70" y="129"/>
                </a:moveTo>
                <a:cubicBezTo>
                  <a:pt x="70" y="141"/>
                  <a:pt x="70" y="141"/>
                  <a:pt x="70" y="141"/>
                </a:cubicBezTo>
                <a:cubicBezTo>
                  <a:pt x="70" y="141"/>
                  <a:pt x="70" y="141"/>
                  <a:pt x="70" y="141"/>
                </a:cubicBezTo>
                <a:cubicBezTo>
                  <a:pt x="70" y="129"/>
                  <a:pt x="70" y="129"/>
                  <a:pt x="70" y="129"/>
                </a:cubicBezTo>
                <a:cubicBezTo>
                  <a:pt x="70" y="129"/>
                  <a:pt x="70" y="129"/>
                  <a:pt x="70" y="129"/>
                </a:cubicBezTo>
                <a:cubicBezTo>
                  <a:pt x="70" y="129"/>
                  <a:pt x="70" y="129"/>
                  <a:pt x="70" y="129"/>
                </a:cubicBezTo>
                <a:cubicBezTo>
                  <a:pt x="70" y="129"/>
                  <a:pt x="70" y="129"/>
                  <a:pt x="70" y="129"/>
                </a:cubicBezTo>
                <a:close/>
                <a:moveTo>
                  <a:pt x="70" y="143"/>
                </a:moveTo>
                <a:cubicBezTo>
                  <a:pt x="70" y="144"/>
                  <a:pt x="70" y="144"/>
                  <a:pt x="70" y="144"/>
                </a:cubicBezTo>
                <a:cubicBezTo>
                  <a:pt x="70" y="144"/>
                  <a:pt x="70" y="144"/>
                  <a:pt x="70" y="144"/>
                </a:cubicBezTo>
                <a:cubicBezTo>
                  <a:pt x="70" y="143"/>
                  <a:pt x="70" y="143"/>
                  <a:pt x="70" y="143"/>
                </a:cubicBezTo>
                <a:close/>
                <a:moveTo>
                  <a:pt x="70" y="146"/>
                </a:moveTo>
                <a:cubicBezTo>
                  <a:pt x="70" y="146"/>
                  <a:pt x="70" y="146"/>
                  <a:pt x="70" y="146"/>
                </a:cubicBezTo>
                <a:cubicBezTo>
                  <a:pt x="70" y="146"/>
                  <a:pt x="70" y="146"/>
                  <a:pt x="70" y="146"/>
                </a:cubicBezTo>
                <a:cubicBezTo>
                  <a:pt x="70" y="146"/>
                  <a:pt x="70" y="146"/>
                  <a:pt x="70" y="146"/>
                </a:cubicBezTo>
                <a:close/>
                <a:moveTo>
                  <a:pt x="70" y="32"/>
                </a:moveTo>
                <a:cubicBezTo>
                  <a:pt x="70" y="32"/>
                  <a:pt x="70" y="32"/>
                  <a:pt x="70" y="32"/>
                </a:cubicBezTo>
                <a:cubicBezTo>
                  <a:pt x="70" y="32"/>
                  <a:pt x="70" y="32"/>
                  <a:pt x="70" y="32"/>
                </a:cubicBezTo>
                <a:cubicBezTo>
                  <a:pt x="70" y="74"/>
                  <a:pt x="70" y="74"/>
                  <a:pt x="70" y="74"/>
                </a:cubicBezTo>
                <a:cubicBezTo>
                  <a:pt x="70" y="74"/>
                  <a:pt x="70" y="74"/>
                  <a:pt x="70" y="74"/>
                </a:cubicBezTo>
                <a:cubicBezTo>
                  <a:pt x="70" y="32"/>
                  <a:pt x="70" y="32"/>
                  <a:pt x="70" y="32"/>
                </a:cubicBezTo>
                <a:cubicBezTo>
                  <a:pt x="70" y="32"/>
                  <a:pt x="70" y="32"/>
                  <a:pt x="70" y="32"/>
                </a:cubicBezTo>
                <a:cubicBezTo>
                  <a:pt x="70" y="32"/>
                  <a:pt x="70" y="32"/>
                  <a:pt x="70" y="32"/>
                </a:cubicBezTo>
                <a:close/>
                <a:moveTo>
                  <a:pt x="70" y="173"/>
                </a:moveTo>
                <a:cubicBezTo>
                  <a:pt x="70" y="173"/>
                  <a:pt x="70" y="173"/>
                  <a:pt x="70" y="173"/>
                </a:cubicBezTo>
                <a:cubicBezTo>
                  <a:pt x="70" y="146"/>
                  <a:pt x="70" y="146"/>
                  <a:pt x="70" y="146"/>
                </a:cubicBezTo>
                <a:cubicBezTo>
                  <a:pt x="70" y="146"/>
                  <a:pt x="70" y="146"/>
                  <a:pt x="70" y="146"/>
                </a:cubicBezTo>
                <a:lnTo>
                  <a:pt x="70" y="173"/>
                </a:lnTo>
                <a:close/>
                <a:moveTo>
                  <a:pt x="70" y="77"/>
                </a:moveTo>
                <a:cubicBezTo>
                  <a:pt x="70" y="77"/>
                  <a:pt x="70" y="77"/>
                  <a:pt x="70" y="77"/>
                </a:cubicBezTo>
                <a:cubicBezTo>
                  <a:pt x="70" y="77"/>
                  <a:pt x="70" y="77"/>
                  <a:pt x="70" y="77"/>
                </a:cubicBezTo>
                <a:cubicBezTo>
                  <a:pt x="70" y="76"/>
                  <a:pt x="70" y="76"/>
                  <a:pt x="70" y="76"/>
                </a:cubicBezTo>
                <a:lnTo>
                  <a:pt x="70" y="77"/>
                </a:lnTo>
                <a:close/>
                <a:moveTo>
                  <a:pt x="70" y="83"/>
                </a:moveTo>
                <a:cubicBezTo>
                  <a:pt x="70" y="92"/>
                  <a:pt x="70" y="92"/>
                  <a:pt x="70" y="92"/>
                </a:cubicBezTo>
                <a:cubicBezTo>
                  <a:pt x="70" y="95"/>
                  <a:pt x="70" y="95"/>
                  <a:pt x="70" y="95"/>
                </a:cubicBezTo>
                <a:cubicBezTo>
                  <a:pt x="70" y="83"/>
                  <a:pt x="70" y="83"/>
                  <a:pt x="70" y="83"/>
                </a:cubicBezTo>
                <a:cubicBezTo>
                  <a:pt x="70" y="83"/>
                  <a:pt x="70" y="83"/>
                  <a:pt x="70" y="83"/>
                </a:cubicBezTo>
                <a:close/>
                <a:moveTo>
                  <a:pt x="70" y="97"/>
                </a:moveTo>
                <a:cubicBezTo>
                  <a:pt x="70" y="101"/>
                  <a:pt x="70" y="101"/>
                  <a:pt x="70" y="101"/>
                </a:cubicBezTo>
                <a:cubicBezTo>
                  <a:pt x="70" y="105"/>
                  <a:pt x="70" y="105"/>
                  <a:pt x="70" y="105"/>
                </a:cubicBezTo>
                <a:cubicBezTo>
                  <a:pt x="70" y="101"/>
                  <a:pt x="70" y="101"/>
                  <a:pt x="70" y="101"/>
                </a:cubicBezTo>
                <a:lnTo>
                  <a:pt x="70" y="97"/>
                </a:lnTo>
                <a:close/>
                <a:moveTo>
                  <a:pt x="70" y="105"/>
                </a:moveTo>
                <a:cubicBezTo>
                  <a:pt x="70" y="110"/>
                  <a:pt x="70" y="110"/>
                  <a:pt x="70" y="110"/>
                </a:cubicBezTo>
                <a:cubicBezTo>
                  <a:pt x="70" y="116"/>
                  <a:pt x="70" y="116"/>
                  <a:pt x="70" y="116"/>
                </a:cubicBezTo>
                <a:cubicBezTo>
                  <a:pt x="70" y="116"/>
                  <a:pt x="70" y="116"/>
                  <a:pt x="70" y="116"/>
                </a:cubicBezTo>
                <a:cubicBezTo>
                  <a:pt x="70" y="116"/>
                  <a:pt x="70" y="116"/>
                  <a:pt x="70" y="116"/>
                </a:cubicBezTo>
                <a:cubicBezTo>
                  <a:pt x="70" y="115"/>
                  <a:pt x="70" y="115"/>
                  <a:pt x="70" y="115"/>
                </a:cubicBezTo>
                <a:cubicBezTo>
                  <a:pt x="70" y="114"/>
                  <a:pt x="70" y="114"/>
                  <a:pt x="70" y="114"/>
                </a:cubicBezTo>
                <a:cubicBezTo>
                  <a:pt x="70" y="114"/>
                  <a:pt x="70" y="114"/>
                  <a:pt x="70" y="114"/>
                </a:cubicBezTo>
                <a:cubicBezTo>
                  <a:pt x="70" y="113"/>
                  <a:pt x="70" y="113"/>
                  <a:pt x="70" y="113"/>
                </a:cubicBezTo>
                <a:cubicBezTo>
                  <a:pt x="70" y="113"/>
                  <a:pt x="70" y="113"/>
                  <a:pt x="70" y="113"/>
                </a:cubicBezTo>
                <a:cubicBezTo>
                  <a:pt x="70" y="111"/>
                  <a:pt x="70" y="111"/>
                  <a:pt x="70" y="111"/>
                </a:cubicBezTo>
                <a:cubicBezTo>
                  <a:pt x="70" y="111"/>
                  <a:pt x="70" y="111"/>
                  <a:pt x="70" y="111"/>
                </a:cubicBezTo>
                <a:cubicBezTo>
                  <a:pt x="70" y="111"/>
                  <a:pt x="70" y="111"/>
                  <a:pt x="70" y="111"/>
                </a:cubicBezTo>
                <a:cubicBezTo>
                  <a:pt x="70" y="111"/>
                  <a:pt x="70" y="111"/>
                  <a:pt x="70" y="111"/>
                </a:cubicBezTo>
                <a:cubicBezTo>
                  <a:pt x="70" y="110"/>
                  <a:pt x="70" y="110"/>
                  <a:pt x="70" y="110"/>
                </a:cubicBezTo>
                <a:lnTo>
                  <a:pt x="70" y="105"/>
                </a:lnTo>
                <a:close/>
                <a:moveTo>
                  <a:pt x="70" y="118"/>
                </a:moveTo>
                <a:cubicBezTo>
                  <a:pt x="70" y="128"/>
                  <a:pt x="70" y="128"/>
                  <a:pt x="70" y="128"/>
                </a:cubicBezTo>
                <a:cubicBezTo>
                  <a:pt x="70" y="129"/>
                  <a:pt x="70" y="129"/>
                  <a:pt x="70" y="129"/>
                </a:cubicBezTo>
                <a:cubicBezTo>
                  <a:pt x="70" y="129"/>
                  <a:pt x="70" y="129"/>
                  <a:pt x="70" y="129"/>
                </a:cubicBezTo>
                <a:cubicBezTo>
                  <a:pt x="70" y="129"/>
                  <a:pt x="70" y="129"/>
                  <a:pt x="70" y="129"/>
                </a:cubicBezTo>
                <a:cubicBezTo>
                  <a:pt x="70" y="129"/>
                  <a:pt x="70" y="129"/>
                  <a:pt x="70" y="129"/>
                </a:cubicBezTo>
                <a:cubicBezTo>
                  <a:pt x="70" y="130"/>
                  <a:pt x="70" y="130"/>
                  <a:pt x="70" y="130"/>
                </a:cubicBezTo>
                <a:cubicBezTo>
                  <a:pt x="70" y="129"/>
                  <a:pt x="70" y="129"/>
                  <a:pt x="70" y="129"/>
                </a:cubicBezTo>
                <a:cubicBezTo>
                  <a:pt x="70" y="141"/>
                  <a:pt x="70" y="141"/>
                  <a:pt x="70" y="141"/>
                </a:cubicBezTo>
                <a:cubicBezTo>
                  <a:pt x="70" y="141"/>
                  <a:pt x="70" y="141"/>
                  <a:pt x="70" y="141"/>
                </a:cubicBezTo>
                <a:cubicBezTo>
                  <a:pt x="70" y="128"/>
                  <a:pt x="70" y="128"/>
                  <a:pt x="70" y="128"/>
                </a:cubicBezTo>
                <a:cubicBezTo>
                  <a:pt x="70" y="126"/>
                  <a:pt x="70" y="126"/>
                  <a:pt x="70" y="126"/>
                </a:cubicBezTo>
                <a:cubicBezTo>
                  <a:pt x="70" y="126"/>
                  <a:pt x="70" y="126"/>
                  <a:pt x="70" y="126"/>
                </a:cubicBezTo>
                <a:cubicBezTo>
                  <a:pt x="70" y="125"/>
                  <a:pt x="70" y="125"/>
                  <a:pt x="70" y="125"/>
                </a:cubicBezTo>
                <a:cubicBezTo>
                  <a:pt x="70" y="125"/>
                  <a:pt x="70" y="125"/>
                  <a:pt x="70" y="125"/>
                </a:cubicBezTo>
                <a:cubicBezTo>
                  <a:pt x="70" y="123"/>
                  <a:pt x="70" y="123"/>
                  <a:pt x="70" y="123"/>
                </a:cubicBezTo>
                <a:cubicBezTo>
                  <a:pt x="70" y="123"/>
                  <a:pt x="70" y="123"/>
                  <a:pt x="70" y="123"/>
                </a:cubicBezTo>
                <a:cubicBezTo>
                  <a:pt x="70" y="123"/>
                  <a:pt x="70" y="123"/>
                  <a:pt x="70" y="123"/>
                </a:cubicBezTo>
                <a:cubicBezTo>
                  <a:pt x="70" y="123"/>
                  <a:pt x="70" y="123"/>
                  <a:pt x="70" y="123"/>
                </a:cubicBezTo>
                <a:cubicBezTo>
                  <a:pt x="70" y="121"/>
                  <a:pt x="70" y="121"/>
                  <a:pt x="70" y="121"/>
                </a:cubicBezTo>
                <a:cubicBezTo>
                  <a:pt x="70" y="121"/>
                  <a:pt x="70" y="121"/>
                  <a:pt x="70" y="121"/>
                </a:cubicBezTo>
                <a:cubicBezTo>
                  <a:pt x="70" y="121"/>
                  <a:pt x="70" y="121"/>
                  <a:pt x="70" y="121"/>
                </a:cubicBezTo>
                <a:cubicBezTo>
                  <a:pt x="70" y="121"/>
                  <a:pt x="70" y="121"/>
                  <a:pt x="70" y="121"/>
                </a:cubicBezTo>
                <a:cubicBezTo>
                  <a:pt x="70" y="119"/>
                  <a:pt x="70" y="119"/>
                  <a:pt x="70" y="119"/>
                </a:cubicBezTo>
                <a:cubicBezTo>
                  <a:pt x="70" y="119"/>
                  <a:pt x="70" y="119"/>
                  <a:pt x="70" y="119"/>
                </a:cubicBezTo>
                <a:cubicBezTo>
                  <a:pt x="70" y="118"/>
                  <a:pt x="70" y="118"/>
                  <a:pt x="70" y="118"/>
                </a:cubicBezTo>
                <a:close/>
                <a:moveTo>
                  <a:pt x="70" y="143"/>
                </a:moveTo>
                <a:cubicBezTo>
                  <a:pt x="70" y="144"/>
                  <a:pt x="70" y="144"/>
                  <a:pt x="70" y="144"/>
                </a:cubicBezTo>
                <a:cubicBezTo>
                  <a:pt x="70" y="144"/>
                  <a:pt x="70" y="144"/>
                  <a:pt x="70" y="144"/>
                </a:cubicBezTo>
                <a:cubicBezTo>
                  <a:pt x="70" y="143"/>
                  <a:pt x="70" y="143"/>
                  <a:pt x="70" y="143"/>
                </a:cubicBezTo>
                <a:close/>
                <a:moveTo>
                  <a:pt x="70" y="146"/>
                </a:moveTo>
                <a:cubicBezTo>
                  <a:pt x="70" y="146"/>
                  <a:pt x="70" y="146"/>
                  <a:pt x="70" y="146"/>
                </a:cubicBezTo>
                <a:cubicBezTo>
                  <a:pt x="70" y="146"/>
                  <a:pt x="70" y="146"/>
                  <a:pt x="70" y="146"/>
                </a:cubicBezTo>
                <a:cubicBezTo>
                  <a:pt x="70" y="145"/>
                  <a:pt x="70" y="145"/>
                  <a:pt x="70" y="145"/>
                </a:cubicBezTo>
                <a:lnTo>
                  <a:pt x="70" y="146"/>
                </a:lnTo>
                <a:close/>
                <a:moveTo>
                  <a:pt x="70" y="32"/>
                </a:moveTo>
                <a:cubicBezTo>
                  <a:pt x="69" y="31"/>
                  <a:pt x="69" y="31"/>
                  <a:pt x="69" y="31"/>
                </a:cubicBezTo>
                <a:cubicBezTo>
                  <a:pt x="69" y="32"/>
                  <a:pt x="69" y="32"/>
                  <a:pt x="69" y="32"/>
                </a:cubicBezTo>
                <a:cubicBezTo>
                  <a:pt x="69" y="32"/>
                  <a:pt x="69" y="32"/>
                  <a:pt x="69" y="32"/>
                </a:cubicBezTo>
                <a:cubicBezTo>
                  <a:pt x="69" y="33"/>
                  <a:pt x="69" y="33"/>
                  <a:pt x="69" y="33"/>
                </a:cubicBezTo>
                <a:cubicBezTo>
                  <a:pt x="69" y="74"/>
                  <a:pt x="69" y="74"/>
                  <a:pt x="69" y="74"/>
                </a:cubicBezTo>
                <a:cubicBezTo>
                  <a:pt x="70" y="74"/>
                  <a:pt x="70" y="74"/>
                  <a:pt x="70" y="74"/>
                </a:cubicBezTo>
                <a:lnTo>
                  <a:pt x="70" y="32"/>
                </a:lnTo>
                <a:close/>
                <a:moveTo>
                  <a:pt x="69" y="173"/>
                </a:moveTo>
                <a:cubicBezTo>
                  <a:pt x="70" y="173"/>
                  <a:pt x="70" y="173"/>
                  <a:pt x="70" y="173"/>
                </a:cubicBezTo>
                <a:cubicBezTo>
                  <a:pt x="70" y="146"/>
                  <a:pt x="70" y="146"/>
                  <a:pt x="70" y="146"/>
                </a:cubicBezTo>
                <a:cubicBezTo>
                  <a:pt x="69" y="146"/>
                  <a:pt x="69" y="146"/>
                  <a:pt x="69" y="146"/>
                </a:cubicBezTo>
                <a:cubicBezTo>
                  <a:pt x="69" y="146"/>
                  <a:pt x="69" y="146"/>
                  <a:pt x="69" y="146"/>
                </a:cubicBezTo>
                <a:cubicBezTo>
                  <a:pt x="70" y="146"/>
                  <a:pt x="70" y="146"/>
                  <a:pt x="70" y="146"/>
                </a:cubicBezTo>
                <a:cubicBezTo>
                  <a:pt x="70" y="145"/>
                  <a:pt x="70" y="145"/>
                  <a:pt x="70" y="145"/>
                </a:cubicBezTo>
                <a:cubicBezTo>
                  <a:pt x="69" y="145"/>
                  <a:pt x="69" y="145"/>
                  <a:pt x="69" y="145"/>
                </a:cubicBezTo>
                <a:cubicBezTo>
                  <a:pt x="69" y="144"/>
                  <a:pt x="69" y="144"/>
                  <a:pt x="69" y="144"/>
                </a:cubicBezTo>
                <a:cubicBezTo>
                  <a:pt x="70" y="144"/>
                  <a:pt x="70" y="144"/>
                  <a:pt x="70" y="144"/>
                </a:cubicBezTo>
                <a:cubicBezTo>
                  <a:pt x="70" y="143"/>
                  <a:pt x="70" y="143"/>
                  <a:pt x="70" y="143"/>
                </a:cubicBezTo>
                <a:cubicBezTo>
                  <a:pt x="69" y="143"/>
                  <a:pt x="69" y="143"/>
                  <a:pt x="69" y="143"/>
                </a:cubicBezTo>
                <a:cubicBezTo>
                  <a:pt x="70" y="141"/>
                  <a:pt x="70" y="141"/>
                  <a:pt x="70" y="141"/>
                </a:cubicBezTo>
                <a:cubicBezTo>
                  <a:pt x="70" y="141"/>
                  <a:pt x="70" y="141"/>
                  <a:pt x="70" y="141"/>
                </a:cubicBezTo>
                <a:cubicBezTo>
                  <a:pt x="70" y="128"/>
                  <a:pt x="70" y="128"/>
                  <a:pt x="70" y="128"/>
                </a:cubicBezTo>
                <a:cubicBezTo>
                  <a:pt x="70" y="129"/>
                  <a:pt x="70" y="129"/>
                  <a:pt x="70" y="129"/>
                </a:cubicBezTo>
                <a:cubicBezTo>
                  <a:pt x="69" y="129"/>
                  <a:pt x="69" y="129"/>
                  <a:pt x="69" y="129"/>
                </a:cubicBezTo>
                <a:cubicBezTo>
                  <a:pt x="69" y="129"/>
                  <a:pt x="69" y="129"/>
                  <a:pt x="69" y="129"/>
                </a:cubicBezTo>
                <a:cubicBezTo>
                  <a:pt x="70" y="129"/>
                  <a:pt x="70" y="129"/>
                  <a:pt x="70" y="129"/>
                </a:cubicBezTo>
                <a:cubicBezTo>
                  <a:pt x="70" y="130"/>
                  <a:pt x="70" y="130"/>
                  <a:pt x="70" y="130"/>
                </a:cubicBezTo>
                <a:cubicBezTo>
                  <a:pt x="69" y="131"/>
                  <a:pt x="69" y="131"/>
                  <a:pt x="69" y="131"/>
                </a:cubicBezTo>
                <a:lnTo>
                  <a:pt x="69" y="173"/>
                </a:lnTo>
                <a:close/>
                <a:moveTo>
                  <a:pt x="70" y="76"/>
                </a:moveTo>
                <a:cubicBezTo>
                  <a:pt x="70" y="77"/>
                  <a:pt x="70" y="77"/>
                  <a:pt x="70" y="77"/>
                </a:cubicBezTo>
                <a:cubicBezTo>
                  <a:pt x="69" y="77"/>
                  <a:pt x="69" y="77"/>
                  <a:pt x="69" y="77"/>
                </a:cubicBezTo>
                <a:cubicBezTo>
                  <a:pt x="69" y="76"/>
                  <a:pt x="69" y="76"/>
                  <a:pt x="69" y="76"/>
                </a:cubicBezTo>
                <a:lnTo>
                  <a:pt x="70" y="76"/>
                </a:lnTo>
                <a:close/>
                <a:moveTo>
                  <a:pt x="70" y="83"/>
                </a:moveTo>
                <a:cubicBezTo>
                  <a:pt x="70" y="95"/>
                  <a:pt x="70" y="95"/>
                  <a:pt x="70" y="95"/>
                </a:cubicBezTo>
                <a:cubicBezTo>
                  <a:pt x="69" y="97"/>
                  <a:pt x="69" y="97"/>
                  <a:pt x="69" y="97"/>
                </a:cubicBezTo>
                <a:cubicBezTo>
                  <a:pt x="69" y="83"/>
                  <a:pt x="69" y="83"/>
                  <a:pt x="69" y="83"/>
                </a:cubicBezTo>
                <a:lnTo>
                  <a:pt x="70" y="83"/>
                </a:lnTo>
                <a:close/>
                <a:moveTo>
                  <a:pt x="70" y="101"/>
                </a:moveTo>
                <a:cubicBezTo>
                  <a:pt x="70" y="105"/>
                  <a:pt x="70" y="105"/>
                  <a:pt x="70" y="105"/>
                </a:cubicBezTo>
                <a:cubicBezTo>
                  <a:pt x="69" y="110"/>
                  <a:pt x="69" y="110"/>
                  <a:pt x="69" y="110"/>
                </a:cubicBezTo>
                <a:cubicBezTo>
                  <a:pt x="69" y="106"/>
                  <a:pt x="69" y="106"/>
                  <a:pt x="69" y="106"/>
                </a:cubicBezTo>
                <a:lnTo>
                  <a:pt x="70" y="101"/>
                </a:lnTo>
                <a:close/>
                <a:moveTo>
                  <a:pt x="70" y="110"/>
                </a:moveTo>
                <a:cubicBezTo>
                  <a:pt x="70" y="116"/>
                  <a:pt x="70" y="116"/>
                  <a:pt x="70" y="116"/>
                </a:cubicBezTo>
                <a:cubicBezTo>
                  <a:pt x="70" y="116"/>
                  <a:pt x="70" y="116"/>
                  <a:pt x="70" y="116"/>
                </a:cubicBezTo>
                <a:cubicBezTo>
                  <a:pt x="70" y="118"/>
                  <a:pt x="70" y="118"/>
                  <a:pt x="70" y="118"/>
                </a:cubicBezTo>
                <a:cubicBezTo>
                  <a:pt x="70" y="118"/>
                  <a:pt x="70" y="118"/>
                  <a:pt x="70" y="118"/>
                </a:cubicBezTo>
                <a:cubicBezTo>
                  <a:pt x="70" y="119"/>
                  <a:pt x="70" y="119"/>
                  <a:pt x="70" y="119"/>
                </a:cubicBezTo>
                <a:cubicBezTo>
                  <a:pt x="70" y="119"/>
                  <a:pt x="70" y="119"/>
                  <a:pt x="70" y="119"/>
                </a:cubicBezTo>
                <a:cubicBezTo>
                  <a:pt x="69" y="120"/>
                  <a:pt x="69" y="120"/>
                  <a:pt x="69" y="120"/>
                </a:cubicBezTo>
                <a:cubicBezTo>
                  <a:pt x="70" y="121"/>
                  <a:pt x="70" y="121"/>
                  <a:pt x="70" y="121"/>
                </a:cubicBezTo>
                <a:cubicBezTo>
                  <a:pt x="70" y="121"/>
                  <a:pt x="70" y="121"/>
                  <a:pt x="70" y="121"/>
                </a:cubicBezTo>
                <a:cubicBezTo>
                  <a:pt x="69" y="121"/>
                  <a:pt x="69" y="121"/>
                  <a:pt x="69" y="121"/>
                </a:cubicBezTo>
                <a:cubicBezTo>
                  <a:pt x="69" y="121"/>
                  <a:pt x="69" y="121"/>
                  <a:pt x="69" y="121"/>
                </a:cubicBezTo>
                <a:cubicBezTo>
                  <a:pt x="69" y="116"/>
                  <a:pt x="69" y="116"/>
                  <a:pt x="69" y="116"/>
                </a:cubicBezTo>
                <a:lnTo>
                  <a:pt x="70" y="110"/>
                </a:lnTo>
                <a:close/>
                <a:moveTo>
                  <a:pt x="70" y="123"/>
                </a:moveTo>
                <a:cubicBezTo>
                  <a:pt x="70" y="123"/>
                  <a:pt x="70" y="123"/>
                  <a:pt x="70" y="123"/>
                </a:cubicBezTo>
                <a:cubicBezTo>
                  <a:pt x="69" y="123"/>
                  <a:pt x="69" y="123"/>
                  <a:pt x="69" y="123"/>
                </a:cubicBezTo>
                <a:cubicBezTo>
                  <a:pt x="69" y="122"/>
                  <a:pt x="69" y="122"/>
                  <a:pt x="69" y="122"/>
                </a:cubicBezTo>
                <a:lnTo>
                  <a:pt x="70" y="123"/>
                </a:lnTo>
                <a:close/>
                <a:moveTo>
                  <a:pt x="70" y="125"/>
                </a:moveTo>
                <a:cubicBezTo>
                  <a:pt x="70" y="126"/>
                  <a:pt x="70" y="126"/>
                  <a:pt x="70" y="126"/>
                </a:cubicBezTo>
                <a:cubicBezTo>
                  <a:pt x="69" y="125"/>
                  <a:pt x="69" y="125"/>
                  <a:pt x="69" y="125"/>
                </a:cubicBezTo>
                <a:cubicBezTo>
                  <a:pt x="69" y="125"/>
                  <a:pt x="69" y="125"/>
                  <a:pt x="69" y="125"/>
                </a:cubicBezTo>
                <a:lnTo>
                  <a:pt x="70" y="125"/>
                </a:lnTo>
                <a:close/>
                <a:moveTo>
                  <a:pt x="69" y="31"/>
                </a:moveTo>
                <a:cubicBezTo>
                  <a:pt x="68" y="31"/>
                  <a:pt x="68" y="31"/>
                  <a:pt x="68" y="31"/>
                </a:cubicBezTo>
                <a:cubicBezTo>
                  <a:pt x="68" y="32"/>
                  <a:pt x="68" y="32"/>
                  <a:pt x="68" y="32"/>
                </a:cubicBezTo>
                <a:cubicBezTo>
                  <a:pt x="69" y="32"/>
                  <a:pt x="69" y="32"/>
                  <a:pt x="69" y="32"/>
                </a:cubicBezTo>
                <a:lnTo>
                  <a:pt x="69" y="31"/>
                </a:lnTo>
                <a:close/>
                <a:moveTo>
                  <a:pt x="69" y="33"/>
                </a:moveTo>
                <a:cubicBezTo>
                  <a:pt x="69" y="34"/>
                  <a:pt x="69" y="36"/>
                  <a:pt x="68" y="37"/>
                </a:cubicBezTo>
                <a:cubicBezTo>
                  <a:pt x="68" y="73"/>
                  <a:pt x="68" y="73"/>
                  <a:pt x="68" y="73"/>
                </a:cubicBezTo>
                <a:cubicBezTo>
                  <a:pt x="69" y="74"/>
                  <a:pt x="69" y="74"/>
                  <a:pt x="69" y="74"/>
                </a:cubicBezTo>
                <a:lnTo>
                  <a:pt x="69" y="33"/>
                </a:lnTo>
                <a:close/>
                <a:moveTo>
                  <a:pt x="68" y="173"/>
                </a:moveTo>
                <a:cubicBezTo>
                  <a:pt x="69" y="173"/>
                  <a:pt x="69" y="173"/>
                  <a:pt x="69" y="173"/>
                </a:cubicBezTo>
                <a:cubicBezTo>
                  <a:pt x="69" y="131"/>
                  <a:pt x="69" y="131"/>
                  <a:pt x="69" y="131"/>
                </a:cubicBezTo>
                <a:cubicBezTo>
                  <a:pt x="69" y="131"/>
                  <a:pt x="69" y="132"/>
                  <a:pt x="68" y="132"/>
                </a:cubicBezTo>
                <a:cubicBezTo>
                  <a:pt x="68" y="141"/>
                  <a:pt x="68" y="141"/>
                  <a:pt x="68" y="141"/>
                </a:cubicBezTo>
                <a:cubicBezTo>
                  <a:pt x="69" y="141"/>
                  <a:pt x="69" y="141"/>
                  <a:pt x="69" y="141"/>
                </a:cubicBezTo>
                <a:cubicBezTo>
                  <a:pt x="69" y="143"/>
                  <a:pt x="69" y="143"/>
                  <a:pt x="69" y="143"/>
                </a:cubicBezTo>
                <a:cubicBezTo>
                  <a:pt x="68" y="143"/>
                  <a:pt x="68" y="143"/>
                  <a:pt x="68" y="143"/>
                </a:cubicBezTo>
                <a:cubicBezTo>
                  <a:pt x="68" y="143"/>
                  <a:pt x="68" y="143"/>
                  <a:pt x="68" y="143"/>
                </a:cubicBezTo>
                <a:cubicBezTo>
                  <a:pt x="69" y="144"/>
                  <a:pt x="69" y="144"/>
                  <a:pt x="69" y="144"/>
                </a:cubicBezTo>
                <a:cubicBezTo>
                  <a:pt x="69" y="145"/>
                  <a:pt x="69" y="145"/>
                  <a:pt x="69" y="145"/>
                </a:cubicBezTo>
                <a:cubicBezTo>
                  <a:pt x="68" y="145"/>
                  <a:pt x="68" y="145"/>
                  <a:pt x="68" y="145"/>
                </a:cubicBezTo>
                <a:cubicBezTo>
                  <a:pt x="68" y="146"/>
                  <a:pt x="68" y="146"/>
                  <a:pt x="68" y="146"/>
                </a:cubicBezTo>
                <a:cubicBezTo>
                  <a:pt x="69" y="146"/>
                  <a:pt x="69" y="146"/>
                  <a:pt x="69" y="146"/>
                </a:cubicBezTo>
                <a:cubicBezTo>
                  <a:pt x="69" y="146"/>
                  <a:pt x="69" y="146"/>
                  <a:pt x="69" y="146"/>
                </a:cubicBezTo>
                <a:cubicBezTo>
                  <a:pt x="68" y="146"/>
                  <a:pt x="68" y="146"/>
                  <a:pt x="68" y="146"/>
                </a:cubicBezTo>
                <a:lnTo>
                  <a:pt x="68" y="173"/>
                </a:lnTo>
                <a:close/>
                <a:moveTo>
                  <a:pt x="69" y="76"/>
                </a:moveTo>
                <a:cubicBezTo>
                  <a:pt x="69" y="77"/>
                  <a:pt x="69" y="77"/>
                  <a:pt x="69" y="77"/>
                </a:cubicBezTo>
                <a:cubicBezTo>
                  <a:pt x="68" y="77"/>
                  <a:pt x="68" y="77"/>
                  <a:pt x="68" y="77"/>
                </a:cubicBezTo>
                <a:cubicBezTo>
                  <a:pt x="68" y="76"/>
                  <a:pt x="68" y="76"/>
                  <a:pt x="68" y="76"/>
                </a:cubicBezTo>
                <a:lnTo>
                  <a:pt x="69" y="76"/>
                </a:lnTo>
                <a:close/>
                <a:moveTo>
                  <a:pt x="69" y="83"/>
                </a:moveTo>
                <a:cubicBezTo>
                  <a:pt x="69" y="97"/>
                  <a:pt x="69" y="97"/>
                  <a:pt x="69" y="97"/>
                </a:cubicBezTo>
                <a:cubicBezTo>
                  <a:pt x="68" y="102"/>
                  <a:pt x="68" y="102"/>
                  <a:pt x="68" y="102"/>
                </a:cubicBezTo>
                <a:cubicBezTo>
                  <a:pt x="68" y="82"/>
                  <a:pt x="68" y="82"/>
                  <a:pt x="68" y="82"/>
                </a:cubicBezTo>
                <a:lnTo>
                  <a:pt x="69" y="83"/>
                </a:lnTo>
                <a:close/>
                <a:moveTo>
                  <a:pt x="69" y="106"/>
                </a:moveTo>
                <a:cubicBezTo>
                  <a:pt x="69" y="110"/>
                  <a:pt x="69" y="110"/>
                  <a:pt x="69" y="110"/>
                </a:cubicBezTo>
                <a:cubicBezTo>
                  <a:pt x="68" y="118"/>
                  <a:pt x="68" y="118"/>
                  <a:pt x="68" y="118"/>
                </a:cubicBezTo>
                <a:cubicBezTo>
                  <a:pt x="68" y="114"/>
                  <a:pt x="68" y="114"/>
                  <a:pt x="68" y="114"/>
                </a:cubicBezTo>
                <a:lnTo>
                  <a:pt x="69" y="106"/>
                </a:lnTo>
                <a:close/>
                <a:moveTo>
                  <a:pt x="69" y="116"/>
                </a:moveTo>
                <a:cubicBezTo>
                  <a:pt x="69" y="121"/>
                  <a:pt x="69" y="121"/>
                  <a:pt x="69" y="121"/>
                </a:cubicBezTo>
                <a:cubicBezTo>
                  <a:pt x="69" y="122"/>
                  <a:pt x="69" y="122"/>
                  <a:pt x="69" y="122"/>
                </a:cubicBezTo>
                <a:cubicBezTo>
                  <a:pt x="69" y="122"/>
                  <a:pt x="69" y="122"/>
                  <a:pt x="69" y="122"/>
                </a:cubicBezTo>
                <a:cubicBezTo>
                  <a:pt x="69" y="123"/>
                  <a:pt x="69" y="123"/>
                  <a:pt x="69" y="123"/>
                </a:cubicBezTo>
                <a:cubicBezTo>
                  <a:pt x="69" y="123"/>
                  <a:pt x="69" y="123"/>
                  <a:pt x="69" y="123"/>
                </a:cubicBezTo>
                <a:cubicBezTo>
                  <a:pt x="69" y="125"/>
                  <a:pt x="69" y="125"/>
                  <a:pt x="69" y="125"/>
                </a:cubicBezTo>
                <a:cubicBezTo>
                  <a:pt x="69" y="125"/>
                  <a:pt x="69" y="125"/>
                  <a:pt x="69" y="125"/>
                </a:cubicBezTo>
                <a:cubicBezTo>
                  <a:pt x="69" y="125"/>
                  <a:pt x="69" y="125"/>
                  <a:pt x="69" y="125"/>
                </a:cubicBezTo>
                <a:cubicBezTo>
                  <a:pt x="69" y="125"/>
                  <a:pt x="69" y="125"/>
                  <a:pt x="69" y="125"/>
                </a:cubicBezTo>
                <a:cubicBezTo>
                  <a:pt x="69" y="128"/>
                  <a:pt x="69" y="128"/>
                  <a:pt x="69" y="128"/>
                </a:cubicBezTo>
                <a:cubicBezTo>
                  <a:pt x="69" y="129"/>
                  <a:pt x="69" y="129"/>
                  <a:pt x="69" y="129"/>
                </a:cubicBezTo>
                <a:cubicBezTo>
                  <a:pt x="69" y="129"/>
                  <a:pt x="69" y="129"/>
                  <a:pt x="69" y="129"/>
                </a:cubicBezTo>
                <a:cubicBezTo>
                  <a:pt x="69" y="129"/>
                  <a:pt x="69" y="129"/>
                  <a:pt x="69" y="129"/>
                </a:cubicBezTo>
                <a:cubicBezTo>
                  <a:pt x="68" y="132"/>
                  <a:pt x="68" y="132"/>
                  <a:pt x="68" y="132"/>
                </a:cubicBezTo>
                <a:cubicBezTo>
                  <a:pt x="68" y="127"/>
                  <a:pt x="68" y="127"/>
                  <a:pt x="68" y="127"/>
                </a:cubicBezTo>
                <a:lnTo>
                  <a:pt x="69" y="116"/>
                </a:lnTo>
                <a:close/>
                <a:moveTo>
                  <a:pt x="68" y="31"/>
                </a:moveTo>
                <a:cubicBezTo>
                  <a:pt x="68" y="30"/>
                  <a:pt x="68" y="30"/>
                  <a:pt x="68" y="30"/>
                </a:cubicBezTo>
                <a:cubicBezTo>
                  <a:pt x="67" y="31"/>
                  <a:pt x="67" y="31"/>
                  <a:pt x="67" y="31"/>
                </a:cubicBezTo>
                <a:cubicBezTo>
                  <a:pt x="68" y="32"/>
                  <a:pt x="68" y="32"/>
                  <a:pt x="68" y="32"/>
                </a:cubicBezTo>
                <a:lnTo>
                  <a:pt x="68" y="31"/>
                </a:lnTo>
                <a:close/>
                <a:moveTo>
                  <a:pt x="68" y="37"/>
                </a:moveTo>
                <a:cubicBezTo>
                  <a:pt x="68" y="38"/>
                  <a:pt x="67" y="39"/>
                  <a:pt x="67" y="41"/>
                </a:cubicBezTo>
                <a:cubicBezTo>
                  <a:pt x="67" y="73"/>
                  <a:pt x="67" y="73"/>
                  <a:pt x="67" y="73"/>
                </a:cubicBezTo>
                <a:cubicBezTo>
                  <a:pt x="67" y="73"/>
                  <a:pt x="68" y="73"/>
                  <a:pt x="68" y="73"/>
                </a:cubicBezTo>
                <a:lnTo>
                  <a:pt x="68" y="37"/>
                </a:lnTo>
                <a:close/>
                <a:moveTo>
                  <a:pt x="67" y="172"/>
                </a:moveTo>
                <a:cubicBezTo>
                  <a:pt x="68" y="173"/>
                  <a:pt x="68" y="173"/>
                  <a:pt x="68" y="173"/>
                </a:cubicBezTo>
                <a:cubicBezTo>
                  <a:pt x="68" y="146"/>
                  <a:pt x="68" y="146"/>
                  <a:pt x="68" y="146"/>
                </a:cubicBezTo>
                <a:cubicBezTo>
                  <a:pt x="68" y="146"/>
                  <a:pt x="68" y="146"/>
                  <a:pt x="68" y="146"/>
                </a:cubicBezTo>
                <a:cubicBezTo>
                  <a:pt x="68" y="146"/>
                  <a:pt x="68" y="146"/>
                  <a:pt x="68" y="146"/>
                </a:cubicBezTo>
                <a:cubicBezTo>
                  <a:pt x="68" y="145"/>
                  <a:pt x="68" y="145"/>
                  <a:pt x="68" y="145"/>
                </a:cubicBezTo>
                <a:cubicBezTo>
                  <a:pt x="67" y="145"/>
                  <a:pt x="67" y="145"/>
                  <a:pt x="67" y="145"/>
                </a:cubicBezTo>
                <a:cubicBezTo>
                  <a:pt x="67" y="143"/>
                  <a:pt x="67" y="143"/>
                  <a:pt x="67" y="143"/>
                </a:cubicBezTo>
                <a:cubicBezTo>
                  <a:pt x="68" y="143"/>
                  <a:pt x="68" y="143"/>
                  <a:pt x="68" y="143"/>
                </a:cubicBezTo>
                <a:cubicBezTo>
                  <a:pt x="68" y="143"/>
                  <a:pt x="68" y="143"/>
                  <a:pt x="68" y="143"/>
                </a:cubicBezTo>
                <a:cubicBezTo>
                  <a:pt x="67" y="143"/>
                  <a:pt x="67" y="143"/>
                  <a:pt x="67" y="143"/>
                </a:cubicBezTo>
                <a:cubicBezTo>
                  <a:pt x="67" y="141"/>
                  <a:pt x="67" y="141"/>
                  <a:pt x="67" y="141"/>
                </a:cubicBezTo>
                <a:cubicBezTo>
                  <a:pt x="68" y="141"/>
                  <a:pt x="68" y="141"/>
                  <a:pt x="68" y="141"/>
                </a:cubicBezTo>
                <a:cubicBezTo>
                  <a:pt x="68" y="132"/>
                  <a:pt x="68" y="132"/>
                  <a:pt x="68" y="132"/>
                </a:cubicBezTo>
                <a:cubicBezTo>
                  <a:pt x="68" y="132"/>
                  <a:pt x="68" y="132"/>
                  <a:pt x="68" y="132"/>
                </a:cubicBezTo>
                <a:cubicBezTo>
                  <a:pt x="68" y="132"/>
                  <a:pt x="68" y="132"/>
                  <a:pt x="68" y="132"/>
                </a:cubicBezTo>
                <a:cubicBezTo>
                  <a:pt x="68" y="127"/>
                  <a:pt x="68" y="127"/>
                  <a:pt x="68" y="127"/>
                </a:cubicBezTo>
                <a:cubicBezTo>
                  <a:pt x="68" y="133"/>
                  <a:pt x="68" y="133"/>
                  <a:pt x="68" y="133"/>
                </a:cubicBezTo>
                <a:cubicBezTo>
                  <a:pt x="67" y="134"/>
                  <a:pt x="67" y="134"/>
                  <a:pt x="67" y="134"/>
                </a:cubicBezTo>
                <a:lnTo>
                  <a:pt x="67" y="172"/>
                </a:lnTo>
                <a:close/>
                <a:moveTo>
                  <a:pt x="68" y="76"/>
                </a:moveTo>
                <a:cubicBezTo>
                  <a:pt x="68" y="77"/>
                  <a:pt x="68" y="77"/>
                  <a:pt x="68" y="77"/>
                </a:cubicBezTo>
                <a:cubicBezTo>
                  <a:pt x="67" y="76"/>
                  <a:pt x="67" y="76"/>
                  <a:pt x="67" y="76"/>
                </a:cubicBezTo>
                <a:cubicBezTo>
                  <a:pt x="67" y="75"/>
                  <a:pt x="67" y="75"/>
                  <a:pt x="67" y="75"/>
                </a:cubicBezTo>
                <a:lnTo>
                  <a:pt x="68" y="76"/>
                </a:lnTo>
                <a:close/>
                <a:moveTo>
                  <a:pt x="68" y="82"/>
                </a:moveTo>
                <a:cubicBezTo>
                  <a:pt x="68" y="102"/>
                  <a:pt x="68" y="102"/>
                  <a:pt x="68" y="102"/>
                </a:cubicBezTo>
                <a:cubicBezTo>
                  <a:pt x="67" y="108"/>
                  <a:pt x="67" y="108"/>
                  <a:pt x="67" y="108"/>
                </a:cubicBezTo>
                <a:cubicBezTo>
                  <a:pt x="67" y="97"/>
                  <a:pt x="67" y="97"/>
                  <a:pt x="67" y="97"/>
                </a:cubicBezTo>
                <a:cubicBezTo>
                  <a:pt x="68" y="94"/>
                  <a:pt x="68" y="94"/>
                  <a:pt x="68" y="94"/>
                </a:cubicBezTo>
                <a:cubicBezTo>
                  <a:pt x="68" y="95"/>
                  <a:pt x="67" y="95"/>
                  <a:pt x="67" y="96"/>
                </a:cubicBezTo>
                <a:cubicBezTo>
                  <a:pt x="67" y="81"/>
                  <a:pt x="67" y="81"/>
                  <a:pt x="67" y="81"/>
                </a:cubicBezTo>
                <a:lnTo>
                  <a:pt x="68" y="82"/>
                </a:lnTo>
                <a:close/>
                <a:moveTo>
                  <a:pt x="68" y="114"/>
                </a:moveTo>
                <a:cubicBezTo>
                  <a:pt x="68" y="118"/>
                  <a:pt x="68" y="118"/>
                  <a:pt x="68" y="118"/>
                </a:cubicBezTo>
                <a:cubicBezTo>
                  <a:pt x="67" y="129"/>
                  <a:pt x="67" y="129"/>
                  <a:pt x="67" y="129"/>
                </a:cubicBezTo>
                <a:cubicBezTo>
                  <a:pt x="67" y="124"/>
                  <a:pt x="67" y="124"/>
                  <a:pt x="67" y="124"/>
                </a:cubicBezTo>
                <a:lnTo>
                  <a:pt x="68" y="114"/>
                </a:lnTo>
                <a:close/>
                <a:moveTo>
                  <a:pt x="67" y="41"/>
                </a:moveTo>
                <a:cubicBezTo>
                  <a:pt x="67" y="42"/>
                  <a:pt x="66" y="43"/>
                  <a:pt x="66" y="44"/>
                </a:cubicBezTo>
                <a:cubicBezTo>
                  <a:pt x="66" y="73"/>
                  <a:pt x="66" y="73"/>
                  <a:pt x="66" y="73"/>
                </a:cubicBezTo>
                <a:cubicBezTo>
                  <a:pt x="67" y="73"/>
                  <a:pt x="67" y="73"/>
                  <a:pt x="67" y="73"/>
                </a:cubicBezTo>
                <a:lnTo>
                  <a:pt x="67" y="41"/>
                </a:lnTo>
                <a:close/>
                <a:moveTo>
                  <a:pt x="66" y="172"/>
                </a:moveTo>
                <a:cubicBezTo>
                  <a:pt x="67" y="172"/>
                  <a:pt x="67" y="172"/>
                  <a:pt x="67" y="172"/>
                </a:cubicBezTo>
                <a:cubicBezTo>
                  <a:pt x="67" y="134"/>
                  <a:pt x="67" y="134"/>
                  <a:pt x="67" y="134"/>
                </a:cubicBezTo>
                <a:cubicBezTo>
                  <a:pt x="66" y="135"/>
                  <a:pt x="66" y="135"/>
                  <a:pt x="66" y="135"/>
                </a:cubicBezTo>
                <a:cubicBezTo>
                  <a:pt x="67" y="129"/>
                  <a:pt x="67" y="129"/>
                  <a:pt x="67" y="129"/>
                </a:cubicBezTo>
                <a:cubicBezTo>
                  <a:pt x="67" y="124"/>
                  <a:pt x="67" y="124"/>
                  <a:pt x="67" y="124"/>
                </a:cubicBezTo>
                <a:cubicBezTo>
                  <a:pt x="66" y="133"/>
                  <a:pt x="66" y="133"/>
                  <a:pt x="66" y="133"/>
                </a:cubicBezTo>
                <a:cubicBezTo>
                  <a:pt x="66" y="142"/>
                  <a:pt x="66" y="142"/>
                  <a:pt x="66" y="142"/>
                </a:cubicBezTo>
                <a:cubicBezTo>
                  <a:pt x="67" y="141"/>
                  <a:pt x="67" y="141"/>
                  <a:pt x="67" y="141"/>
                </a:cubicBezTo>
                <a:cubicBezTo>
                  <a:pt x="67" y="145"/>
                  <a:pt x="67" y="145"/>
                  <a:pt x="67" y="145"/>
                </a:cubicBezTo>
                <a:cubicBezTo>
                  <a:pt x="66" y="145"/>
                  <a:pt x="66" y="145"/>
                  <a:pt x="66" y="145"/>
                </a:cubicBezTo>
                <a:lnTo>
                  <a:pt x="66" y="172"/>
                </a:lnTo>
                <a:close/>
                <a:moveTo>
                  <a:pt x="67" y="75"/>
                </a:moveTo>
                <a:cubicBezTo>
                  <a:pt x="67" y="76"/>
                  <a:pt x="67" y="76"/>
                  <a:pt x="67" y="76"/>
                </a:cubicBezTo>
                <a:cubicBezTo>
                  <a:pt x="67" y="76"/>
                  <a:pt x="67" y="76"/>
                  <a:pt x="67" y="76"/>
                </a:cubicBezTo>
                <a:cubicBezTo>
                  <a:pt x="67" y="76"/>
                  <a:pt x="67" y="76"/>
                  <a:pt x="67" y="76"/>
                </a:cubicBezTo>
                <a:cubicBezTo>
                  <a:pt x="66" y="79"/>
                  <a:pt x="66" y="79"/>
                  <a:pt x="66" y="79"/>
                </a:cubicBezTo>
                <a:cubicBezTo>
                  <a:pt x="66" y="77"/>
                  <a:pt x="66" y="77"/>
                  <a:pt x="66" y="77"/>
                </a:cubicBezTo>
                <a:cubicBezTo>
                  <a:pt x="66" y="77"/>
                  <a:pt x="66" y="77"/>
                  <a:pt x="66" y="77"/>
                </a:cubicBezTo>
                <a:cubicBezTo>
                  <a:pt x="67" y="76"/>
                  <a:pt x="67" y="76"/>
                  <a:pt x="67" y="76"/>
                </a:cubicBezTo>
                <a:cubicBezTo>
                  <a:pt x="66" y="76"/>
                  <a:pt x="66" y="76"/>
                  <a:pt x="66" y="76"/>
                </a:cubicBezTo>
                <a:cubicBezTo>
                  <a:pt x="66" y="75"/>
                  <a:pt x="66" y="75"/>
                  <a:pt x="66" y="75"/>
                </a:cubicBezTo>
                <a:lnTo>
                  <a:pt x="67" y="75"/>
                </a:lnTo>
                <a:close/>
                <a:moveTo>
                  <a:pt x="67" y="81"/>
                </a:moveTo>
                <a:cubicBezTo>
                  <a:pt x="67" y="96"/>
                  <a:pt x="67" y="96"/>
                  <a:pt x="67" y="96"/>
                </a:cubicBezTo>
                <a:cubicBezTo>
                  <a:pt x="67" y="97"/>
                  <a:pt x="66" y="98"/>
                  <a:pt x="66" y="99"/>
                </a:cubicBezTo>
                <a:cubicBezTo>
                  <a:pt x="66" y="80"/>
                  <a:pt x="66" y="80"/>
                  <a:pt x="66" y="80"/>
                </a:cubicBezTo>
                <a:lnTo>
                  <a:pt x="67" y="81"/>
                </a:lnTo>
                <a:close/>
                <a:moveTo>
                  <a:pt x="67" y="97"/>
                </a:moveTo>
                <a:cubicBezTo>
                  <a:pt x="66" y="102"/>
                  <a:pt x="66" y="102"/>
                  <a:pt x="66" y="102"/>
                </a:cubicBezTo>
                <a:cubicBezTo>
                  <a:pt x="66" y="113"/>
                  <a:pt x="66" y="113"/>
                  <a:pt x="66" y="113"/>
                </a:cubicBezTo>
                <a:cubicBezTo>
                  <a:pt x="67" y="108"/>
                  <a:pt x="67" y="108"/>
                  <a:pt x="67" y="108"/>
                </a:cubicBezTo>
                <a:lnTo>
                  <a:pt x="67" y="97"/>
                </a:lnTo>
                <a:close/>
                <a:moveTo>
                  <a:pt x="66" y="44"/>
                </a:moveTo>
                <a:cubicBezTo>
                  <a:pt x="66" y="44"/>
                  <a:pt x="65" y="45"/>
                  <a:pt x="65" y="46"/>
                </a:cubicBezTo>
                <a:cubicBezTo>
                  <a:pt x="65" y="45"/>
                  <a:pt x="65" y="45"/>
                  <a:pt x="65" y="45"/>
                </a:cubicBezTo>
                <a:cubicBezTo>
                  <a:pt x="62" y="48"/>
                  <a:pt x="62" y="48"/>
                  <a:pt x="62" y="48"/>
                </a:cubicBezTo>
                <a:cubicBezTo>
                  <a:pt x="62" y="48"/>
                  <a:pt x="62" y="48"/>
                  <a:pt x="62" y="48"/>
                </a:cubicBezTo>
                <a:cubicBezTo>
                  <a:pt x="65" y="46"/>
                  <a:pt x="65" y="46"/>
                  <a:pt x="65" y="46"/>
                </a:cubicBezTo>
                <a:cubicBezTo>
                  <a:pt x="64" y="48"/>
                  <a:pt x="63" y="50"/>
                  <a:pt x="62" y="52"/>
                </a:cubicBezTo>
                <a:cubicBezTo>
                  <a:pt x="62" y="71"/>
                  <a:pt x="62" y="71"/>
                  <a:pt x="62" y="71"/>
                </a:cubicBezTo>
                <a:cubicBezTo>
                  <a:pt x="63" y="72"/>
                  <a:pt x="65" y="72"/>
                  <a:pt x="66" y="73"/>
                </a:cubicBezTo>
                <a:lnTo>
                  <a:pt x="66" y="44"/>
                </a:lnTo>
                <a:close/>
                <a:moveTo>
                  <a:pt x="62" y="170"/>
                </a:moveTo>
                <a:cubicBezTo>
                  <a:pt x="63" y="171"/>
                  <a:pt x="65" y="171"/>
                  <a:pt x="66" y="172"/>
                </a:cubicBezTo>
                <a:cubicBezTo>
                  <a:pt x="66" y="145"/>
                  <a:pt x="66" y="145"/>
                  <a:pt x="66" y="145"/>
                </a:cubicBezTo>
                <a:cubicBezTo>
                  <a:pt x="65" y="145"/>
                  <a:pt x="65" y="145"/>
                  <a:pt x="65" y="145"/>
                </a:cubicBezTo>
                <a:cubicBezTo>
                  <a:pt x="65" y="142"/>
                  <a:pt x="65" y="142"/>
                  <a:pt x="65" y="142"/>
                </a:cubicBezTo>
                <a:cubicBezTo>
                  <a:pt x="66" y="142"/>
                  <a:pt x="66" y="142"/>
                  <a:pt x="66" y="142"/>
                </a:cubicBezTo>
                <a:cubicBezTo>
                  <a:pt x="66" y="133"/>
                  <a:pt x="66" y="133"/>
                  <a:pt x="66" y="133"/>
                </a:cubicBezTo>
                <a:cubicBezTo>
                  <a:pt x="66" y="136"/>
                  <a:pt x="66" y="136"/>
                  <a:pt x="66" y="136"/>
                </a:cubicBezTo>
                <a:cubicBezTo>
                  <a:pt x="65" y="137"/>
                  <a:pt x="63" y="138"/>
                  <a:pt x="62" y="140"/>
                </a:cubicBezTo>
                <a:cubicBezTo>
                  <a:pt x="62" y="142"/>
                  <a:pt x="62" y="142"/>
                  <a:pt x="62" y="142"/>
                </a:cubicBezTo>
                <a:cubicBezTo>
                  <a:pt x="63" y="142"/>
                  <a:pt x="64" y="142"/>
                  <a:pt x="65" y="142"/>
                </a:cubicBezTo>
                <a:cubicBezTo>
                  <a:pt x="65" y="145"/>
                  <a:pt x="65" y="145"/>
                  <a:pt x="65" y="145"/>
                </a:cubicBezTo>
                <a:cubicBezTo>
                  <a:pt x="62" y="144"/>
                  <a:pt x="62" y="144"/>
                  <a:pt x="62" y="144"/>
                </a:cubicBezTo>
                <a:lnTo>
                  <a:pt x="62" y="170"/>
                </a:lnTo>
                <a:close/>
                <a:moveTo>
                  <a:pt x="66" y="75"/>
                </a:moveTo>
                <a:cubicBezTo>
                  <a:pt x="66" y="76"/>
                  <a:pt x="66" y="76"/>
                  <a:pt x="66" y="76"/>
                </a:cubicBezTo>
                <a:cubicBezTo>
                  <a:pt x="62" y="74"/>
                  <a:pt x="62" y="74"/>
                  <a:pt x="62" y="74"/>
                </a:cubicBezTo>
                <a:cubicBezTo>
                  <a:pt x="62" y="74"/>
                  <a:pt x="62" y="74"/>
                  <a:pt x="62" y="74"/>
                </a:cubicBezTo>
                <a:lnTo>
                  <a:pt x="66" y="75"/>
                </a:lnTo>
                <a:close/>
                <a:moveTo>
                  <a:pt x="66" y="77"/>
                </a:moveTo>
                <a:cubicBezTo>
                  <a:pt x="66" y="79"/>
                  <a:pt x="66" y="79"/>
                  <a:pt x="66" y="79"/>
                </a:cubicBezTo>
                <a:cubicBezTo>
                  <a:pt x="66" y="80"/>
                  <a:pt x="66" y="80"/>
                  <a:pt x="66" y="80"/>
                </a:cubicBezTo>
                <a:cubicBezTo>
                  <a:pt x="66" y="80"/>
                  <a:pt x="66" y="80"/>
                  <a:pt x="66" y="80"/>
                </a:cubicBezTo>
                <a:cubicBezTo>
                  <a:pt x="66" y="99"/>
                  <a:pt x="66" y="99"/>
                  <a:pt x="66" y="99"/>
                </a:cubicBezTo>
                <a:cubicBezTo>
                  <a:pt x="64" y="103"/>
                  <a:pt x="63" y="108"/>
                  <a:pt x="62" y="112"/>
                </a:cubicBezTo>
                <a:cubicBezTo>
                  <a:pt x="62" y="77"/>
                  <a:pt x="62" y="77"/>
                  <a:pt x="62" y="77"/>
                </a:cubicBezTo>
                <a:cubicBezTo>
                  <a:pt x="65" y="79"/>
                  <a:pt x="65" y="79"/>
                  <a:pt x="65" y="79"/>
                </a:cubicBezTo>
                <a:lnTo>
                  <a:pt x="66" y="77"/>
                </a:lnTo>
                <a:close/>
                <a:moveTo>
                  <a:pt x="66" y="102"/>
                </a:moveTo>
                <a:cubicBezTo>
                  <a:pt x="62" y="119"/>
                  <a:pt x="62" y="119"/>
                  <a:pt x="62" y="119"/>
                </a:cubicBezTo>
                <a:cubicBezTo>
                  <a:pt x="62" y="130"/>
                  <a:pt x="62" y="130"/>
                  <a:pt x="62" y="130"/>
                </a:cubicBezTo>
                <a:cubicBezTo>
                  <a:pt x="66" y="113"/>
                  <a:pt x="66" y="113"/>
                  <a:pt x="66" y="113"/>
                </a:cubicBezTo>
                <a:lnTo>
                  <a:pt x="66" y="102"/>
                </a:lnTo>
                <a:close/>
                <a:moveTo>
                  <a:pt x="62" y="48"/>
                </a:moveTo>
                <a:cubicBezTo>
                  <a:pt x="51" y="55"/>
                  <a:pt x="51" y="55"/>
                  <a:pt x="51" y="55"/>
                </a:cubicBezTo>
                <a:cubicBezTo>
                  <a:pt x="51" y="56"/>
                  <a:pt x="51" y="56"/>
                  <a:pt x="51" y="56"/>
                </a:cubicBezTo>
                <a:cubicBezTo>
                  <a:pt x="62" y="48"/>
                  <a:pt x="62" y="48"/>
                  <a:pt x="62" y="48"/>
                </a:cubicBezTo>
                <a:close/>
                <a:moveTo>
                  <a:pt x="51" y="166"/>
                </a:moveTo>
                <a:cubicBezTo>
                  <a:pt x="51" y="141"/>
                  <a:pt x="51" y="141"/>
                  <a:pt x="51" y="141"/>
                </a:cubicBezTo>
                <a:cubicBezTo>
                  <a:pt x="53" y="142"/>
                  <a:pt x="55" y="142"/>
                  <a:pt x="57" y="143"/>
                </a:cubicBezTo>
                <a:cubicBezTo>
                  <a:pt x="57" y="140"/>
                  <a:pt x="57" y="140"/>
                  <a:pt x="57" y="140"/>
                </a:cubicBezTo>
                <a:cubicBezTo>
                  <a:pt x="55" y="139"/>
                  <a:pt x="53" y="138"/>
                  <a:pt x="51" y="136"/>
                </a:cubicBezTo>
                <a:cubicBezTo>
                  <a:pt x="51" y="67"/>
                  <a:pt x="51" y="67"/>
                  <a:pt x="51" y="67"/>
                </a:cubicBezTo>
                <a:cubicBezTo>
                  <a:pt x="53" y="66"/>
                  <a:pt x="55" y="63"/>
                  <a:pt x="57" y="60"/>
                </a:cubicBezTo>
                <a:cubicBezTo>
                  <a:pt x="51" y="61"/>
                  <a:pt x="51" y="61"/>
                  <a:pt x="51" y="61"/>
                </a:cubicBezTo>
                <a:cubicBezTo>
                  <a:pt x="51" y="60"/>
                  <a:pt x="51" y="60"/>
                  <a:pt x="51" y="60"/>
                </a:cubicBezTo>
                <a:cubicBezTo>
                  <a:pt x="57" y="60"/>
                  <a:pt x="57" y="60"/>
                  <a:pt x="57" y="60"/>
                </a:cubicBezTo>
                <a:cubicBezTo>
                  <a:pt x="57" y="60"/>
                  <a:pt x="57" y="60"/>
                  <a:pt x="57" y="60"/>
                </a:cubicBezTo>
                <a:cubicBezTo>
                  <a:pt x="59" y="57"/>
                  <a:pt x="60" y="55"/>
                  <a:pt x="62" y="52"/>
                </a:cubicBezTo>
                <a:cubicBezTo>
                  <a:pt x="62" y="71"/>
                  <a:pt x="62" y="71"/>
                  <a:pt x="62" y="71"/>
                </a:cubicBezTo>
                <a:cubicBezTo>
                  <a:pt x="59" y="70"/>
                  <a:pt x="55" y="69"/>
                  <a:pt x="51" y="69"/>
                </a:cubicBezTo>
                <a:cubicBezTo>
                  <a:pt x="53" y="70"/>
                  <a:pt x="53" y="70"/>
                  <a:pt x="53" y="70"/>
                </a:cubicBezTo>
                <a:cubicBezTo>
                  <a:pt x="62" y="74"/>
                  <a:pt x="62" y="74"/>
                  <a:pt x="62" y="74"/>
                </a:cubicBezTo>
                <a:cubicBezTo>
                  <a:pt x="62" y="74"/>
                  <a:pt x="62" y="74"/>
                  <a:pt x="62" y="74"/>
                </a:cubicBezTo>
                <a:cubicBezTo>
                  <a:pt x="55" y="71"/>
                  <a:pt x="55" y="71"/>
                  <a:pt x="55" y="71"/>
                </a:cubicBezTo>
                <a:cubicBezTo>
                  <a:pt x="62" y="77"/>
                  <a:pt x="62" y="77"/>
                  <a:pt x="62" y="77"/>
                </a:cubicBezTo>
                <a:cubicBezTo>
                  <a:pt x="62" y="112"/>
                  <a:pt x="62" y="112"/>
                  <a:pt x="62" y="112"/>
                </a:cubicBezTo>
                <a:cubicBezTo>
                  <a:pt x="60" y="122"/>
                  <a:pt x="59" y="130"/>
                  <a:pt x="59" y="135"/>
                </a:cubicBezTo>
                <a:cubicBezTo>
                  <a:pt x="62" y="119"/>
                  <a:pt x="62" y="119"/>
                  <a:pt x="62" y="119"/>
                </a:cubicBezTo>
                <a:cubicBezTo>
                  <a:pt x="62" y="130"/>
                  <a:pt x="62" y="130"/>
                  <a:pt x="62" y="130"/>
                </a:cubicBezTo>
                <a:cubicBezTo>
                  <a:pt x="60" y="142"/>
                  <a:pt x="60" y="142"/>
                  <a:pt x="60" y="142"/>
                </a:cubicBezTo>
                <a:cubicBezTo>
                  <a:pt x="60" y="141"/>
                  <a:pt x="61" y="140"/>
                  <a:pt x="62" y="140"/>
                </a:cubicBezTo>
                <a:cubicBezTo>
                  <a:pt x="62" y="142"/>
                  <a:pt x="62" y="142"/>
                  <a:pt x="62" y="142"/>
                </a:cubicBezTo>
                <a:cubicBezTo>
                  <a:pt x="61" y="143"/>
                  <a:pt x="60" y="143"/>
                  <a:pt x="59" y="143"/>
                </a:cubicBezTo>
                <a:cubicBezTo>
                  <a:pt x="59" y="143"/>
                  <a:pt x="59" y="143"/>
                  <a:pt x="59" y="143"/>
                </a:cubicBezTo>
                <a:cubicBezTo>
                  <a:pt x="62" y="144"/>
                  <a:pt x="62" y="144"/>
                  <a:pt x="62" y="144"/>
                </a:cubicBezTo>
                <a:cubicBezTo>
                  <a:pt x="62" y="170"/>
                  <a:pt x="62" y="170"/>
                  <a:pt x="62" y="170"/>
                </a:cubicBezTo>
                <a:cubicBezTo>
                  <a:pt x="58" y="169"/>
                  <a:pt x="55" y="167"/>
                  <a:pt x="51" y="166"/>
                </a:cubicBezTo>
                <a:close/>
                <a:moveTo>
                  <a:pt x="51" y="55"/>
                </a:moveTo>
                <a:cubicBezTo>
                  <a:pt x="46" y="59"/>
                  <a:pt x="46" y="59"/>
                  <a:pt x="46" y="59"/>
                </a:cubicBezTo>
                <a:cubicBezTo>
                  <a:pt x="46" y="60"/>
                  <a:pt x="46" y="60"/>
                  <a:pt x="46" y="60"/>
                </a:cubicBezTo>
                <a:cubicBezTo>
                  <a:pt x="51" y="56"/>
                  <a:pt x="51" y="56"/>
                  <a:pt x="51" y="56"/>
                </a:cubicBezTo>
                <a:lnTo>
                  <a:pt x="51" y="55"/>
                </a:lnTo>
                <a:close/>
                <a:moveTo>
                  <a:pt x="46" y="164"/>
                </a:moveTo>
                <a:cubicBezTo>
                  <a:pt x="48" y="164"/>
                  <a:pt x="49" y="165"/>
                  <a:pt x="51" y="166"/>
                </a:cubicBezTo>
                <a:cubicBezTo>
                  <a:pt x="51" y="141"/>
                  <a:pt x="51" y="141"/>
                  <a:pt x="51" y="141"/>
                </a:cubicBezTo>
                <a:cubicBezTo>
                  <a:pt x="49" y="140"/>
                  <a:pt x="48" y="140"/>
                  <a:pt x="46" y="139"/>
                </a:cubicBezTo>
                <a:lnTo>
                  <a:pt x="46" y="164"/>
                </a:lnTo>
                <a:close/>
                <a:moveTo>
                  <a:pt x="51" y="60"/>
                </a:moveTo>
                <a:cubicBezTo>
                  <a:pt x="51" y="61"/>
                  <a:pt x="51" y="61"/>
                  <a:pt x="51" y="61"/>
                </a:cubicBezTo>
                <a:cubicBezTo>
                  <a:pt x="46" y="62"/>
                  <a:pt x="46" y="62"/>
                  <a:pt x="46" y="62"/>
                </a:cubicBezTo>
                <a:cubicBezTo>
                  <a:pt x="46" y="61"/>
                  <a:pt x="46" y="61"/>
                  <a:pt x="46" y="61"/>
                </a:cubicBezTo>
                <a:lnTo>
                  <a:pt x="51" y="60"/>
                </a:lnTo>
                <a:close/>
                <a:moveTo>
                  <a:pt x="51" y="67"/>
                </a:moveTo>
                <a:cubicBezTo>
                  <a:pt x="51" y="136"/>
                  <a:pt x="51" y="136"/>
                  <a:pt x="51" y="136"/>
                </a:cubicBezTo>
                <a:cubicBezTo>
                  <a:pt x="50" y="136"/>
                  <a:pt x="48" y="135"/>
                  <a:pt x="47" y="134"/>
                </a:cubicBezTo>
                <a:cubicBezTo>
                  <a:pt x="46" y="137"/>
                  <a:pt x="46" y="137"/>
                  <a:pt x="46" y="137"/>
                </a:cubicBezTo>
                <a:cubicBezTo>
                  <a:pt x="46" y="136"/>
                  <a:pt x="46" y="136"/>
                  <a:pt x="46" y="136"/>
                </a:cubicBezTo>
                <a:cubicBezTo>
                  <a:pt x="46" y="134"/>
                  <a:pt x="46" y="134"/>
                  <a:pt x="46" y="134"/>
                </a:cubicBezTo>
                <a:cubicBezTo>
                  <a:pt x="46" y="134"/>
                  <a:pt x="46" y="134"/>
                  <a:pt x="46" y="134"/>
                </a:cubicBezTo>
                <a:cubicBezTo>
                  <a:pt x="46" y="65"/>
                  <a:pt x="46" y="65"/>
                  <a:pt x="46" y="65"/>
                </a:cubicBezTo>
                <a:cubicBezTo>
                  <a:pt x="50" y="68"/>
                  <a:pt x="50" y="68"/>
                  <a:pt x="50" y="68"/>
                </a:cubicBezTo>
                <a:cubicBezTo>
                  <a:pt x="51" y="68"/>
                  <a:pt x="51" y="68"/>
                  <a:pt x="51" y="67"/>
                </a:cubicBezTo>
                <a:close/>
                <a:moveTo>
                  <a:pt x="46" y="59"/>
                </a:moveTo>
                <a:cubicBezTo>
                  <a:pt x="44" y="60"/>
                  <a:pt x="44" y="60"/>
                  <a:pt x="44" y="60"/>
                </a:cubicBezTo>
                <a:cubicBezTo>
                  <a:pt x="44" y="61"/>
                  <a:pt x="44" y="61"/>
                  <a:pt x="44" y="61"/>
                </a:cubicBezTo>
                <a:cubicBezTo>
                  <a:pt x="46" y="60"/>
                  <a:pt x="46" y="60"/>
                  <a:pt x="46" y="60"/>
                </a:cubicBezTo>
                <a:lnTo>
                  <a:pt x="46" y="59"/>
                </a:lnTo>
                <a:close/>
                <a:moveTo>
                  <a:pt x="44" y="163"/>
                </a:moveTo>
                <a:cubicBezTo>
                  <a:pt x="46" y="164"/>
                  <a:pt x="46" y="164"/>
                  <a:pt x="46" y="164"/>
                </a:cubicBezTo>
                <a:cubicBezTo>
                  <a:pt x="46" y="139"/>
                  <a:pt x="46" y="139"/>
                  <a:pt x="46" y="139"/>
                </a:cubicBezTo>
                <a:cubicBezTo>
                  <a:pt x="45" y="139"/>
                  <a:pt x="45" y="139"/>
                  <a:pt x="45" y="139"/>
                </a:cubicBezTo>
                <a:cubicBezTo>
                  <a:pt x="46" y="137"/>
                  <a:pt x="46" y="137"/>
                  <a:pt x="46" y="137"/>
                </a:cubicBezTo>
                <a:cubicBezTo>
                  <a:pt x="46" y="136"/>
                  <a:pt x="46" y="136"/>
                  <a:pt x="46" y="136"/>
                </a:cubicBezTo>
                <a:cubicBezTo>
                  <a:pt x="45" y="139"/>
                  <a:pt x="45" y="139"/>
                  <a:pt x="45" y="139"/>
                </a:cubicBezTo>
                <a:cubicBezTo>
                  <a:pt x="44" y="139"/>
                  <a:pt x="44" y="139"/>
                  <a:pt x="44" y="139"/>
                </a:cubicBezTo>
                <a:lnTo>
                  <a:pt x="44" y="163"/>
                </a:lnTo>
                <a:close/>
                <a:moveTo>
                  <a:pt x="46" y="61"/>
                </a:moveTo>
                <a:cubicBezTo>
                  <a:pt x="46" y="62"/>
                  <a:pt x="46" y="62"/>
                  <a:pt x="46" y="62"/>
                </a:cubicBezTo>
                <a:cubicBezTo>
                  <a:pt x="44" y="62"/>
                  <a:pt x="44" y="62"/>
                  <a:pt x="44" y="62"/>
                </a:cubicBezTo>
                <a:cubicBezTo>
                  <a:pt x="44" y="62"/>
                  <a:pt x="44" y="62"/>
                  <a:pt x="44" y="62"/>
                </a:cubicBezTo>
                <a:lnTo>
                  <a:pt x="46" y="61"/>
                </a:lnTo>
                <a:close/>
                <a:moveTo>
                  <a:pt x="46" y="65"/>
                </a:moveTo>
                <a:cubicBezTo>
                  <a:pt x="46" y="134"/>
                  <a:pt x="46" y="134"/>
                  <a:pt x="46" y="134"/>
                </a:cubicBezTo>
                <a:cubicBezTo>
                  <a:pt x="44" y="133"/>
                  <a:pt x="44" y="133"/>
                  <a:pt x="44" y="133"/>
                </a:cubicBezTo>
                <a:cubicBezTo>
                  <a:pt x="44" y="63"/>
                  <a:pt x="44" y="63"/>
                  <a:pt x="44" y="63"/>
                </a:cubicBezTo>
                <a:lnTo>
                  <a:pt x="46" y="65"/>
                </a:lnTo>
                <a:close/>
                <a:moveTo>
                  <a:pt x="44" y="60"/>
                </a:moveTo>
                <a:cubicBezTo>
                  <a:pt x="42" y="62"/>
                  <a:pt x="42" y="62"/>
                  <a:pt x="42" y="62"/>
                </a:cubicBezTo>
                <a:cubicBezTo>
                  <a:pt x="42" y="62"/>
                  <a:pt x="42" y="62"/>
                  <a:pt x="42" y="62"/>
                </a:cubicBezTo>
                <a:cubicBezTo>
                  <a:pt x="42" y="62"/>
                  <a:pt x="42" y="62"/>
                  <a:pt x="42" y="62"/>
                </a:cubicBezTo>
                <a:cubicBezTo>
                  <a:pt x="42" y="132"/>
                  <a:pt x="42" y="132"/>
                  <a:pt x="42" y="132"/>
                </a:cubicBezTo>
                <a:cubicBezTo>
                  <a:pt x="44" y="133"/>
                  <a:pt x="44" y="133"/>
                  <a:pt x="44" y="133"/>
                </a:cubicBezTo>
                <a:cubicBezTo>
                  <a:pt x="43" y="134"/>
                  <a:pt x="43" y="134"/>
                  <a:pt x="43" y="134"/>
                </a:cubicBezTo>
                <a:cubicBezTo>
                  <a:pt x="42" y="133"/>
                  <a:pt x="42" y="133"/>
                  <a:pt x="42" y="133"/>
                </a:cubicBezTo>
                <a:cubicBezTo>
                  <a:pt x="42" y="134"/>
                  <a:pt x="42" y="134"/>
                  <a:pt x="42" y="134"/>
                </a:cubicBezTo>
                <a:cubicBezTo>
                  <a:pt x="43" y="134"/>
                  <a:pt x="43" y="134"/>
                  <a:pt x="43" y="134"/>
                </a:cubicBezTo>
                <a:cubicBezTo>
                  <a:pt x="42" y="136"/>
                  <a:pt x="42" y="136"/>
                  <a:pt x="42" y="136"/>
                </a:cubicBezTo>
                <a:cubicBezTo>
                  <a:pt x="42" y="136"/>
                  <a:pt x="42" y="136"/>
                  <a:pt x="42" y="136"/>
                </a:cubicBezTo>
                <a:cubicBezTo>
                  <a:pt x="42" y="136"/>
                  <a:pt x="42" y="136"/>
                  <a:pt x="42" y="136"/>
                </a:cubicBezTo>
                <a:cubicBezTo>
                  <a:pt x="42" y="136"/>
                  <a:pt x="42" y="136"/>
                  <a:pt x="42" y="136"/>
                </a:cubicBezTo>
                <a:cubicBezTo>
                  <a:pt x="42" y="137"/>
                  <a:pt x="42" y="137"/>
                  <a:pt x="42" y="137"/>
                </a:cubicBezTo>
                <a:cubicBezTo>
                  <a:pt x="42" y="138"/>
                  <a:pt x="42" y="138"/>
                  <a:pt x="42" y="138"/>
                </a:cubicBezTo>
                <a:cubicBezTo>
                  <a:pt x="44" y="133"/>
                  <a:pt x="44" y="133"/>
                  <a:pt x="44" y="133"/>
                </a:cubicBezTo>
                <a:cubicBezTo>
                  <a:pt x="44" y="133"/>
                  <a:pt x="44" y="133"/>
                  <a:pt x="44" y="133"/>
                </a:cubicBezTo>
                <a:cubicBezTo>
                  <a:pt x="44" y="63"/>
                  <a:pt x="44" y="63"/>
                  <a:pt x="44" y="63"/>
                </a:cubicBezTo>
                <a:cubicBezTo>
                  <a:pt x="43" y="62"/>
                  <a:pt x="43" y="62"/>
                  <a:pt x="43" y="62"/>
                </a:cubicBezTo>
                <a:cubicBezTo>
                  <a:pt x="44" y="62"/>
                  <a:pt x="44" y="62"/>
                  <a:pt x="44" y="62"/>
                </a:cubicBezTo>
                <a:cubicBezTo>
                  <a:pt x="44" y="62"/>
                  <a:pt x="44" y="62"/>
                  <a:pt x="44" y="62"/>
                </a:cubicBezTo>
                <a:cubicBezTo>
                  <a:pt x="43" y="62"/>
                  <a:pt x="43" y="62"/>
                  <a:pt x="43" y="62"/>
                </a:cubicBezTo>
                <a:cubicBezTo>
                  <a:pt x="44" y="61"/>
                  <a:pt x="44" y="61"/>
                  <a:pt x="44" y="61"/>
                </a:cubicBezTo>
                <a:lnTo>
                  <a:pt x="44" y="60"/>
                </a:lnTo>
                <a:close/>
                <a:moveTo>
                  <a:pt x="42" y="162"/>
                </a:moveTo>
                <a:cubicBezTo>
                  <a:pt x="44" y="163"/>
                  <a:pt x="44" y="163"/>
                  <a:pt x="44" y="163"/>
                </a:cubicBezTo>
                <a:cubicBezTo>
                  <a:pt x="44" y="139"/>
                  <a:pt x="44" y="139"/>
                  <a:pt x="44" y="139"/>
                </a:cubicBezTo>
                <a:cubicBezTo>
                  <a:pt x="42" y="138"/>
                  <a:pt x="42" y="138"/>
                  <a:pt x="42" y="138"/>
                </a:cubicBezTo>
                <a:lnTo>
                  <a:pt x="42" y="162"/>
                </a:lnTo>
                <a:close/>
                <a:moveTo>
                  <a:pt x="42" y="62"/>
                </a:moveTo>
                <a:cubicBezTo>
                  <a:pt x="41" y="61"/>
                  <a:pt x="41" y="61"/>
                  <a:pt x="41" y="61"/>
                </a:cubicBezTo>
                <a:cubicBezTo>
                  <a:pt x="41" y="131"/>
                  <a:pt x="41" y="131"/>
                  <a:pt x="41" y="131"/>
                </a:cubicBezTo>
                <a:cubicBezTo>
                  <a:pt x="41" y="131"/>
                  <a:pt x="41" y="131"/>
                  <a:pt x="41" y="131"/>
                </a:cubicBezTo>
                <a:cubicBezTo>
                  <a:pt x="41" y="132"/>
                  <a:pt x="41" y="132"/>
                  <a:pt x="41" y="132"/>
                </a:cubicBezTo>
                <a:cubicBezTo>
                  <a:pt x="41" y="132"/>
                  <a:pt x="41" y="132"/>
                  <a:pt x="41" y="132"/>
                </a:cubicBezTo>
                <a:cubicBezTo>
                  <a:pt x="41" y="133"/>
                  <a:pt x="41" y="133"/>
                  <a:pt x="41" y="133"/>
                </a:cubicBezTo>
                <a:cubicBezTo>
                  <a:pt x="41" y="133"/>
                  <a:pt x="41" y="133"/>
                  <a:pt x="41" y="133"/>
                </a:cubicBezTo>
                <a:cubicBezTo>
                  <a:pt x="42" y="134"/>
                  <a:pt x="42" y="134"/>
                  <a:pt x="42" y="134"/>
                </a:cubicBezTo>
                <a:cubicBezTo>
                  <a:pt x="42" y="133"/>
                  <a:pt x="42" y="133"/>
                  <a:pt x="42" y="133"/>
                </a:cubicBezTo>
                <a:cubicBezTo>
                  <a:pt x="41" y="132"/>
                  <a:pt x="41" y="132"/>
                  <a:pt x="41" y="132"/>
                </a:cubicBezTo>
                <a:cubicBezTo>
                  <a:pt x="41" y="131"/>
                  <a:pt x="41" y="131"/>
                  <a:pt x="41" y="131"/>
                </a:cubicBezTo>
                <a:cubicBezTo>
                  <a:pt x="42" y="132"/>
                  <a:pt x="42" y="132"/>
                  <a:pt x="42" y="132"/>
                </a:cubicBezTo>
                <a:lnTo>
                  <a:pt x="42" y="62"/>
                </a:lnTo>
                <a:close/>
                <a:moveTo>
                  <a:pt x="41" y="161"/>
                </a:moveTo>
                <a:cubicBezTo>
                  <a:pt x="42" y="162"/>
                  <a:pt x="42" y="162"/>
                  <a:pt x="42" y="162"/>
                </a:cubicBezTo>
                <a:cubicBezTo>
                  <a:pt x="42" y="138"/>
                  <a:pt x="42" y="138"/>
                  <a:pt x="42" y="138"/>
                </a:cubicBezTo>
                <a:cubicBezTo>
                  <a:pt x="42" y="138"/>
                  <a:pt x="42" y="138"/>
                  <a:pt x="42" y="138"/>
                </a:cubicBezTo>
                <a:cubicBezTo>
                  <a:pt x="42" y="138"/>
                  <a:pt x="42" y="138"/>
                  <a:pt x="42" y="138"/>
                </a:cubicBezTo>
                <a:cubicBezTo>
                  <a:pt x="42" y="137"/>
                  <a:pt x="42" y="137"/>
                  <a:pt x="42" y="137"/>
                </a:cubicBezTo>
                <a:cubicBezTo>
                  <a:pt x="42" y="138"/>
                  <a:pt x="42" y="138"/>
                  <a:pt x="42" y="138"/>
                </a:cubicBezTo>
                <a:cubicBezTo>
                  <a:pt x="41" y="138"/>
                  <a:pt x="41" y="138"/>
                  <a:pt x="41" y="138"/>
                </a:cubicBezTo>
                <a:lnTo>
                  <a:pt x="41" y="161"/>
                </a:lnTo>
                <a:close/>
                <a:moveTo>
                  <a:pt x="42" y="136"/>
                </a:moveTo>
                <a:cubicBezTo>
                  <a:pt x="42" y="136"/>
                  <a:pt x="42" y="136"/>
                  <a:pt x="42" y="136"/>
                </a:cubicBezTo>
                <a:cubicBezTo>
                  <a:pt x="41" y="135"/>
                  <a:pt x="41" y="135"/>
                  <a:pt x="41" y="135"/>
                </a:cubicBezTo>
                <a:cubicBezTo>
                  <a:pt x="41" y="134"/>
                  <a:pt x="41" y="134"/>
                  <a:pt x="41" y="134"/>
                </a:cubicBezTo>
                <a:lnTo>
                  <a:pt x="42" y="136"/>
                </a:lnTo>
                <a:close/>
                <a:moveTo>
                  <a:pt x="41" y="61"/>
                </a:moveTo>
                <a:cubicBezTo>
                  <a:pt x="40" y="60"/>
                  <a:pt x="40" y="60"/>
                  <a:pt x="40" y="60"/>
                </a:cubicBezTo>
                <a:cubicBezTo>
                  <a:pt x="40" y="131"/>
                  <a:pt x="40" y="131"/>
                  <a:pt x="40" y="131"/>
                </a:cubicBezTo>
                <a:cubicBezTo>
                  <a:pt x="41" y="131"/>
                  <a:pt x="41" y="131"/>
                  <a:pt x="41" y="131"/>
                </a:cubicBezTo>
                <a:lnTo>
                  <a:pt x="41" y="61"/>
                </a:lnTo>
                <a:close/>
                <a:moveTo>
                  <a:pt x="40" y="161"/>
                </a:moveTo>
                <a:cubicBezTo>
                  <a:pt x="41" y="161"/>
                  <a:pt x="41" y="161"/>
                  <a:pt x="41" y="161"/>
                </a:cubicBezTo>
                <a:cubicBezTo>
                  <a:pt x="41" y="138"/>
                  <a:pt x="41" y="138"/>
                  <a:pt x="41" y="138"/>
                </a:cubicBezTo>
                <a:cubicBezTo>
                  <a:pt x="40" y="138"/>
                  <a:pt x="40" y="138"/>
                  <a:pt x="40" y="138"/>
                </a:cubicBezTo>
                <a:lnTo>
                  <a:pt x="40" y="161"/>
                </a:lnTo>
                <a:close/>
                <a:moveTo>
                  <a:pt x="41" y="132"/>
                </a:moveTo>
                <a:cubicBezTo>
                  <a:pt x="41" y="133"/>
                  <a:pt x="41" y="133"/>
                  <a:pt x="41" y="133"/>
                </a:cubicBezTo>
                <a:cubicBezTo>
                  <a:pt x="40" y="134"/>
                  <a:pt x="40" y="134"/>
                  <a:pt x="40" y="134"/>
                </a:cubicBezTo>
                <a:cubicBezTo>
                  <a:pt x="40" y="133"/>
                  <a:pt x="40" y="133"/>
                  <a:pt x="40" y="133"/>
                </a:cubicBezTo>
                <a:cubicBezTo>
                  <a:pt x="40" y="132"/>
                  <a:pt x="40" y="132"/>
                  <a:pt x="40" y="132"/>
                </a:cubicBezTo>
                <a:cubicBezTo>
                  <a:pt x="40" y="132"/>
                  <a:pt x="40" y="132"/>
                  <a:pt x="40" y="132"/>
                </a:cubicBezTo>
                <a:cubicBezTo>
                  <a:pt x="40" y="132"/>
                  <a:pt x="40" y="132"/>
                  <a:pt x="40" y="132"/>
                </a:cubicBezTo>
                <a:lnTo>
                  <a:pt x="41" y="132"/>
                </a:lnTo>
                <a:close/>
                <a:moveTo>
                  <a:pt x="41" y="134"/>
                </a:moveTo>
                <a:cubicBezTo>
                  <a:pt x="41" y="135"/>
                  <a:pt x="41" y="135"/>
                  <a:pt x="41" y="135"/>
                </a:cubicBezTo>
                <a:cubicBezTo>
                  <a:pt x="40" y="135"/>
                  <a:pt x="40" y="135"/>
                  <a:pt x="40" y="135"/>
                </a:cubicBezTo>
                <a:cubicBezTo>
                  <a:pt x="40" y="134"/>
                  <a:pt x="40" y="134"/>
                  <a:pt x="40" y="134"/>
                </a:cubicBezTo>
                <a:lnTo>
                  <a:pt x="41" y="134"/>
                </a:lnTo>
                <a:close/>
                <a:moveTo>
                  <a:pt x="40" y="60"/>
                </a:moveTo>
                <a:cubicBezTo>
                  <a:pt x="39" y="60"/>
                  <a:pt x="39" y="60"/>
                  <a:pt x="39" y="60"/>
                </a:cubicBezTo>
                <a:cubicBezTo>
                  <a:pt x="39" y="61"/>
                  <a:pt x="39" y="61"/>
                  <a:pt x="39" y="61"/>
                </a:cubicBezTo>
                <a:cubicBezTo>
                  <a:pt x="39" y="61"/>
                  <a:pt x="39" y="61"/>
                  <a:pt x="39" y="61"/>
                </a:cubicBezTo>
                <a:cubicBezTo>
                  <a:pt x="39" y="61"/>
                  <a:pt x="39" y="61"/>
                  <a:pt x="39" y="61"/>
                </a:cubicBezTo>
                <a:cubicBezTo>
                  <a:pt x="39" y="130"/>
                  <a:pt x="39" y="130"/>
                  <a:pt x="39" y="130"/>
                </a:cubicBezTo>
                <a:cubicBezTo>
                  <a:pt x="40" y="131"/>
                  <a:pt x="40" y="131"/>
                  <a:pt x="40" y="131"/>
                </a:cubicBezTo>
                <a:lnTo>
                  <a:pt x="40" y="60"/>
                </a:lnTo>
                <a:close/>
                <a:moveTo>
                  <a:pt x="39" y="160"/>
                </a:moveTo>
                <a:cubicBezTo>
                  <a:pt x="40" y="161"/>
                  <a:pt x="40" y="161"/>
                  <a:pt x="40" y="161"/>
                </a:cubicBezTo>
                <a:cubicBezTo>
                  <a:pt x="40" y="138"/>
                  <a:pt x="40" y="138"/>
                  <a:pt x="40" y="138"/>
                </a:cubicBezTo>
                <a:cubicBezTo>
                  <a:pt x="39" y="137"/>
                  <a:pt x="39" y="137"/>
                  <a:pt x="39" y="137"/>
                </a:cubicBezTo>
                <a:cubicBezTo>
                  <a:pt x="39" y="137"/>
                  <a:pt x="39" y="137"/>
                  <a:pt x="39" y="137"/>
                </a:cubicBezTo>
                <a:lnTo>
                  <a:pt x="39" y="160"/>
                </a:lnTo>
                <a:close/>
                <a:moveTo>
                  <a:pt x="40" y="132"/>
                </a:moveTo>
                <a:cubicBezTo>
                  <a:pt x="40" y="132"/>
                  <a:pt x="40" y="132"/>
                  <a:pt x="40" y="132"/>
                </a:cubicBezTo>
                <a:cubicBezTo>
                  <a:pt x="39" y="132"/>
                  <a:pt x="39" y="132"/>
                  <a:pt x="39" y="132"/>
                </a:cubicBezTo>
                <a:cubicBezTo>
                  <a:pt x="39" y="131"/>
                  <a:pt x="39" y="131"/>
                  <a:pt x="39" y="131"/>
                </a:cubicBezTo>
                <a:lnTo>
                  <a:pt x="40" y="132"/>
                </a:lnTo>
                <a:close/>
                <a:moveTo>
                  <a:pt x="40" y="133"/>
                </a:moveTo>
                <a:cubicBezTo>
                  <a:pt x="40" y="134"/>
                  <a:pt x="40" y="134"/>
                  <a:pt x="40" y="134"/>
                </a:cubicBezTo>
                <a:cubicBezTo>
                  <a:pt x="40" y="134"/>
                  <a:pt x="40" y="134"/>
                  <a:pt x="40" y="134"/>
                </a:cubicBezTo>
                <a:cubicBezTo>
                  <a:pt x="40" y="134"/>
                  <a:pt x="40" y="134"/>
                  <a:pt x="40" y="134"/>
                </a:cubicBezTo>
                <a:cubicBezTo>
                  <a:pt x="40" y="135"/>
                  <a:pt x="40" y="135"/>
                  <a:pt x="40" y="135"/>
                </a:cubicBezTo>
                <a:cubicBezTo>
                  <a:pt x="40" y="135"/>
                  <a:pt x="40" y="135"/>
                  <a:pt x="40" y="135"/>
                </a:cubicBezTo>
                <a:cubicBezTo>
                  <a:pt x="39" y="136"/>
                  <a:pt x="39" y="136"/>
                  <a:pt x="39" y="136"/>
                </a:cubicBezTo>
                <a:cubicBezTo>
                  <a:pt x="39" y="135"/>
                  <a:pt x="39" y="135"/>
                  <a:pt x="39" y="135"/>
                </a:cubicBezTo>
                <a:cubicBezTo>
                  <a:pt x="39" y="134"/>
                  <a:pt x="39" y="134"/>
                  <a:pt x="39" y="134"/>
                </a:cubicBezTo>
                <a:cubicBezTo>
                  <a:pt x="39" y="134"/>
                  <a:pt x="39" y="134"/>
                  <a:pt x="39" y="134"/>
                </a:cubicBezTo>
                <a:cubicBezTo>
                  <a:pt x="39" y="133"/>
                  <a:pt x="39" y="133"/>
                  <a:pt x="39" y="133"/>
                </a:cubicBezTo>
                <a:cubicBezTo>
                  <a:pt x="40" y="134"/>
                  <a:pt x="40" y="134"/>
                  <a:pt x="40" y="134"/>
                </a:cubicBezTo>
                <a:lnTo>
                  <a:pt x="40" y="133"/>
                </a:lnTo>
                <a:close/>
                <a:moveTo>
                  <a:pt x="39" y="60"/>
                </a:moveTo>
                <a:cubicBezTo>
                  <a:pt x="38" y="59"/>
                  <a:pt x="38" y="59"/>
                  <a:pt x="38" y="59"/>
                </a:cubicBezTo>
                <a:cubicBezTo>
                  <a:pt x="38" y="60"/>
                  <a:pt x="38" y="60"/>
                  <a:pt x="38" y="60"/>
                </a:cubicBezTo>
                <a:cubicBezTo>
                  <a:pt x="39" y="61"/>
                  <a:pt x="39" y="61"/>
                  <a:pt x="39" y="61"/>
                </a:cubicBezTo>
                <a:lnTo>
                  <a:pt x="39" y="60"/>
                </a:lnTo>
                <a:close/>
                <a:moveTo>
                  <a:pt x="39" y="61"/>
                </a:moveTo>
                <a:cubicBezTo>
                  <a:pt x="39" y="62"/>
                  <a:pt x="38" y="62"/>
                  <a:pt x="38" y="63"/>
                </a:cubicBezTo>
                <a:cubicBezTo>
                  <a:pt x="38" y="130"/>
                  <a:pt x="38" y="130"/>
                  <a:pt x="38" y="130"/>
                </a:cubicBezTo>
                <a:cubicBezTo>
                  <a:pt x="38" y="130"/>
                  <a:pt x="38" y="130"/>
                  <a:pt x="38" y="130"/>
                </a:cubicBezTo>
                <a:cubicBezTo>
                  <a:pt x="38" y="131"/>
                  <a:pt x="38" y="131"/>
                  <a:pt x="38" y="131"/>
                </a:cubicBezTo>
                <a:cubicBezTo>
                  <a:pt x="38" y="132"/>
                  <a:pt x="38" y="132"/>
                  <a:pt x="38" y="132"/>
                </a:cubicBezTo>
                <a:cubicBezTo>
                  <a:pt x="38" y="131"/>
                  <a:pt x="38" y="131"/>
                  <a:pt x="38" y="131"/>
                </a:cubicBezTo>
                <a:cubicBezTo>
                  <a:pt x="39" y="132"/>
                  <a:pt x="39" y="132"/>
                  <a:pt x="39" y="132"/>
                </a:cubicBezTo>
                <a:cubicBezTo>
                  <a:pt x="39" y="131"/>
                  <a:pt x="39" y="131"/>
                  <a:pt x="39" y="131"/>
                </a:cubicBezTo>
                <a:cubicBezTo>
                  <a:pt x="39" y="131"/>
                  <a:pt x="39" y="131"/>
                  <a:pt x="39" y="131"/>
                </a:cubicBezTo>
                <a:cubicBezTo>
                  <a:pt x="39" y="130"/>
                  <a:pt x="39" y="130"/>
                  <a:pt x="39" y="130"/>
                </a:cubicBezTo>
                <a:cubicBezTo>
                  <a:pt x="39" y="130"/>
                  <a:pt x="39" y="130"/>
                  <a:pt x="39" y="130"/>
                </a:cubicBezTo>
                <a:lnTo>
                  <a:pt x="39" y="61"/>
                </a:lnTo>
                <a:close/>
                <a:moveTo>
                  <a:pt x="38" y="160"/>
                </a:moveTo>
                <a:cubicBezTo>
                  <a:pt x="39" y="160"/>
                  <a:pt x="39" y="160"/>
                  <a:pt x="39" y="160"/>
                </a:cubicBezTo>
                <a:cubicBezTo>
                  <a:pt x="39" y="137"/>
                  <a:pt x="39" y="137"/>
                  <a:pt x="39" y="137"/>
                </a:cubicBezTo>
                <a:cubicBezTo>
                  <a:pt x="39" y="137"/>
                  <a:pt x="39" y="137"/>
                  <a:pt x="39" y="137"/>
                </a:cubicBezTo>
                <a:cubicBezTo>
                  <a:pt x="39" y="136"/>
                  <a:pt x="39" y="136"/>
                  <a:pt x="39" y="136"/>
                </a:cubicBezTo>
                <a:cubicBezTo>
                  <a:pt x="39" y="135"/>
                  <a:pt x="39" y="135"/>
                  <a:pt x="39" y="135"/>
                </a:cubicBezTo>
                <a:cubicBezTo>
                  <a:pt x="38" y="137"/>
                  <a:pt x="38" y="137"/>
                  <a:pt x="38" y="137"/>
                </a:cubicBezTo>
                <a:cubicBezTo>
                  <a:pt x="38" y="136"/>
                  <a:pt x="38" y="136"/>
                  <a:pt x="38" y="136"/>
                </a:cubicBezTo>
                <a:lnTo>
                  <a:pt x="38" y="160"/>
                </a:lnTo>
                <a:close/>
                <a:moveTo>
                  <a:pt x="39" y="133"/>
                </a:moveTo>
                <a:cubicBezTo>
                  <a:pt x="39" y="134"/>
                  <a:pt x="39" y="134"/>
                  <a:pt x="39" y="134"/>
                </a:cubicBezTo>
                <a:cubicBezTo>
                  <a:pt x="38" y="133"/>
                  <a:pt x="38" y="133"/>
                  <a:pt x="38" y="133"/>
                </a:cubicBezTo>
                <a:cubicBezTo>
                  <a:pt x="38" y="132"/>
                  <a:pt x="38" y="132"/>
                  <a:pt x="38" y="132"/>
                </a:cubicBezTo>
                <a:lnTo>
                  <a:pt x="39" y="133"/>
                </a:lnTo>
                <a:close/>
                <a:moveTo>
                  <a:pt x="38" y="59"/>
                </a:moveTo>
                <a:cubicBezTo>
                  <a:pt x="37" y="58"/>
                  <a:pt x="37" y="58"/>
                  <a:pt x="37" y="58"/>
                </a:cubicBezTo>
                <a:cubicBezTo>
                  <a:pt x="37" y="59"/>
                  <a:pt x="37" y="59"/>
                  <a:pt x="37" y="59"/>
                </a:cubicBezTo>
                <a:cubicBezTo>
                  <a:pt x="38" y="60"/>
                  <a:pt x="38" y="60"/>
                  <a:pt x="38" y="60"/>
                </a:cubicBezTo>
                <a:lnTo>
                  <a:pt x="38" y="59"/>
                </a:lnTo>
                <a:close/>
                <a:moveTo>
                  <a:pt x="38" y="63"/>
                </a:moveTo>
                <a:cubicBezTo>
                  <a:pt x="37" y="64"/>
                  <a:pt x="37" y="64"/>
                  <a:pt x="37" y="64"/>
                </a:cubicBezTo>
                <a:cubicBezTo>
                  <a:pt x="37" y="129"/>
                  <a:pt x="37" y="129"/>
                  <a:pt x="37" y="129"/>
                </a:cubicBezTo>
                <a:cubicBezTo>
                  <a:pt x="38" y="130"/>
                  <a:pt x="38" y="130"/>
                  <a:pt x="38" y="130"/>
                </a:cubicBezTo>
                <a:lnTo>
                  <a:pt x="38" y="63"/>
                </a:lnTo>
                <a:close/>
                <a:moveTo>
                  <a:pt x="37" y="159"/>
                </a:moveTo>
                <a:cubicBezTo>
                  <a:pt x="38" y="160"/>
                  <a:pt x="38" y="160"/>
                  <a:pt x="38" y="160"/>
                </a:cubicBezTo>
                <a:cubicBezTo>
                  <a:pt x="38" y="136"/>
                  <a:pt x="38" y="136"/>
                  <a:pt x="38" y="136"/>
                </a:cubicBezTo>
                <a:cubicBezTo>
                  <a:pt x="37" y="136"/>
                  <a:pt x="37" y="136"/>
                  <a:pt x="37" y="136"/>
                </a:cubicBezTo>
                <a:cubicBezTo>
                  <a:pt x="37" y="136"/>
                  <a:pt x="37" y="136"/>
                  <a:pt x="37" y="136"/>
                </a:cubicBezTo>
                <a:cubicBezTo>
                  <a:pt x="37" y="137"/>
                  <a:pt x="37" y="137"/>
                  <a:pt x="37" y="137"/>
                </a:cubicBezTo>
                <a:cubicBezTo>
                  <a:pt x="37" y="137"/>
                  <a:pt x="37" y="137"/>
                  <a:pt x="37" y="137"/>
                </a:cubicBezTo>
                <a:lnTo>
                  <a:pt x="37" y="159"/>
                </a:lnTo>
                <a:close/>
                <a:moveTo>
                  <a:pt x="38" y="131"/>
                </a:moveTo>
                <a:cubicBezTo>
                  <a:pt x="38" y="132"/>
                  <a:pt x="38" y="132"/>
                  <a:pt x="38" y="132"/>
                </a:cubicBezTo>
                <a:cubicBezTo>
                  <a:pt x="38" y="132"/>
                  <a:pt x="38" y="132"/>
                  <a:pt x="38" y="132"/>
                </a:cubicBezTo>
                <a:cubicBezTo>
                  <a:pt x="38" y="132"/>
                  <a:pt x="38" y="132"/>
                  <a:pt x="38" y="132"/>
                </a:cubicBezTo>
                <a:cubicBezTo>
                  <a:pt x="38" y="133"/>
                  <a:pt x="38" y="133"/>
                  <a:pt x="38" y="133"/>
                </a:cubicBezTo>
                <a:cubicBezTo>
                  <a:pt x="38" y="133"/>
                  <a:pt x="38" y="133"/>
                  <a:pt x="38" y="133"/>
                </a:cubicBezTo>
                <a:cubicBezTo>
                  <a:pt x="37" y="134"/>
                  <a:pt x="37" y="134"/>
                  <a:pt x="37" y="134"/>
                </a:cubicBezTo>
                <a:cubicBezTo>
                  <a:pt x="37" y="133"/>
                  <a:pt x="37" y="133"/>
                  <a:pt x="37" y="133"/>
                </a:cubicBezTo>
                <a:lnTo>
                  <a:pt x="38" y="131"/>
                </a:lnTo>
                <a:close/>
                <a:moveTo>
                  <a:pt x="37" y="58"/>
                </a:moveTo>
                <a:cubicBezTo>
                  <a:pt x="36" y="57"/>
                  <a:pt x="36" y="57"/>
                  <a:pt x="36" y="57"/>
                </a:cubicBezTo>
                <a:cubicBezTo>
                  <a:pt x="36" y="58"/>
                  <a:pt x="36" y="58"/>
                  <a:pt x="36" y="58"/>
                </a:cubicBezTo>
                <a:cubicBezTo>
                  <a:pt x="37" y="59"/>
                  <a:pt x="37" y="59"/>
                  <a:pt x="37" y="59"/>
                </a:cubicBezTo>
                <a:lnTo>
                  <a:pt x="37" y="58"/>
                </a:lnTo>
                <a:close/>
                <a:moveTo>
                  <a:pt x="37" y="64"/>
                </a:moveTo>
                <a:cubicBezTo>
                  <a:pt x="36" y="66"/>
                  <a:pt x="36" y="66"/>
                  <a:pt x="36" y="66"/>
                </a:cubicBezTo>
                <a:cubicBezTo>
                  <a:pt x="36" y="129"/>
                  <a:pt x="36" y="129"/>
                  <a:pt x="36" y="129"/>
                </a:cubicBezTo>
                <a:cubicBezTo>
                  <a:pt x="36" y="129"/>
                  <a:pt x="36" y="129"/>
                  <a:pt x="36" y="129"/>
                </a:cubicBezTo>
                <a:cubicBezTo>
                  <a:pt x="36" y="130"/>
                  <a:pt x="36" y="130"/>
                  <a:pt x="36" y="130"/>
                </a:cubicBezTo>
                <a:cubicBezTo>
                  <a:pt x="36" y="131"/>
                  <a:pt x="36" y="131"/>
                  <a:pt x="36" y="131"/>
                </a:cubicBezTo>
                <a:cubicBezTo>
                  <a:pt x="37" y="129"/>
                  <a:pt x="37" y="129"/>
                  <a:pt x="37" y="129"/>
                </a:cubicBezTo>
                <a:cubicBezTo>
                  <a:pt x="37" y="129"/>
                  <a:pt x="37" y="129"/>
                  <a:pt x="37" y="129"/>
                </a:cubicBezTo>
                <a:lnTo>
                  <a:pt x="37" y="64"/>
                </a:lnTo>
                <a:close/>
                <a:moveTo>
                  <a:pt x="36" y="159"/>
                </a:moveTo>
                <a:cubicBezTo>
                  <a:pt x="37" y="159"/>
                  <a:pt x="37" y="159"/>
                  <a:pt x="37" y="159"/>
                </a:cubicBezTo>
                <a:cubicBezTo>
                  <a:pt x="37" y="137"/>
                  <a:pt x="37" y="137"/>
                  <a:pt x="37" y="137"/>
                </a:cubicBezTo>
                <a:cubicBezTo>
                  <a:pt x="36" y="136"/>
                  <a:pt x="36" y="136"/>
                  <a:pt x="36" y="136"/>
                </a:cubicBezTo>
                <a:lnTo>
                  <a:pt x="36" y="159"/>
                </a:lnTo>
                <a:close/>
                <a:moveTo>
                  <a:pt x="37" y="133"/>
                </a:moveTo>
                <a:cubicBezTo>
                  <a:pt x="37" y="134"/>
                  <a:pt x="37" y="134"/>
                  <a:pt x="37" y="134"/>
                </a:cubicBezTo>
                <a:cubicBezTo>
                  <a:pt x="36" y="135"/>
                  <a:pt x="36" y="135"/>
                  <a:pt x="36" y="135"/>
                </a:cubicBezTo>
                <a:cubicBezTo>
                  <a:pt x="37" y="136"/>
                  <a:pt x="37" y="136"/>
                  <a:pt x="37" y="136"/>
                </a:cubicBezTo>
                <a:cubicBezTo>
                  <a:pt x="37" y="136"/>
                  <a:pt x="37" y="136"/>
                  <a:pt x="37" y="136"/>
                </a:cubicBezTo>
                <a:cubicBezTo>
                  <a:pt x="36" y="136"/>
                  <a:pt x="36" y="136"/>
                  <a:pt x="36" y="136"/>
                </a:cubicBezTo>
                <a:cubicBezTo>
                  <a:pt x="36" y="136"/>
                  <a:pt x="36" y="136"/>
                  <a:pt x="36" y="136"/>
                </a:cubicBezTo>
                <a:cubicBezTo>
                  <a:pt x="36" y="135"/>
                  <a:pt x="36" y="135"/>
                  <a:pt x="36" y="135"/>
                </a:cubicBezTo>
                <a:cubicBezTo>
                  <a:pt x="36" y="135"/>
                  <a:pt x="36" y="135"/>
                  <a:pt x="36" y="135"/>
                </a:cubicBezTo>
                <a:cubicBezTo>
                  <a:pt x="36" y="135"/>
                  <a:pt x="36" y="135"/>
                  <a:pt x="36" y="135"/>
                </a:cubicBezTo>
                <a:lnTo>
                  <a:pt x="37" y="133"/>
                </a:lnTo>
                <a:close/>
                <a:moveTo>
                  <a:pt x="36" y="57"/>
                </a:moveTo>
                <a:cubicBezTo>
                  <a:pt x="34" y="56"/>
                  <a:pt x="34" y="56"/>
                  <a:pt x="34" y="56"/>
                </a:cubicBezTo>
                <a:cubicBezTo>
                  <a:pt x="33" y="56"/>
                  <a:pt x="33" y="56"/>
                  <a:pt x="33" y="56"/>
                </a:cubicBezTo>
                <a:cubicBezTo>
                  <a:pt x="36" y="58"/>
                  <a:pt x="36" y="58"/>
                  <a:pt x="36" y="58"/>
                </a:cubicBezTo>
                <a:lnTo>
                  <a:pt x="36" y="57"/>
                </a:lnTo>
                <a:close/>
                <a:moveTo>
                  <a:pt x="36" y="66"/>
                </a:moveTo>
                <a:cubicBezTo>
                  <a:pt x="30" y="74"/>
                  <a:pt x="17" y="93"/>
                  <a:pt x="5" y="119"/>
                </a:cubicBezTo>
                <a:cubicBezTo>
                  <a:pt x="3" y="119"/>
                  <a:pt x="0" y="121"/>
                  <a:pt x="0" y="121"/>
                </a:cubicBezTo>
                <a:cubicBezTo>
                  <a:pt x="1" y="121"/>
                  <a:pt x="1" y="121"/>
                  <a:pt x="1" y="121"/>
                </a:cubicBezTo>
                <a:cubicBezTo>
                  <a:pt x="1" y="121"/>
                  <a:pt x="4" y="119"/>
                  <a:pt x="6" y="119"/>
                </a:cubicBezTo>
                <a:cubicBezTo>
                  <a:pt x="6" y="119"/>
                  <a:pt x="6" y="119"/>
                  <a:pt x="6" y="119"/>
                </a:cubicBezTo>
                <a:cubicBezTo>
                  <a:pt x="8" y="119"/>
                  <a:pt x="17" y="120"/>
                  <a:pt x="36" y="129"/>
                </a:cubicBezTo>
                <a:lnTo>
                  <a:pt x="36" y="66"/>
                </a:lnTo>
                <a:close/>
                <a:moveTo>
                  <a:pt x="36" y="130"/>
                </a:moveTo>
                <a:cubicBezTo>
                  <a:pt x="36" y="131"/>
                  <a:pt x="36" y="131"/>
                  <a:pt x="36" y="131"/>
                </a:cubicBezTo>
                <a:cubicBezTo>
                  <a:pt x="33" y="135"/>
                  <a:pt x="33" y="135"/>
                  <a:pt x="33" y="135"/>
                </a:cubicBezTo>
                <a:cubicBezTo>
                  <a:pt x="34" y="136"/>
                  <a:pt x="35" y="136"/>
                  <a:pt x="35" y="136"/>
                </a:cubicBezTo>
                <a:cubicBezTo>
                  <a:pt x="36" y="135"/>
                  <a:pt x="36" y="135"/>
                  <a:pt x="36" y="135"/>
                </a:cubicBezTo>
                <a:cubicBezTo>
                  <a:pt x="36" y="135"/>
                  <a:pt x="36" y="135"/>
                  <a:pt x="36" y="135"/>
                </a:cubicBezTo>
                <a:cubicBezTo>
                  <a:pt x="36" y="135"/>
                  <a:pt x="36" y="135"/>
                  <a:pt x="36" y="135"/>
                </a:cubicBezTo>
                <a:cubicBezTo>
                  <a:pt x="36" y="136"/>
                  <a:pt x="36" y="136"/>
                  <a:pt x="36" y="136"/>
                </a:cubicBezTo>
                <a:cubicBezTo>
                  <a:pt x="36" y="136"/>
                  <a:pt x="36" y="136"/>
                  <a:pt x="36" y="136"/>
                </a:cubicBezTo>
                <a:cubicBezTo>
                  <a:pt x="36" y="136"/>
                  <a:pt x="36" y="136"/>
                  <a:pt x="36" y="136"/>
                </a:cubicBezTo>
                <a:cubicBezTo>
                  <a:pt x="36" y="159"/>
                  <a:pt x="36" y="159"/>
                  <a:pt x="36" y="159"/>
                </a:cubicBezTo>
                <a:cubicBezTo>
                  <a:pt x="24" y="153"/>
                  <a:pt x="16" y="149"/>
                  <a:pt x="16" y="149"/>
                </a:cubicBezTo>
                <a:cubicBezTo>
                  <a:pt x="16" y="149"/>
                  <a:pt x="15" y="141"/>
                  <a:pt x="11" y="135"/>
                </a:cubicBezTo>
                <a:cubicBezTo>
                  <a:pt x="7" y="129"/>
                  <a:pt x="7" y="133"/>
                  <a:pt x="8" y="127"/>
                </a:cubicBezTo>
                <a:cubicBezTo>
                  <a:pt x="8" y="127"/>
                  <a:pt x="18" y="130"/>
                  <a:pt x="33" y="135"/>
                </a:cubicBezTo>
                <a:lnTo>
                  <a:pt x="36" y="130"/>
                </a:lnTo>
                <a:close/>
              </a:path>
            </a:pathLst>
          </a:custGeom>
          <a:solidFill>
            <a:srgbClr val="A6A6A6"/>
          </a:solidFill>
          <a:ln>
            <a:noFill/>
          </a:ln>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8" name="Rectangle 7"/>
          <p:cNvSpPr>
            <a:spLocks noChangeArrowheads="1"/>
          </p:cNvSpPr>
          <p:nvPr/>
        </p:nvSpPr>
        <p:spPr bwMode="auto">
          <a:xfrm>
            <a:off x="4763" y="3897313"/>
            <a:ext cx="5002212" cy="315912"/>
          </a:xfrm>
          <a:prstGeom prst="rect">
            <a:avLst/>
          </a:prstGeom>
          <a:solidFill>
            <a:srgbClr val="0174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defRPr/>
            </a:pPr>
            <a:endParaRPr lang="zh-CN" altLang="zh-CN" sz="1600" kern="0">
              <a:solidFill>
                <a:srgbClr val="3D7283"/>
              </a:solidFill>
              <a:latin typeface="Calibri" panose="020F0502020204030204" pitchFamily="34" charset="0"/>
              <a:ea typeface="宋体" panose="02010600030101010101" pitchFamily="2" charset="-122"/>
              <a:sym typeface="宋体" panose="02010600030101010101" pitchFamily="2" charset="-122"/>
            </a:endParaRPr>
          </a:p>
        </p:txBody>
      </p:sp>
      <p:sp>
        <p:nvSpPr>
          <p:cNvPr id="9" name="Rectangle 8"/>
          <p:cNvSpPr>
            <a:spLocks noChangeArrowheads="1"/>
          </p:cNvSpPr>
          <p:nvPr/>
        </p:nvSpPr>
        <p:spPr bwMode="auto">
          <a:xfrm>
            <a:off x="4763" y="3897313"/>
            <a:ext cx="5002212" cy="315912"/>
          </a:xfrm>
          <a:prstGeom prst="rect">
            <a:avLst/>
          </a:pr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zh-CN" kern="0">
              <a:solidFill>
                <a:srgbClr val="3D7283"/>
              </a:solidFill>
              <a:latin typeface="Calibri" panose="020F0502020204030204" pitchFamily="34" charset="0"/>
              <a:ea typeface="宋体" panose="02010600030101010101" pitchFamily="2" charset="-122"/>
              <a:sym typeface="宋体" panose="02010600030101010101" pitchFamily="2" charset="-122"/>
            </a:endParaRPr>
          </a:p>
        </p:txBody>
      </p:sp>
      <p:sp>
        <p:nvSpPr>
          <p:cNvPr id="10" name="Freeform 9"/>
          <p:cNvSpPr>
            <a:spLocks noChangeArrowheads="1"/>
          </p:cNvSpPr>
          <p:nvPr/>
        </p:nvSpPr>
        <p:spPr bwMode="auto">
          <a:xfrm>
            <a:off x="1" y="2809875"/>
            <a:ext cx="4933951" cy="974725"/>
          </a:xfrm>
          <a:custGeom>
            <a:avLst/>
            <a:gdLst>
              <a:gd name="T0" fmla="*/ 2147483647 w 996"/>
              <a:gd name="T1" fmla="*/ 0 h 197"/>
              <a:gd name="T2" fmla="*/ 2147483647 w 996"/>
              <a:gd name="T3" fmla="*/ 2147483647 h 197"/>
              <a:gd name="T4" fmla="*/ 2147483647 w 996"/>
              <a:gd name="T5" fmla="*/ 2147483647 h 197"/>
              <a:gd name="T6" fmla="*/ 24540952 w 996"/>
              <a:gd name="T7" fmla="*/ 2147483647 h 197"/>
              <a:gd name="T8" fmla="*/ 0 w 996"/>
              <a:gd name="T9" fmla="*/ 2147483647 h 197"/>
              <a:gd name="T10" fmla="*/ 2147483647 w 996"/>
              <a:gd name="T11" fmla="*/ 2147483647 h 197"/>
              <a:gd name="T12" fmla="*/ 2147483647 w 996"/>
              <a:gd name="T13" fmla="*/ 2147483647 h 197"/>
              <a:gd name="T14" fmla="*/ 2147483647 w 996"/>
              <a:gd name="T15" fmla="*/ 1542311821 h 197"/>
              <a:gd name="T16" fmla="*/ 2147483647 w 996"/>
              <a:gd name="T17" fmla="*/ 0 h 19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6"/>
              <a:gd name="T28" fmla="*/ 0 h 197"/>
              <a:gd name="T29" fmla="*/ 996 w 996"/>
              <a:gd name="T30" fmla="*/ 197 h 19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6" h="197">
                <a:moveTo>
                  <a:pt x="986" y="0"/>
                </a:moveTo>
                <a:cubicBezTo>
                  <a:pt x="834" y="62"/>
                  <a:pt x="676" y="96"/>
                  <a:pt x="515" y="114"/>
                </a:cubicBezTo>
                <a:cubicBezTo>
                  <a:pt x="383" y="128"/>
                  <a:pt x="248" y="133"/>
                  <a:pt x="113" y="133"/>
                </a:cubicBezTo>
                <a:cubicBezTo>
                  <a:pt x="76" y="133"/>
                  <a:pt x="38" y="132"/>
                  <a:pt x="1" y="132"/>
                </a:cubicBezTo>
                <a:cubicBezTo>
                  <a:pt x="0" y="196"/>
                  <a:pt x="0" y="196"/>
                  <a:pt x="0" y="196"/>
                </a:cubicBezTo>
                <a:cubicBezTo>
                  <a:pt x="38" y="197"/>
                  <a:pt x="76" y="197"/>
                  <a:pt x="114" y="197"/>
                </a:cubicBezTo>
                <a:cubicBezTo>
                  <a:pt x="250" y="197"/>
                  <a:pt x="385" y="193"/>
                  <a:pt x="518" y="178"/>
                </a:cubicBezTo>
                <a:cubicBezTo>
                  <a:pt x="681" y="160"/>
                  <a:pt x="842" y="126"/>
                  <a:pt x="996" y="63"/>
                </a:cubicBezTo>
                <a:cubicBezTo>
                  <a:pt x="986" y="0"/>
                  <a:pt x="986" y="0"/>
                  <a:pt x="986" y="0"/>
                </a:cubicBezTo>
              </a:path>
            </a:pathLst>
          </a:custGeom>
          <a:solidFill>
            <a:srgbClr val="A6A6A6"/>
          </a:solidFill>
          <a:ln>
            <a:noFill/>
          </a:ln>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11" name="Freeform 10"/>
          <p:cNvSpPr>
            <a:spLocks noChangeArrowheads="1"/>
          </p:cNvSpPr>
          <p:nvPr/>
        </p:nvSpPr>
        <p:spPr bwMode="auto">
          <a:xfrm>
            <a:off x="1" y="1868488"/>
            <a:ext cx="4676775" cy="1463675"/>
          </a:xfrm>
          <a:custGeom>
            <a:avLst/>
            <a:gdLst>
              <a:gd name="T0" fmla="*/ 2147483647 w 944"/>
              <a:gd name="T1" fmla="*/ 0 h 296"/>
              <a:gd name="T2" fmla="*/ 2147483647 w 944"/>
              <a:gd name="T3" fmla="*/ 2147483647 h 296"/>
              <a:gd name="T4" fmla="*/ 809958970 w 944"/>
              <a:gd name="T5" fmla="*/ 2147483647 h 296"/>
              <a:gd name="T6" fmla="*/ 24543160 w 944"/>
              <a:gd name="T7" fmla="*/ 2147483647 h 296"/>
              <a:gd name="T8" fmla="*/ 0 w 944"/>
              <a:gd name="T9" fmla="*/ 2147483647 h 296"/>
              <a:gd name="T10" fmla="*/ 834502131 w 944"/>
              <a:gd name="T11" fmla="*/ 2147483647 h 296"/>
              <a:gd name="T12" fmla="*/ 2147483647 w 944"/>
              <a:gd name="T13" fmla="*/ 2147483647 h 296"/>
              <a:gd name="T14" fmla="*/ 2147483647 w 944"/>
              <a:gd name="T15" fmla="*/ 1442639617 h 296"/>
              <a:gd name="T16" fmla="*/ 2147483647 w 944"/>
              <a:gd name="T17" fmla="*/ 0 h 2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44"/>
              <a:gd name="T28" fmla="*/ 0 h 296"/>
              <a:gd name="T29" fmla="*/ 944 w 944"/>
              <a:gd name="T30" fmla="*/ 296 h 2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44" h="296">
                <a:moveTo>
                  <a:pt x="927" y="0"/>
                </a:moveTo>
                <a:cubicBezTo>
                  <a:pt x="802" y="83"/>
                  <a:pt x="663" y="140"/>
                  <a:pt x="519" y="176"/>
                </a:cubicBezTo>
                <a:cubicBezTo>
                  <a:pt x="361" y="216"/>
                  <a:pt x="195" y="231"/>
                  <a:pt x="33" y="231"/>
                </a:cubicBezTo>
                <a:cubicBezTo>
                  <a:pt x="22" y="231"/>
                  <a:pt x="12" y="231"/>
                  <a:pt x="1" y="231"/>
                </a:cubicBezTo>
                <a:cubicBezTo>
                  <a:pt x="0" y="295"/>
                  <a:pt x="0" y="295"/>
                  <a:pt x="0" y="295"/>
                </a:cubicBezTo>
                <a:cubicBezTo>
                  <a:pt x="11" y="296"/>
                  <a:pt x="22" y="296"/>
                  <a:pt x="34" y="296"/>
                </a:cubicBezTo>
                <a:cubicBezTo>
                  <a:pt x="198" y="296"/>
                  <a:pt x="365" y="280"/>
                  <a:pt x="526" y="240"/>
                </a:cubicBezTo>
                <a:cubicBezTo>
                  <a:pt x="673" y="203"/>
                  <a:pt x="815" y="145"/>
                  <a:pt x="944" y="59"/>
                </a:cubicBezTo>
                <a:cubicBezTo>
                  <a:pt x="927" y="0"/>
                  <a:pt x="927" y="0"/>
                  <a:pt x="927" y="0"/>
                </a:cubicBezTo>
              </a:path>
            </a:pathLst>
          </a:cu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12" name="Freeform 11"/>
          <p:cNvSpPr>
            <a:spLocks noChangeArrowheads="1"/>
          </p:cNvSpPr>
          <p:nvPr/>
        </p:nvSpPr>
        <p:spPr bwMode="auto">
          <a:xfrm>
            <a:off x="9526" y="4333875"/>
            <a:ext cx="4933951" cy="974725"/>
          </a:xfrm>
          <a:custGeom>
            <a:avLst/>
            <a:gdLst>
              <a:gd name="T0" fmla="*/ 2147483647 w 996"/>
              <a:gd name="T1" fmla="*/ 0 h 197"/>
              <a:gd name="T2" fmla="*/ 0 w 996"/>
              <a:gd name="T3" fmla="*/ 24481925 h 197"/>
              <a:gd name="T4" fmla="*/ 0 w 996"/>
              <a:gd name="T5" fmla="*/ 1615757597 h 197"/>
              <a:gd name="T6" fmla="*/ 2147483647 w 996"/>
              <a:gd name="T7" fmla="*/ 1591275671 h 197"/>
              <a:gd name="T8" fmla="*/ 2147483647 w 996"/>
              <a:gd name="T9" fmla="*/ 2056417410 h 197"/>
              <a:gd name="T10" fmla="*/ 2147483647 w 996"/>
              <a:gd name="T11" fmla="*/ 2147483647 h 197"/>
              <a:gd name="T12" fmla="*/ 2147483647 w 996"/>
              <a:gd name="T13" fmla="*/ 2147483647 h 197"/>
              <a:gd name="T14" fmla="*/ 2147483647 w 996"/>
              <a:gd name="T15" fmla="*/ 465141739 h 197"/>
              <a:gd name="T16" fmla="*/ 2147483647 w 996"/>
              <a:gd name="T17" fmla="*/ 0 h 19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6"/>
              <a:gd name="T28" fmla="*/ 0 h 197"/>
              <a:gd name="T29" fmla="*/ 996 w 996"/>
              <a:gd name="T30" fmla="*/ 197 h 19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6" h="197">
                <a:moveTo>
                  <a:pt x="114" y="0"/>
                </a:moveTo>
                <a:cubicBezTo>
                  <a:pt x="76" y="0"/>
                  <a:pt x="38" y="1"/>
                  <a:pt x="0" y="1"/>
                </a:cubicBezTo>
                <a:cubicBezTo>
                  <a:pt x="0" y="66"/>
                  <a:pt x="0" y="66"/>
                  <a:pt x="0" y="66"/>
                </a:cubicBezTo>
                <a:cubicBezTo>
                  <a:pt x="37" y="65"/>
                  <a:pt x="75" y="65"/>
                  <a:pt x="112" y="65"/>
                </a:cubicBezTo>
                <a:cubicBezTo>
                  <a:pt x="247" y="65"/>
                  <a:pt x="382" y="69"/>
                  <a:pt x="515" y="84"/>
                </a:cubicBezTo>
                <a:cubicBezTo>
                  <a:pt x="676" y="101"/>
                  <a:pt x="833" y="135"/>
                  <a:pt x="985" y="197"/>
                </a:cubicBezTo>
                <a:cubicBezTo>
                  <a:pt x="996" y="134"/>
                  <a:pt x="996" y="134"/>
                  <a:pt x="996" y="134"/>
                </a:cubicBezTo>
                <a:cubicBezTo>
                  <a:pt x="841" y="72"/>
                  <a:pt x="681" y="37"/>
                  <a:pt x="518" y="19"/>
                </a:cubicBezTo>
                <a:cubicBezTo>
                  <a:pt x="385" y="4"/>
                  <a:pt x="250" y="0"/>
                  <a:pt x="114" y="0"/>
                </a:cubicBezTo>
              </a:path>
            </a:pathLst>
          </a:custGeom>
          <a:solidFill>
            <a:srgbClr val="A6A6A6"/>
          </a:solidFill>
          <a:ln>
            <a:noFill/>
          </a:ln>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13" name="Freeform 12"/>
          <p:cNvSpPr>
            <a:spLocks noChangeArrowheads="1"/>
          </p:cNvSpPr>
          <p:nvPr/>
        </p:nvSpPr>
        <p:spPr bwMode="auto">
          <a:xfrm>
            <a:off x="9526" y="4789489"/>
            <a:ext cx="4672013" cy="1460500"/>
          </a:xfrm>
          <a:custGeom>
            <a:avLst/>
            <a:gdLst>
              <a:gd name="T0" fmla="*/ 810026975 w 943"/>
              <a:gd name="T1" fmla="*/ 0 h 295"/>
              <a:gd name="T2" fmla="*/ 0 w 943"/>
              <a:gd name="T3" fmla="*/ 0 h 295"/>
              <a:gd name="T4" fmla="*/ 0 w 943"/>
              <a:gd name="T5" fmla="*/ 1568695820 h 295"/>
              <a:gd name="T6" fmla="*/ 810026975 w 943"/>
              <a:gd name="T7" fmla="*/ 1568695820 h 295"/>
              <a:gd name="T8" fmla="*/ 2147483647 w 943"/>
              <a:gd name="T9" fmla="*/ 2147483647 h 295"/>
              <a:gd name="T10" fmla="*/ 2147483647 w 943"/>
              <a:gd name="T11" fmla="*/ 2147483647 h 295"/>
              <a:gd name="T12" fmla="*/ 2147483647 w 943"/>
              <a:gd name="T13" fmla="*/ 2147483647 h 295"/>
              <a:gd name="T14" fmla="*/ 2147483647 w 943"/>
              <a:gd name="T15" fmla="*/ 1372607605 h 295"/>
              <a:gd name="T16" fmla="*/ 810026975 w 943"/>
              <a:gd name="T17" fmla="*/ 0 h 2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43"/>
              <a:gd name="T28" fmla="*/ 0 h 295"/>
              <a:gd name="T29" fmla="*/ 943 w 943"/>
              <a:gd name="T30" fmla="*/ 295 h 29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43" h="295">
                <a:moveTo>
                  <a:pt x="33" y="0"/>
                </a:moveTo>
                <a:cubicBezTo>
                  <a:pt x="22" y="0"/>
                  <a:pt x="11" y="0"/>
                  <a:pt x="0" y="0"/>
                </a:cubicBezTo>
                <a:cubicBezTo>
                  <a:pt x="0" y="64"/>
                  <a:pt x="0" y="64"/>
                  <a:pt x="0" y="64"/>
                </a:cubicBezTo>
                <a:cubicBezTo>
                  <a:pt x="11" y="64"/>
                  <a:pt x="22" y="64"/>
                  <a:pt x="33" y="64"/>
                </a:cubicBezTo>
                <a:cubicBezTo>
                  <a:pt x="195" y="64"/>
                  <a:pt x="360" y="80"/>
                  <a:pt x="518" y="119"/>
                </a:cubicBezTo>
                <a:cubicBezTo>
                  <a:pt x="662" y="155"/>
                  <a:pt x="801" y="212"/>
                  <a:pt x="927" y="295"/>
                </a:cubicBezTo>
                <a:cubicBezTo>
                  <a:pt x="943" y="236"/>
                  <a:pt x="943" y="236"/>
                  <a:pt x="943" y="236"/>
                </a:cubicBezTo>
                <a:cubicBezTo>
                  <a:pt x="814" y="150"/>
                  <a:pt x="672" y="93"/>
                  <a:pt x="525" y="56"/>
                </a:cubicBezTo>
                <a:cubicBezTo>
                  <a:pt x="364" y="15"/>
                  <a:pt x="197" y="0"/>
                  <a:pt x="33" y="0"/>
                </a:cubicBezTo>
              </a:path>
            </a:pathLst>
          </a:cu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14" name="Freeform 13"/>
          <p:cNvSpPr>
            <a:spLocks noEditPoints="1" noChangeArrowheads="1"/>
          </p:cNvSpPr>
          <p:nvPr/>
        </p:nvSpPr>
        <p:spPr bwMode="auto">
          <a:xfrm>
            <a:off x="5072063" y="3784600"/>
            <a:ext cx="852487" cy="455613"/>
          </a:xfrm>
          <a:custGeom>
            <a:avLst/>
            <a:gdLst>
              <a:gd name="T0" fmla="*/ 2147483647 w 172"/>
              <a:gd name="T1" fmla="*/ 1888456457 h 92"/>
              <a:gd name="T2" fmla="*/ 2147483647 w 172"/>
              <a:gd name="T3" fmla="*/ 1250796350 h 92"/>
              <a:gd name="T4" fmla="*/ 2147483647 w 172"/>
              <a:gd name="T5" fmla="*/ 2147483647 h 92"/>
              <a:gd name="T6" fmla="*/ 2147483647 w 172"/>
              <a:gd name="T7" fmla="*/ 956490161 h 92"/>
              <a:gd name="T8" fmla="*/ 2147483647 w 172"/>
              <a:gd name="T9" fmla="*/ 1643202951 h 92"/>
              <a:gd name="T10" fmla="*/ 2147483647 w 172"/>
              <a:gd name="T11" fmla="*/ 1643202951 h 92"/>
              <a:gd name="T12" fmla="*/ 2147483647 w 172"/>
              <a:gd name="T13" fmla="*/ 1250796350 h 92"/>
              <a:gd name="T14" fmla="*/ 2147483647 w 172"/>
              <a:gd name="T15" fmla="*/ 1545102539 h 92"/>
              <a:gd name="T16" fmla="*/ 2147483647 w 172"/>
              <a:gd name="T17" fmla="*/ 1839408727 h 92"/>
              <a:gd name="T18" fmla="*/ 2147483647 w 172"/>
              <a:gd name="T19" fmla="*/ 1005542843 h 92"/>
              <a:gd name="T20" fmla="*/ 2147483647 w 172"/>
              <a:gd name="T21" fmla="*/ 1545102539 h 92"/>
              <a:gd name="T22" fmla="*/ 2147483647 w 172"/>
              <a:gd name="T23" fmla="*/ 1520578674 h 92"/>
              <a:gd name="T24" fmla="*/ 2014337567 w 172"/>
              <a:gd name="T25" fmla="*/ 1888456457 h 92"/>
              <a:gd name="T26" fmla="*/ 1916078528 w 172"/>
              <a:gd name="T27" fmla="*/ 1912985274 h 92"/>
              <a:gd name="T28" fmla="*/ 1989774046 w 172"/>
              <a:gd name="T29" fmla="*/ 1618679086 h 92"/>
              <a:gd name="T30" fmla="*/ 2014337567 w 172"/>
              <a:gd name="T31" fmla="*/ 1496049856 h 92"/>
              <a:gd name="T32" fmla="*/ 2147483647 w 172"/>
              <a:gd name="T33" fmla="*/ 662188925 h 92"/>
              <a:gd name="T34" fmla="*/ 2147483647 w 172"/>
              <a:gd name="T35" fmla="*/ 564083560 h 92"/>
              <a:gd name="T36" fmla="*/ 2147483647 w 172"/>
              <a:gd name="T37" fmla="*/ 220729642 h 92"/>
              <a:gd name="T38" fmla="*/ 2147483647 w 172"/>
              <a:gd name="T39" fmla="*/ 98100412 h 92"/>
              <a:gd name="T40" fmla="*/ 2147483647 w 172"/>
              <a:gd name="T41" fmla="*/ 171676959 h 92"/>
              <a:gd name="T42" fmla="*/ 2147483647 w 172"/>
              <a:gd name="T43" fmla="*/ 416930466 h 92"/>
              <a:gd name="T44" fmla="*/ 2147483647 w 172"/>
              <a:gd name="T45" fmla="*/ 809337067 h 92"/>
              <a:gd name="T46" fmla="*/ 2147483647 w 172"/>
              <a:gd name="T47" fmla="*/ 1201743668 h 92"/>
              <a:gd name="T48" fmla="*/ 1916078528 w 172"/>
              <a:gd name="T49" fmla="*/ 245253507 h 92"/>
              <a:gd name="T50" fmla="*/ 1866946530 w 172"/>
              <a:gd name="T51" fmla="*/ 392406601 h 92"/>
              <a:gd name="T52" fmla="*/ 1916078528 w 172"/>
              <a:gd name="T53" fmla="*/ 662188925 h 92"/>
              <a:gd name="T54" fmla="*/ 1694991972 w 172"/>
              <a:gd name="T55" fmla="*/ 686712790 h 92"/>
              <a:gd name="T56" fmla="*/ 1596732933 w 172"/>
              <a:gd name="T57" fmla="*/ 392406601 h 92"/>
              <a:gd name="T58" fmla="*/ 1866946530 w 172"/>
              <a:gd name="T59" fmla="*/ 220729642 h 92"/>
              <a:gd name="T60" fmla="*/ 1301950858 w 172"/>
              <a:gd name="T61" fmla="*/ 1103643255 h 92"/>
              <a:gd name="T62" fmla="*/ 1301950858 w 172"/>
              <a:gd name="T63" fmla="*/ 1618679086 h 92"/>
              <a:gd name="T64" fmla="*/ 1449341895 w 172"/>
              <a:gd name="T65" fmla="*/ 1618679086 h 92"/>
              <a:gd name="T66" fmla="*/ 1916078528 w 172"/>
              <a:gd name="T67" fmla="*/ 1912985274 h 92"/>
              <a:gd name="T68" fmla="*/ 1301950858 w 172"/>
              <a:gd name="T69" fmla="*/ 931966296 h 92"/>
              <a:gd name="T70" fmla="*/ 1301950858 w 172"/>
              <a:gd name="T71" fmla="*/ 1471525991 h 92"/>
              <a:gd name="T72" fmla="*/ 1228255339 w 172"/>
              <a:gd name="T73" fmla="*/ 1005542843 h 92"/>
              <a:gd name="T74" fmla="*/ 1154559821 w 172"/>
              <a:gd name="T75" fmla="*/ 1618679086 h 92"/>
              <a:gd name="T76" fmla="*/ 1301950858 w 172"/>
              <a:gd name="T77" fmla="*/ 1986561822 h 92"/>
              <a:gd name="T78" fmla="*/ 1154559821 w 172"/>
              <a:gd name="T79" fmla="*/ 956490161 h 92"/>
              <a:gd name="T80" fmla="*/ 1154559821 w 172"/>
              <a:gd name="T81" fmla="*/ 1496049856 h 92"/>
              <a:gd name="T82" fmla="*/ 958036786 w 172"/>
              <a:gd name="T83" fmla="*/ 1716779498 h 92"/>
              <a:gd name="T84" fmla="*/ 1007168784 w 172"/>
              <a:gd name="T85" fmla="*/ 1496049856 h 92"/>
              <a:gd name="T86" fmla="*/ 1105427823 w 172"/>
              <a:gd name="T87" fmla="*/ 1103643255 h 92"/>
              <a:gd name="T88" fmla="*/ 1154559821 w 172"/>
              <a:gd name="T89" fmla="*/ 1912985274 h 92"/>
              <a:gd name="T90" fmla="*/ 1154559821 w 172"/>
              <a:gd name="T91" fmla="*/ 1912985274 h 92"/>
              <a:gd name="T92" fmla="*/ 712386709 w 172"/>
              <a:gd name="T93" fmla="*/ 956490161 h 92"/>
              <a:gd name="T94" fmla="*/ 958036786 w 172"/>
              <a:gd name="T95" fmla="*/ 1275320215 h 92"/>
              <a:gd name="T96" fmla="*/ 958036786 w 172"/>
              <a:gd name="T97" fmla="*/ 1618679086 h 92"/>
              <a:gd name="T98" fmla="*/ 712386709 w 172"/>
              <a:gd name="T99" fmla="*/ 1422473309 h 92"/>
              <a:gd name="T100" fmla="*/ 736955186 w 172"/>
              <a:gd name="T101" fmla="*/ 1250796350 h 92"/>
              <a:gd name="T102" fmla="*/ 958036786 w 172"/>
              <a:gd name="T103" fmla="*/ 1275320215 h 92"/>
              <a:gd name="T104" fmla="*/ 712386709 w 172"/>
              <a:gd name="T105" fmla="*/ 1888456457 h 92"/>
              <a:gd name="T106" fmla="*/ 958036786 w 172"/>
              <a:gd name="T107" fmla="*/ 2084662234 h 92"/>
              <a:gd name="T108" fmla="*/ 712386709 w 172"/>
              <a:gd name="T109" fmla="*/ 2133709964 h 92"/>
              <a:gd name="T110" fmla="*/ 712386709 w 172"/>
              <a:gd name="T111" fmla="*/ 956490161 h 92"/>
              <a:gd name="T112" fmla="*/ 0 w 172"/>
              <a:gd name="T113" fmla="*/ 1545102539 h 92"/>
              <a:gd name="T114" fmla="*/ 712386709 w 172"/>
              <a:gd name="T115" fmla="*/ 1888456457 h 92"/>
              <a:gd name="T116" fmla="*/ 712386709 w 172"/>
              <a:gd name="T117" fmla="*/ 1201743668 h 92"/>
              <a:gd name="T118" fmla="*/ 712386709 w 172"/>
              <a:gd name="T119" fmla="*/ 1422473309 h 9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72"/>
              <a:gd name="T181" fmla="*/ 0 h 92"/>
              <a:gd name="T182" fmla="*/ 172 w 172"/>
              <a:gd name="T183" fmla="*/ 92 h 9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72" h="92">
                <a:moveTo>
                  <a:pt x="142" y="48"/>
                </a:moveTo>
                <a:cubicBezTo>
                  <a:pt x="150" y="48"/>
                  <a:pt x="156" y="55"/>
                  <a:pt x="156" y="63"/>
                </a:cubicBezTo>
                <a:cubicBezTo>
                  <a:pt x="156" y="70"/>
                  <a:pt x="150" y="77"/>
                  <a:pt x="142" y="77"/>
                </a:cubicBezTo>
                <a:cubicBezTo>
                  <a:pt x="142" y="77"/>
                  <a:pt x="142" y="77"/>
                  <a:pt x="142" y="77"/>
                </a:cubicBezTo>
                <a:cubicBezTo>
                  <a:pt x="142" y="75"/>
                  <a:pt x="142" y="75"/>
                  <a:pt x="142" y="75"/>
                </a:cubicBezTo>
                <a:cubicBezTo>
                  <a:pt x="142" y="75"/>
                  <a:pt x="142" y="75"/>
                  <a:pt x="142" y="75"/>
                </a:cubicBezTo>
                <a:cubicBezTo>
                  <a:pt x="148" y="75"/>
                  <a:pt x="154" y="69"/>
                  <a:pt x="154" y="63"/>
                </a:cubicBezTo>
                <a:cubicBezTo>
                  <a:pt x="154" y="56"/>
                  <a:pt x="148" y="51"/>
                  <a:pt x="142" y="51"/>
                </a:cubicBezTo>
                <a:lnTo>
                  <a:pt x="142" y="48"/>
                </a:lnTo>
                <a:close/>
                <a:moveTo>
                  <a:pt x="142" y="86"/>
                </a:moveTo>
                <a:cubicBezTo>
                  <a:pt x="142" y="92"/>
                  <a:pt x="142" y="92"/>
                  <a:pt x="142" y="92"/>
                </a:cubicBezTo>
                <a:cubicBezTo>
                  <a:pt x="142" y="92"/>
                  <a:pt x="142" y="92"/>
                  <a:pt x="142" y="92"/>
                </a:cubicBezTo>
                <a:cubicBezTo>
                  <a:pt x="158" y="92"/>
                  <a:pt x="172" y="79"/>
                  <a:pt x="171" y="63"/>
                </a:cubicBezTo>
                <a:cubicBezTo>
                  <a:pt x="171" y="46"/>
                  <a:pt x="158" y="33"/>
                  <a:pt x="142" y="33"/>
                </a:cubicBezTo>
                <a:cubicBezTo>
                  <a:pt x="142" y="33"/>
                  <a:pt x="142" y="33"/>
                  <a:pt x="142" y="33"/>
                </a:cubicBezTo>
                <a:cubicBezTo>
                  <a:pt x="142" y="39"/>
                  <a:pt x="142" y="39"/>
                  <a:pt x="142" y="39"/>
                </a:cubicBezTo>
                <a:cubicBezTo>
                  <a:pt x="155" y="39"/>
                  <a:pt x="165" y="50"/>
                  <a:pt x="165" y="63"/>
                </a:cubicBezTo>
                <a:cubicBezTo>
                  <a:pt x="165" y="76"/>
                  <a:pt x="155" y="86"/>
                  <a:pt x="142" y="86"/>
                </a:cubicBezTo>
                <a:close/>
                <a:moveTo>
                  <a:pt x="142" y="67"/>
                </a:moveTo>
                <a:cubicBezTo>
                  <a:pt x="142" y="67"/>
                  <a:pt x="142" y="67"/>
                  <a:pt x="142" y="67"/>
                </a:cubicBezTo>
                <a:cubicBezTo>
                  <a:pt x="144" y="67"/>
                  <a:pt x="146" y="65"/>
                  <a:pt x="146" y="63"/>
                </a:cubicBezTo>
                <a:cubicBezTo>
                  <a:pt x="146" y="60"/>
                  <a:pt x="144" y="58"/>
                  <a:pt x="142" y="58"/>
                </a:cubicBezTo>
                <a:cubicBezTo>
                  <a:pt x="142" y="57"/>
                  <a:pt x="142" y="57"/>
                  <a:pt x="142" y="57"/>
                </a:cubicBezTo>
                <a:lnTo>
                  <a:pt x="142" y="67"/>
                </a:lnTo>
                <a:close/>
                <a:moveTo>
                  <a:pt x="142" y="48"/>
                </a:moveTo>
                <a:cubicBezTo>
                  <a:pt x="142" y="48"/>
                  <a:pt x="142" y="48"/>
                  <a:pt x="142" y="48"/>
                </a:cubicBezTo>
                <a:cubicBezTo>
                  <a:pt x="142" y="51"/>
                  <a:pt x="142" y="51"/>
                  <a:pt x="142" y="51"/>
                </a:cubicBezTo>
                <a:cubicBezTo>
                  <a:pt x="142" y="51"/>
                  <a:pt x="142" y="51"/>
                  <a:pt x="142" y="51"/>
                </a:cubicBezTo>
                <a:cubicBezTo>
                  <a:pt x="141" y="51"/>
                  <a:pt x="140" y="51"/>
                  <a:pt x="139" y="51"/>
                </a:cubicBezTo>
                <a:cubicBezTo>
                  <a:pt x="142" y="57"/>
                  <a:pt x="142" y="57"/>
                  <a:pt x="142" y="57"/>
                </a:cubicBezTo>
                <a:cubicBezTo>
                  <a:pt x="142" y="67"/>
                  <a:pt x="142" y="67"/>
                  <a:pt x="142" y="67"/>
                </a:cubicBezTo>
                <a:cubicBezTo>
                  <a:pt x="139" y="67"/>
                  <a:pt x="137" y="65"/>
                  <a:pt x="137" y="63"/>
                </a:cubicBezTo>
                <a:cubicBezTo>
                  <a:pt x="137" y="61"/>
                  <a:pt x="138" y="60"/>
                  <a:pt x="138" y="59"/>
                </a:cubicBezTo>
                <a:cubicBezTo>
                  <a:pt x="136" y="52"/>
                  <a:pt x="136" y="52"/>
                  <a:pt x="136" y="52"/>
                </a:cubicBezTo>
                <a:cubicBezTo>
                  <a:pt x="132" y="54"/>
                  <a:pt x="130" y="58"/>
                  <a:pt x="130" y="63"/>
                </a:cubicBezTo>
                <a:cubicBezTo>
                  <a:pt x="130" y="69"/>
                  <a:pt x="135" y="75"/>
                  <a:pt x="142" y="75"/>
                </a:cubicBezTo>
                <a:cubicBezTo>
                  <a:pt x="142" y="77"/>
                  <a:pt x="142" y="77"/>
                  <a:pt x="142" y="77"/>
                </a:cubicBezTo>
                <a:cubicBezTo>
                  <a:pt x="134" y="77"/>
                  <a:pt x="128" y="71"/>
                  <a:pt x="128" y="63"/>
                </a:cubicBezTo>
                <a:cubicBezTo>
                  <a:pt x="128" y="57"/>
                  <a:pt x="131" y="53"/>
                  <a:pt x="135" y="50"/>
                </a:cubicBezTo>
                <a:cubicBezTo>
                  <a:pt x="131" y="41"/>
                  <a:pt x="131" y="41"/>
                  <a:pt x="131" y="41"/>
                </a:cubicBezTo>
                <a:cubicBezTo>
                  <a:pt x="124" y="45"/>
                  <a:pt x="118" y="53"/>
                  <a:pt x="118" y="63"/>
                </a:cubicBezTo>
                <a:cubicBezTo>
                  <a:pt x="118" y="76"/>
                  <a:pt x="129" y="86"/>
                  <a:pt x="142" y="86"/>
                </a:cubicBezTo>
                <a:cubicBezTo>
                  <a:pt x="142" y="92"/>
                  <a:pt x="142" y="92"/>
                  <a:pt x="142" y="92"/>
                </a:cubicBezTo>
                <a:cubicBezTo>
                  <a:pt x="125" y="92"/>
                  <a:pt x="112" y="79"/>
                  <a:pt x="112" y="63"/>
                </a:cubicBezTo>
                <a:cubicBezTo>
                  <a:pt x="112" y="51"/>
                  <a:pt x="119" y="40"/>
                  <a:pt x="129" y="36"/>
                </a:cubicBezTo>
                <a:cubicBezTo>
                  <a:pt x="126" y="26"/>
                  <a:pt x="126" y="26"/>
                  <a:pt x="126" y="26"/>
                </a:cubicBezTo>
                <a:cubicBezTo>
                  <a:pt x="125" y="26"/>
                  <a:pt x="125" y="26"/>
                  <a:pt x="125" y="26"/>
                </a:cubicBezTo>
                <a:cubicBezTo>
                  <a:pt x="90" y="62"/>
                  <a:pt x="90" y="62"/>
                  <a:pt x="90" y="62"/>
                </a:cubicBezTo>
                <a:cubicBezTo>
                  <a:pt x="90" y="62"/>
                  <a:pt x="90" y="63"/>
                  <a:pt x="90" y="63"/>
                </a:cubicBezTo>
                <a:cubicBezTo>
                  <a:pt x="90" y="66"/>
                  <a:pt x="88" y="68"/>
                  <a:pt x="86" y="68"/>
                </a:cubicBezTo>
                <a:cubicBezTo>
                  <a:pt x="86" y="68"/>
                  <a:pt x="86" y="68"/>
                  <a:pt x="86" y="68"/>
                </a:cubicBezTo>
                <a:cubicBezTo>
                  <a:pt x="82" y="77"/>
                  <a:pt x="82" y="77"/>
                  <a:pt x="82" y="77"/>
                </a:cubicBezTo>
                <a:cubicBezTo>
                  <a:pt x="84" y="78"/>
                  <a:pt x="84" y="78"/>
                  <a:pt x="84" y="78"/>
                </a:cubicBezTo>
                <a:cubicBezTo>
                  <a:pt x="84" y="78"/>
                  <a:pt x="85" y="79"/>
                  <a:pt x="84" y="79"/>
                </a:cubicBezTo>
                <a:cubicBezTo>
                  <a:pt x="84" y="80"/>
                  <a:pt x="83" y="80"/>
                  <a:pt x="83" y="80"/>
                </a:cubicBezTo>
                <a:cubicBezTo>
                  <a:pt x="78" y="78"/>
                  <a:pt x="78" y="78"/>
                  <a:pt x="78" y="78"/>
                </a:cubicBezTo>
                <a:cubicBezTo>
                  <a:pt x="78" y="76"/>
                  <a:pt x="78" y="76"/>
                  <a:pt x="78" y="76"/>
                </a:cubicBezTo>
                <a:cubicBezTo>
                  <a:pt x="79" y="76"/>
                  <a:pt x="79" y="76"/>
                  <a:pt x="79" y="76"/>
                </a:cubicBezTo>
                <a:cubicBezTo>
                  <a:pt x="83" y="67"/>
                  <a:pt x="83" y="67"/>
                  <a:pt x="83" y="67"/>
                </a:cubicBezTo>
                <a:cubicBezTo>
                  <a:pt x="82" y="67"/>
                  <a:pt x="82" y="66"/>
                  <a:pt x="81" y="66"/>
                </a:cubicBezTo>
                <a:cubicBezTo>
                  <a:pt x="78" y="66"/>
                  <a:pt x="78" y="66"/>
                  <a:pt x="78" y="66"/>
                </a:cubicBezTo>
                <a:cubicBezTo>
                  <a:pt x="78" y="61"/>
                  <a:pt x="78" y="61"/>
                  <a:pt x="78" y="61"/>
                </a:cubicBezTo>
                <a:cubicBezTo>
                  <a:pt x="82" y="61"/>
                  <a:pt x="82" y="61"/>
                  <a:pt x="82" y="61"/>
                </a:cubicBezTo>
                <a:cubicBezTo>
                  <a:pt x="82" y="61"/>
                  <a:pt x="82" y="61"/>
                  <a:pt x="82" y="61"/>
                </a:cubicBezTo>
                <a:cubicBezTo>
                  <a:pt x="78" y="51"/>
                  <a:pt x="78" y="51"/>
                  <a:pt x="78" y="51"/>
                </a:cubicBezTo>
                <a:cubicBezTo>
                  <a:pt x="78" y="37"/>
                  <a:pt x="78" y="37"/>
                  <a:pt x="78" y="37"/>
                </a:cubicBezTo>
                <a:cubicBezTo>
                  <a:pt x="87" y="59"/>
                  <a:pt x="87" y="59"/>
                  <a:pt x="87" y="59"/>
                </a:cubicBezTo>
                <a:cubicBezTo>
                  <a:pt x="118" y="27"/>
                  <a:pt x="118" y="27"/>
                  <a:pt x="118" y="27"/>
                </a:cubicBezTo>
                <a:cubicBezTo>
                  <a:pt x="78" y="27"/>
                  <a:pt x="78" y="27"/>
                  <a:pt x="78" y="27"/>
                </a:cubicBezTo>
                <a:cubicBezTo>
                  <a:pt x="78" y="22"/>
                  <a:pt x="78" y="22"/>
                  <a:pt x="78" y="22"/>
                </a:cubicBezTo>
                <a:cubicBezTo>
                  <a:pt x="123" y="22"/>
                  <a:pt x="123" y="22"/>
                  <a:pt x="123" y="22"/>
                </a:cubicBezTo>
                <a:cubicBezTo>
                  <a:pt x="124" y="23"/>
                  <a:pt x="124" y="23"/>
                  <a:pt x="124" y="23"/>
                </a:cubicBezTo>
                <a:cubicBezTo>
                  <a:pt x="118" y="6"/>
                  <a:pt x="118" y="6"/>
                  <a:pt x="118" y="6"/>
                </a:cubicBezTo>
                <a:cubicBezTo>
                  <a:pt x="106" y="12"/>
                  <a:pt x="106" y="12"/>
                  <a:pt x="106" y="12"/>
                </a:cubicBezTo>
                <a:cubicBezTo>
                  <a:pt x="105" y="12"/>
                  <a:pt x="104" y="12"/>
                  <a:pt x="104" y="11"/>
                </a:cubicBezTo>
                <a:cubicBezTo>
                  <a:pt x="103" y="10"/>
                  <a:pt x="104" y="9"/>
                  <a:pt x="104" y="9"/>
                </a:cubicBezTo>
                <a:cubicBezTo>
                  <a:pt x="120" y="1"/>
                  <a:pt x="120" y="1"/>
                  <a:pt x="120" y="1"/>
                </a:cubicBezTo>
                <a:cubicBezTo>
                  <a:pt x="121" y="0"/>
                  <a:pt x="122" y="1"/>
                  <a:pt x="123" y="2"/>
                </a:cubicBezTo>
                <a:cubicBezTo>
                  <a:pt x="123" y="2"/>
                  <a:pt x="123" y="3"/>
                  <a:pt x="122" y="4"/>
                </a:cubicBezTo>
                <a:cubicBezTo>
                  <a:pt x="121" y="4"/>
                  <a:pt x="121" y="4"/>
                  <a:pt x="121" y="4"/>
                </a:cubicBezTo>
                <a:cubicBezTo>
                  <a:pt x="124" y="12"/>
                  <a:pt x="124" y="12"/>
                  <a:pt x="124" y="12"/>
                </a:cubicBezTo>
                <a:cubicBezTo>
                  <a:pt x="125" y="9"/>
                  <a:pt x="127" y="7"/>
                  <a:pt x="129" y="7"/>
                </a:cubicBezTo>
                <a:cubicBezTo>
                  <a:pt x="130" y="7"/>
                  <a:pt x="130" y="7"/>
                  <a:pt x="130" y="7"/>
                </a:cubicBezTo>
                <a:cubicBezTo>
                  <a:pt x="130" y="7"/>
                  <a:pt x="130" y="7"/>
                  <a:pt x="130" y="7"/>
                </a:cubicBezTo>
                <a:cubicBezTo>
                  <a:pt x="130" y="7"/>
                  <a:pt x="131" y="8"/>
                  <a:pt x="131" y="8"/>
                </a:cubicBezTo>
                <a:cubicBezTo>
                  <a:pt x="131" y="16"/>
                  <a:pt x="131" y="16"/>
                  <a:pt x="131" y="16"/>
                </a:cubicBezTo>
                <a:cubicBezTo>
                  <a:pt x="131" y="17"/>
                  <a:pt x="130" y="17"/>
                  <a:pt x="130" y="17"/>
                </a:cubicBezTo>
                <a:cubicBezTo>
                  <a:pt x="130" y="17"/>
                  <a:pt x="130" y="17"/>
                  <a:pt x="130" y="17"/>
                </a:cubicBezTo>
                <a:cubicBezTo>
                  <a:pt x="129" y="17"/>
                  <a:pt x="129" y="17"/>
                  <a:pt x="129" y="17"/>
                </a:cubicBezTo>
                <a:cubicBezTo>
                  <a:pt x="128" y="17"/>
                  <a:pt x="127" y="17"/>
                  <a:pt x="126" y="16"/>
                </a:cubicBezTo>
                <a:cubicBezTo>
                  <a:pt x="133" y="34"/>
                  <a:pt x="133" y="34"/>
                  <a:pt x="133" y="34"/>
                </a:cubicBezTo>
                <a:cubicBezTo>
                  <a:pt x="136" y="33"/>
                  <a:pt x="139" y="33"/>
                  <a:pt x="142" y="33"/>
                </a:cubicBezTo>
                <a:cubicBezTo>
                  <a:pt x="142" y="39"/>
                  <a:pt x="142" y="39"/>
                  <a:pt x="142" y="39"/>
                </a:cubicBezTo>
                <a:cubicBezTo>
                  <a:pt x="142" y="39"/>
                  <a:pt x="142" y="39"/>
                  <a:pt x="142" y="39"/>
                </a:cubicBezTo>
                <a:cubicBezTo>
                  <a:pt x="139" y="39"/>
                  <a:pt x="137" y="39"/>
                  <a:pt x="135" y="40"/>
                </a:cubicBezTo>
                <a:cubicBezTo>
                  <a:pt x="138" y="49"/>
                  <a:pt x="138" y="49"/>
                  <a:pt x="138" y="49"/>
                </a:cubicBezTo>
                <a:cubicBezTo>
                  <a:pt x="140" y="49"/>
                  <a:pt x="141" y="48"/>
                  <a:pt x="142" y="48"/>
                </a:cubicBezTo>
                <a:close/>
                <a:moveTo>
                  <a:pt x="78" y="15"/>
                </a:moveTo>
                <a:cubicBezTo>
                  <a:pt x="79" y="15"/>
                  <a:pt x="80" y="14"/>
                  <a:pt x="80" y="12"/>
                </a:cubicBezTo>
                <a:cubicBezTo>
                  <a:pt x="80" y="11"/>
                  <a:pt x="79" y="10"/>
                  <a:pt x="78" y="10"/>
                </a:cubicBezTo>
                <a:lnTo>
                  <a:pt x="78" y="15"/>
                </a:lnTo>
                <a:close/>
                <a:moveTo>
                  <a:pt x="78" y="10"/>
                </a:moveTo>
                <a:cubicBezTo>
                  <a:pt x="78" y="15"/>
                  <a:pt x="78" y="15"/>
                  <a:pt x="78" y="15"/>
                </a:cubicBezTo>
                <a:cubicBezTo>
                  <a:pt x="78" y="16"/>
                  <a:pt x="77" y="16"/>
                  <a:pt x="76" y="16"/>
                </a:cubicBezTo>
                <a:cubicBezTo>
                  <a:pt x="70" y="16"/>
                  <a:pt x="70" y="16"/>
                  <a:pt x="70" y="16"/>
                </a:cubicBezTo>
                <a:cubicBezTo>
                  <a:pt x="73" y="22"/>
                  <a:pt x="73" y="22"/>
                  <a:pt x="73" y="22"/>
                </a:cubicBezTo>
                <a:cubicBezTo>
                  <a:pt x="78" y="22"/>
                  <a:pt x="78" y="22"/>
                  <a:pt x="78" y="22"/>
                </a:cubicBezTo>
                <a:cubicBezTo>
                  <a:pt x="78" y="27"/>
                  <a:pt x="78" y="27"/>
                  <a:pt x="78" y="27"/>
                </a:cubicBezTo>
                <a:cubicBezTo>
                  <a:pt x="75" y="27"/>
                  <a:pt x="75" y="27"/>
                  <a:pt x="75" y="27"/>
                </a:cubicBezTo>
                <a:cubicBezTo>
                  <a:pt x="78" y="37"/>
                  <a:pt x="78" y="37"/>
                  <a:pt x="78" y="37"/>
                </a:cubicBezTo>
                <a:cubicBezTo>
                  <a:pt x="78" y="51"/>
                  <a:pt x="78" y="51"/>
                  <a:pt x="78" y="51"/>
                </a:cubicBezTo>
                <a:cubicBezTo>
                  <a:pt x="69" y="28"/>
                  <a:pt x="69" y="28"/>
                  <a:pt x="69" y="28"/>
                </a:cubicBezTo>
                <a:cubicBezTo>
                  <a:pt x="53" y="44"/>
                  <a:pt x="53" y="44"/>
                  <a:pt x="53" y="44"/>
                </a:cubicBezTo>
                <a:cubicBezTo>
                  <a:pt x="53" y="38"/>
                  <a:pt x="53" y="38"/>
                  <a:pt x="53" y="38"/>
                </a:cubicBezTo>
                <a:cubicBezTo>
                  <a:pt x="68" y="23"/>
                  <a:pt x="68" y="23"/>
                  <a:pt x="68" y="23"/>
                </a:cubicBezTo>
                <a:cubicBezTo>
                  <a:pt x="65" y="16"/>
                  <a:pt x="65" y="16"/>
                  <a:pt x="65" y="16"/>
                </a:cubicBezTo>
                <a:cubicBezTo>
                  <a:pt x="61" y="16"/>
                  <a:pt x="61" y="16"/>
                  <a:pt x="61" y="16"/>
                </a:cubicBezTo>
                <a:cubicBezTo>
                  <a:pt x="59" y="16"/>
                  <a:pt x="58" y="14"/>
                  <a:pt x="58" y="12"/>
                </a:cubicBezTo>
                <a:cubicBezTo>
                  <a:pt x="58" y="11"/>
                  <a:pt x="59" y="9"/>
                  <a:pt x="61" y="9"/>
                </a:cubicBezTo>
                <a:cubicBezTo>
                  <a:pt x="76" y="9"/>
                  <a:pt x="76" y="9"/>
                  <a:pt x="76" y="9"/>
                </a:cubicBezTo>
                <a:cubicBezTo>
                  <a:pt x="77" y="9"/>
                  <a:pt x="78" y="9"/>
                  <a:pt x="78" y="10"/>
                </a:cubicBezTo>
                <a:close/>
                <a:moveTo>
                  <a:pt x="78" y="61"/>
                </a:moveTo>
                <a:cubicBezTo>
                  <a:pt x="59" y="61"/>
                  <a:pt x="59" y="61"/>
                  <a:pt x="59" y="61"/>
                </a:cubicBezTo>
                <a:cubicBezTo>
                  <a:pt x="59" y="55"/>
                  <a:pt x="57" y="49"/>
                  <a:pt x="53" y="45"/>
                </a:cubicBezTo>
                <a:cubicBezTo>
                  <a:pt x="53" y="60"/>
                  <a:pt x="53" y="60"/>
                  <a:pt x="53" y="60"/>
                </a:cubicBezTo>
                <a:cubicBezTo>
                  <a:pt x="53" y="60"/>
                  <a:pt x="53" y="60"/>
                  <a:pt x="53" y="61"/>
                </a:cubicBezTo>
                <a:cubicBezTo>
                  <a:pt x="53" y="61"/>
                  <a:pt x="53" y="61"/>
                  <a:pt x="53" y="61"/>
                </a:cubicBezTo>
                <a:cubicBezTo>
                  <a:pt x="53" y="66"/>
                  <a:pt x="53" y="66"/>
                  <a:pt x="53" y="66"/>
                </a:cubicBezTo>
                <a:cubicBezTo>
                  <a:pt x="53" y="66"/>
                  <a:pt x="53" y="66"/>
                  <a:pt x="53" y="66"/>
                </a:cubicBezTo>
                <a:cubicBezTo>
                  <a:pt x="53" y="66"/>
                  <a:pt x="53" y="66"/>
                  <a:pt x="53" y="66"/>
                </a:cubicBezTo>
                <a:cubicBezTo>
                  <a:pt x="53" y="81"/>
                  <a:pt x="53" y="81"/>
                  <a:pt x="53" y="81"/>
                </a:cubicBezTo>
                <a:cubicBezTo>
                  <a:pt x="56" y="77"/>
                  <a:pt x="59" y="71"/>
                  <a:pt x="59" y="66"/>
                </a:cubicBezTo>
                <a:cubicBezTo>
                  <a:pt x="78" y="66"/>
                  <a:pt x="78" y="66"/>
                  <a:pt x="78" y="66"/>
                </a:cubicBezTo>
                <a:lnTo>
                  <a:pt x="78" y="61"/>
                </a:lnTo>
                <a:close/>
                <a:moveTo>
                  <a:pt x="78" y="76"/>
                </a:moveTo>
                <a:cubicBezTo>
                  <a:pt x="78" y="78"/>
                  <a:pt x="78" y="78"/>
                  <a:pt x="78" y="78"/>
                </a:cubicBezTo>
                <a:cubicBezTo>
                  <a:pt x="77" y="78"/>
                  <a:pt x="77" y="78"/>
                  <a:pt x="77" y="78"/>
                </a:cubicBezTo>
                <a:cubicBezTo>
                  <a:pt x="76" y="78"/>
                  <a:pt x="76" y="77"/>
                  <a:pt x="76" y="76"/>
                </a:cubicBezTo>
                <a:cubicBezTo>
                  <a:pt x="77" y="76"/>
                  <a:pt x="77" y="75"/>
                  <a:pt x="78" y="76"/>
                </a:cubicBezTo>
                <a:close/>
                <a:moveTo>
                  <a:pt x="53" y="38"/>
                </a:moveTo>
                <a:cubicBezTo>
                  <a:pt x="53" y="44"/>
                  <a:pt x="53" y="44"/>
                  <a:pt x="53" y="44"/>
                </a:cubicBezTo>
                <a:cubicBezTo>
                  <a:pt x="53" y="44"/>
                  <a:pt x="53" y="44"/>
                  <a:pt x="53" y="44"/>
                </a:cubicBezTo>
                <a:cubicBezTo>
                  <a:pt x="53" y="45"/>
                  <a:pt x="53" y="45"/>
                  <a:pt x="53" y="45"/>
                </a:cubicBezTo>
                <a:cubicBezTo>
                  <a:pt x="53" y="60"/>
                  <a:pt x="53" y="60"/>
                  <a:pt x="53" y="60"/>
                </a:cubicBezTo>
                <a:cubicBezTo>
                  <a:pt x="53" y="56"/>
                  <a:pt x="51" y="52"/>
                  <a:pt x="49" y="49"/>
                </a:cubicBezTo>
                <a:cubicBezTo>
                  <a:pt x="47" y="50"/>
                  <a:pt x="47" y="50"/>
                  <a:pt x="47" y="50"/>
                </a:cubicBezTo>
                <a:cubicBezTo>
                  <a:pt x="47" y="39"/>
                  <a:pt x="47" y="39"/>
                  <a:pt x="47" y="39"/>
                </a:cubicBezTo>
                <a:cubicBezTo>
                  <a:pt x="48" y="40"/>
                  <a:pt x="49" y="40"/>
                  <a:pt x="50" y="41"/>
                </a:cubicBezTo>
                <a:lnTo>
                  <a:pt x="53" y="38"/>
                </a:lnTo>
                <a:close/>
                <a:moveTo>
                  <a:pt x="53" y="61"/>
                </a:moveTo>
                <a:cubicBezTo>
                  <a:pt x="53" y="66"/>
                  <a:pt x="53" y="66"/>
                  <a:pt x="53" y="66"/>
                </a:cubicBezTo>
                <a:cubicBezTo>
                  <a:pt x="47" y="66"/>
                  <a:pt x="47" y="66"/>
                  <a:pt x="47" y="66"/>
                </a:cubicBezTo>
                <a:cubicBezTo>
                  <a:pt x="47" y="61"/>
                  <a:pt x="47" y="61"/>
                  <a:pt x="47" y="61"/>
                </a:cubicBezTo>
                <a:lnTo>
                  <a:pt x="53" y="61"/>
                </a:lnTo>
                <a:close/>
                <a:moveTo>
                  <a:pt x="53" y="66"/>
                </a:moveTo>
                <a:cubicBezTo>
                  <a:pt x="53" y="81"/>
                  <a:pt x="53" y="81"/>
                  <a:pt x="53" y="81"/>
                </a:cubicBezTo>
                <a:cubicBezTo>
                  <a:pt x="51" y="83"/>
                  <a:pt x="50" y="85"/>
                  <a:pt x="47" y="87"/>
                </a:cubicBezTo>
                <a:cubicBezTo>
                  <a:pt x="47" y="78"/>
                  <a:pt x="47" y="78"/>
                  <a:pt x="47" y="78"/>
                </a:cubicBezTo>
                <a:cubicBezTo>
                  <a:pt x="50" y="75"/>
                  <a:pt x="52" y="71"/>
                  <a:pt x="53" y="66"/>
                </a:cubicBezTo>
                <a:close/>
                <a:moveTo>
                  <a:pt x="47" y="39"/>
                </a:moveTo>
                <a:cubicBezTo>
                  <a:pt x="47" y="50"/>
                  <a:pt x="47" y="50"/>
                  <a:pt x="47" y="50"/>
                </a:cubicBezTo>
                <a:cubicBezTo>
                  <a:pt x="42" y="56"/>
                  <a:pt x="42" y="56"/>
                  <a:pt x="42" y="56"/>
                </a:cubicBezTo>
                <a:cubicBezTo>
                  <a:pt x="43" y="57"/>
                  <a:pt x="43" y="59"/>
                  <a:pt x="44" y="61"/>
                </a:cubicBezTo>
                <a:cubicBezTo>
                  <a:pt x="47" y="61"/>
                  <a:pt x="47" y="61"/>
                  <a:pt x="47" y="61"/>
                </a:cubicBezTo>
                <a:cubicBezTo>
                  <a:pt x="47" y="66"/>
                  <a:pt x="47" y="66"/>
                  <a:pt x="47" y="66"/>
                </a:cubicBezTo>
                <a:cubicBezTo>
                  <a:pt x="43" y="66"/>
                  <a:pt x="43" y="66"/>
                  <a:pt x="43" y="66"/>
                </a:cubicBezTo>
                <a:cubicBezTo>
                  <a:pt x="43" y="69"/>
                  <a:pt x="41" y="71"/>
                  <a:pt x="39" y="73"/>
                </a:cubicBezTo>
                <a:cubicBezTo>
                  <a:pt x="39" y="70"/>
                  <a:pt x="39" y="70"/>
                  <a:pt x="39" y="70"/>
                </a:cubicBezTo>
                <a:cubicBezTo>
                  <a:pt x="40" y="69"/>
                  <a:pt x="41" y="67"/>
                  <a:pt x="41" y="66"/>
                </a:cubicBezTo>
                <a:cubicBezTo>
                  <a:pt x="39" y="66"/>
                  <a:pt x="39" y="66"/>
                  <a:pt x="39" y="66"/>
                </a:cubicBezTo>
                <a:cubicBezTo>
                  <a:pt x="39" y="61"/>
                  <a:pt x="39" y="61"/>
                  <a:pt x="39" y="61"/>
                </a:cubicBezTo>
                <a:cubicBezTo>
                  <a:pt x="41" y="61"/>
                  <a:pt x="41" y="61"/>
                  <a:pt x="41" y="61"/>
                </a:cubicBezTo>
                <a:cubicBezTo>
                  <a:pt x="41" y="60"/>
                  <a:pt x="41" y="58"/>
                  <a:pt x="40" y="57"/>
                </a:cubicBezTo>
                <a:cubicBezTo>
                  <a:pt x="39" y="58"/>
                  <a:pt x="39" y="58"/>
                  <a:pt x="39" y="58"/>
                </a:cubicBezTo>
                <a:cubicBezTo>
                  <a:pt x="39" y="52"/>
                  <a:pt x="39" y="52"/>
                  <a:pt x="39" y="52"/>
                </a:cubicBezTo>
                <a:cubicBezTo>
                  <a:pt x="45" y="45"/>
                  <a:pt x="45" y="45"/>
                  <a:pt x="45" y="45"/>
                </a:cubicBezTo>
                <a:cubicBezTo>
                  <a:pt x="44" y="43"/>
                  <a:pt x="41" y="42"/>
                  <a:pt x="39" y="41"/>
                </a:cubicBezTo>
                <a:cubicBezTo>
                  <a:pt x="39" y="35"/>
                  <a:pt x="39" y="35"/>
                  <a:pt x="39" y="35"/>
                </a:cubicBezTo>
                <a:cubicBezTo>
                  <a:pt x="42" y="36"/>
                  <a:pt x="45" y="37"/>
                  <a:pt x="47" y="39"/>
                </a:cubicBezTo>
                <a:close/>
                <a:moveTo>
                  <a:pt x="47" y="78"/>
                </a:moveTo>
                <a:cubicBezTo>
                  <a:pt x="47" y="87"/>
                  <a:pt x="47" y="87"/>
                  <a:pt x="47" y="87"/>
                </a:cubicBezTo>
                <a:cubicBezTo>
                  <a:pt x="45" y="88"/>
                  <a:pt x="42" y="90"/>
                  <a:pt x="39" y="91"/>
                </a:cubicBezTo>
                <a:cubicBezTo>
                  <a:pt x="39" y="85"/>
                  <a:pt x="39" y="85"/>
                  <a:pt x="39" y="85"/>
                </a:cubicBezTo>
                <a:cubicBezTo>
                  <a:pt x="42" y="83"/>
                  <a:pt x="45" y="81"/>
                  <a:pt x="47" y="78"/>
                </a:cubicBezTo>
                <a:close/>
                <a:moveTo>
                  <a:pt x="39" y="35"/>
                </a:moveTo>
                <a:cubicBezTo>
                  <a:pt x="39" y="41"/>
                  <a:pt x="39" y="41"/>
                  <a:pt x="39" y="41"/>
                </a:cubicBezTo>
                <a:cubicBezTo>
                  <a:pt x="36" y="40"/>
                  <a:pt x="33" y="39"/>
                  <a:pt x="30" y="39"/>
                </a:cubicBezTo>
                <a:cubicBezTo>
                  <a:pt x="29" y="39"/>
                  <a:pt x="29" y="39"/>
                  <a:pt x="29" y="39"/>
                </a:cubicBezTo>
                <a:cubicBezTo>
                  <a:pt x="29" y="33"/>
                  <a:pt x="29" y="33"/>
                  <a:pt x="29" y="33"/>
                </a:cubicBezTo>
                <a:cubicBezTo>
                  <a:pt x="30" y="33"/>
                  <a:pt x="30" y="33"/>
                  <a:pt x="30" y="33"/>
                </a:cubicBezTo>
                <a:cubicBezTo>
                  <a:pt x="33" y="33"/>
                  <a:pt x="36" y="34"/>
                  <a:pt x="39" y="35"/>
                </a:cubicBezTo>
                <a:close/>
                <a:moveTo>
                  <a:pt x="39" y="52"/>
                </a:moveTo>
                <a:cubicBezTo>
                  <a:pt x="39" y="58"/>
                  <a:pt x="39" y="58"/>
                  <a:pt x="39" y="58"/>
                </a:cubicBezTo>
                <a:cubicBezTo>
                  <a:pt x="37" y="61"/>
                  <a:pt x="37" y="61"/>
                  <a:pt x="37" y="61"/>
                </a:cubicBezTo>
                <a:cubicBezTo>
                  <a:pt x="39" y="61"/>
                  <a:pt x="39" y="61"/>
                  <a:pt x="39" y="61"/>
                </a:cubicBezTo>
                <a:cubicBezTo>
                  <a:pt x="39" y="66"/>
                  <a:pt x="39" y="66"/>
                  <a:pt x="39" y="66"/>
                </a:cubicBezTo>
                <a:cubicBezTo>
                  <a:pt x="33" y="66"/>
                  <a:pt x="33" y="66"/>
                  <a:pt x="33" y="66"/>
                </a:cubicBezTo>
                <a:cubicBezTo>
                  <a:pt x="33" y="67"/>
                  <a:pt x="31" y="67"/>
                  <a:pt x="30" y="67"/>
                </a:cubicBezTo>
                <a:cubicBezTo>
                  <a:pt x="29" y="67"/>
                  <a:pt x="29" y="67"/>
                  <a:pt x="29" y="67"/>
                </a:cubicBezTo>
                <a:cubicBezTo>
                  <a:pt x="29" y="58"/>
                  <a:pt x="29" y="58"/>
                  <a:pt x="29" y="58"/>
                </a:cubicBezTo>
                <a:cubicBezTo>
                  <a:pt x="30" y="58"/>
                  <a:pt x="30" y="58"/>
                  <a:pt x="30" y="58"/>
                </a:cubicBezTo>
                <a:cubicBezTo>
                  <a:pt x="31" y="58"/>
                  <a:pt x="31" y="58"/>
                  <a:pt x="32" y="59"/>
                </a:cubicBezTo>
                <a:cubicBezTo>
                  <a:pt x="37" y="54"/>
                  <a:pt x="37" y="54"/>
                  <a:pt x="37" y="54"/>
                </a:cubicBezTo>
                <a:cubicBezTo>
                  <a:pt x="35" y="52"/>
                  <a:pt x="32" y="51"/>
                  <a:pt x="30" y="51"/>
                </a:cubicBezTo>
                <a:cubicBezTo>
                  <a:pt x="29" y="51"/>
                  <a:pt x="29" y="51"/>
                  <a:pt x="29" y="51"/>
                </a:cubicBezTo>
                <a:cubicBezTo>
                  <a:pt x="29" y="49"/>
                  <a:pt x="29" y="49"/>
                  <a:pt x="29" y="49"/>
                </a:cubicBezTo>
                <a:cubicBezTo>
                  <a:pt x="30" y="49"/>
                  <a:pt x="30" y="49"/>
                  <a:pt x="30" y="49"/>
                </a:cubicBezTo>
                <a:cubicBezTo>
                  <a:pt x="33" y="49"/>
                  <a:pt x="36" y="50"/>
                  <a:pt x="39" y="52"/>
                </a:cubicBezTo>
                <a:close/>
                <a:moveTo>
                  <a:pt x="39" y="70"/>
                </a:moveTo>
                <a:cubicBezTo>
                  <a:pt x="39" y="73"/>
                  <a:pt x="39" y="73"/>
                  <a:pt x="39" y="73"/>
                </a:cubicBezTo>
                <a:cubicBezTo>
                  <a:pt x="37" y="76"/>
                  <a:pt x="33" y="77"/>
                  <a:pt x="30" y="77"/>
                </a:cubicBezTo>
                <a:cubicBezTo>
                  <a:pt x="29" y="77"/>
                  <a:pt x="29" y="77"/>
                  <a:pt x="29" y="77"/>
                </a:cubicBezTo>
                <a:cubicBezTo>
                  <a:pt x="29" y="75"/>
                  <a:pt x="29" y="75"/>
                  <a:pt x="29" y="75"/>
                </a:cubicBezTo>
                <a:cubicBezTo>
                  <a:pt x="30" y="75"/>
                  <a:pt x="30" y="75"/>
                  <a:pt x="30" y="75"/>
                </a:cubicBezTo>
                <a:cubicBezTo>
                  <a:pt x="33" y="75"/>
                  <a:pt x="37" y="73"/>
                  <a:pt x="39" y="70"/>
                </a:cubicBezTo>
                <a:close/>
                <a:moveTo>
                  <a:pt x="39" y="85"/>
                </a:moveTo>
                <a:cubicBezTo>
                  <a:pt x="39" y="91"/>
                  <a:pt x="39" y="91"/>
                  <a:pt x="39" y="91"/>
                </a:cubicBezTo>
                <a:cubicBezTo>
                  <a:pt x="36" y="92"/>
                  <a:pt x="33" y="92"/>
                  <a:pt x="30" y="92"/>
                </a:cubicBezTo>
                <a:cubicBezTo>
                  <a:pt x="29" y="92"/>
                  <a:pt x="29" y="92"/>
                  <a:pt x="29" y="92"/>
                </a:cubicBezTo>
                <a:cubicBezTo>
                  <a:pt x="29" y="87"/>
                  <a:pt x="29" y="87"/>
                  <a:pt x="29" y="87"/>
                </a:cubicBezTo>
                <a:cubicBezTo>
                  <a:pt x="30" y="87"/>
                  <a:pt x="30" y="87"/>
                  <a:pt x="30" y="87"/>
                </a:cubicBezTo>
                <a:cubicBezTo>
                  <a:pt x="33" y="87"/>
                  <a:pt x="36" y="86"/>
                  <a:pt x="39" y="85"/>
                </a:cubicBezTo>
                <a:close/>
                <a:moveTo>
                  <a:pt x="29" y="33"/>
                </a:moveTo>
                <a:cubicBezTo>
                  <a:pt x="29" y="39"/>
                  <a:pt x="29" y="39"/>
                  <a:pt x="29" y="39"/>
                </a:cubicBezTo>
                <a:cubicBezTo>
                  <a:pt x="16" y="39"/>
                  <a:pt x="6" y="50"/>
                  <a:pt x="6" y="63"/>
                </a:cubicBezTo>
                <a:cubicBezTo>
                  <a:pt x="6" y="76"/>
                  <a:pt x="16" y="86"/>
                  <a:pt x="29" y="87"/>
                </a:cubicBezTo>
                <a:cubicBezTo>
                  <a:pt x="29" y="92"/>
                  <a:pt x="29" y="92"/>
                  <a:pt x="29" y="92"/>
                </a:cubicBezTo>
                <a:cubicBezTo>
                  <a:pt x="13" y="92"/>
                  <a:pt x="0" y="79"/>
                  <a:pt x="0" y="63"/>
                </a:cubicBezTo>
                <a:cubicBezTo>
                  <a:pt x="0" y="47"/>
                  <a:pt x="13" y="33"/>
                  <a:pt x="29" y="33"/>
                </a:cubicBezTo>
                <a:close/>
                <a:moveTo>
                  <a:pt x="29" y="49"/>
                </a:moveTo>
                <a:cubicBezTo>
                  <a:pt x="22" y="49"/>
                  <a:pt x="15" y="55"/>
                  <a:pt x="15" y="63"/>
                </a:cubicBezTo>
                <a:cubicBezTo>
                  <a:pt x="15" y="71"/>
                  <a:pt x="22" y="77"/>
                  <a:pt x="29" y="77"/>
                </a:cubicBezTo>
                <a:cubicBezTo>
                  <a:pt x="29" y="75"/>
                  <a:pt x="29" y="75"/>
                  <a:pt x="29" y="75"/>
                </a:cubicBezTo>
                <a:cubicBezTo>
                  <a:pt x="23" y="75"/>
                  <a:pt x="18" y="69"/>
                  <a:pt x="18" y="63"/>
                </a:cubicBezTo>
                <a:cubicBezTo>
                  <a:pt x="18" y="56"/>
                  <a:pt x="23" y="51"/>
                  <a:pt x="29" y="51"/>
                </a:cubicBezTo>
                <a:lnTo>
                  <a:pt x="29" y="49"/>
                </a:lnTo>
                <a:close/>
                <a:moveTo>
                  <a:pt x="29" y="58"/>
                </a:moveTo>
                <a:cubicBezTo>
                  <a:pt x="27" y="58"/>
                  <a:pt x="25" y="60"/>
                  <a:pt x="25" y="63"/>
                </a:cubicBezTo>
                <a:cubicBezTo>
                  <a:pt x="25" y="65"/>
                  <a:pt x="27" y="67"/>
                  <a:pt x="29" y="67"/>
                </a:cubicBezTo>
                <a:lnTo>
                  <a:pt x="29" y="58"/>
                </a:lnTo>
                <a:close/>
              </a:path>
            </a:pathLst>
          </a:cu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15" name="Freeform 14"/>
          <p:cNvSpPr>
            <a:spLocks noEditPoints="1" noChangeArrowheads="1"/>
          </p:cNvSpPr>
          <p:nvPr/>
        </p:nvSpPr>
        <p:spPr bwMode="auto">
          <a:xfrm>
            <a:off x="4973640" y="2549526"/>
            <a:ext cx="871537" cy="550863"/>
          </a:xfrm>
          <a:custGeom>
            <a:avLst/>
            <a:gdLst>
              <a:gd name="T0" fmla="*/ 2147483647 w 176"/>
              <a:gd name="T1" fmla="*/ 640345980 h 111"/>
              <a:gd name="T2" fmla="*/ 2147483647 w 176"/>
              <a:gd name="T3" fmla="*/ 1724007644 h 111"/>
              <a:gd name="T4" fmla="*/ 1986237775 w 176"/>
              <a:gd name="T5" fmla="*/ 2019553087 h 111"/>
              <a:gd name="T6" fmla="*/ 2010759657 w 176"/>
              <a:gd name="T7" fmla="*/ 2019553087 h 111"/>
              <a:gd name="T8" fmla="*/ 2010759657 w 176"/>
              <a:gd name="T9" fmla="*/ 1994923059 h 111"/>
              <a:gd name="T10" fmla="*/ 2010759657 w 176"/>
              <a:gd name="T11" fmla="*/ 1994923059 h 111"/>
              <a:gd name="T12" fmla="*/ 2035281539 w 176"/>
              <a:gd name="T13" fmla="*/ 1994923059 h 111"/>
              <a:gd name="T14" fmla="*/ 2035281539 w 176"/>
              <a:gd name="T15" fmla="*/ 1994923059 h 111"/>
              <a:gd name="T16" fmla="*/ 2035281539 w 176"/>
              <a:gd name="T17" fmla="*/ 1994923059 h 111"/>
              <a:gd name="T18" fmla="*/ 2059803421 w 176"/>
              <a:gd name="T19" fmla="*/ 1994923059 h 111"/>
              <a:gd name="T20" fmla="*/ 2059803421 w 176"/>
              <a:gd name="T21" fmla="*/ 1994923059 h 111"/>
              <a:gd name="T22" fmla="*/ 2059803421 w 176"/>
              <a:gd name="T23" fmla="*/ 1994923059 h 111"/>
              <a:gd name="T24" fmla="*/ 2059803421 w 176"/>
              <a:gd name="T25" fmla="*/ 1994923059 h 111"/>
              <a:gd name="T26" fmla="*/ 2147483647 w 176"/>
              <a:gd name="T27" fmla="*/ 2019553087 h 111"/>
              <a:gd name="T28" fmla="*/ 2059803421 w 176"/>
              <a:gd name="T29" fmla="*/ 2147483647 h 111"/>
              <a:gd name="T30" fmla="*/ 2035281539 w 176"/>
              <a:gd name="T31" fmla="*/ 2147483647 h 111"/>
              <a:gd name="T32" fmla="*/ 1986237775 w 176"/>
              <a:gd name="T33" fmla="*/ 2147483647 h 111"/>
              <a:gd name="T34" fmla="*/ 1937194011 w 176"/>
              <a:gd name="T35" fmla="*/ 2147483647 h 111"/>
              <a:gd name="T36" fmla="*/ 1937194011 w 176"/>
              <a:gd name="T37" fmla="*/ 2147483647 h 111"/>
              <a:gd name="T38" fmla="*/ 1912672129 w 176"/>
              <a:gd name="T39" fmla="*/ 2147483647 h 111"/>
              <a:gd name="T40" fmla="*/ 1912672129 w 176"/>
              <a:gd name="T41" fmla="*/ 2147483647 h 111"/>
              <a:gd name="T42" fmla="*/ 1912672129 w 176"/>
              <a:gd name="T43" fmla="*/ 2147483647 h 111"/>
              <a:gd name="T44" fmla="*/ 1888150247 w 176"/>
              <a:gd name="T45" fmla="*/ 2147483647 h 111"/>
              <a:gd name="T46" fmla="*/ 1888150247 w 176"/>
              <a:gd name="T47" fmla="*/ 2147483647 h 111"/>
              <a:gd name="T48" fmla="*/ 1888150247 w 176"/>
              <a:gd name="T49" fmla="*/ 2147483647 h 111"/>
              <a:gd name="T50" fmla="*/ 1888150247 w 176"/>
              <a:gd name="T51" fmla="*/ 2147483647 h 111"/>
              <a:gd name="T52" fmla="*/ 1863633317 w 176"/>
              <a:gd name="T53" fmla="*/ 2147483647 h 111"/>
              <a:gd name="T54" fmla="*/ 1863633317 w 176"/>
              <a:gd name="T55" fmla="*/ 2147483647 h 111"/>
              <a:gd name="T56" fmla="*/ 1839111435 w 176"/>
              <a:gd name="T57" fmla="*/ 2147483647 h 111"/>
              <a:gd name="T58" fmla="*/ 1839111435 w 176"/>
              <a:gd name="T59" fmla="*/ 2147483647 h 111"/>
              <a:gd name="T60" fmla="*/ 1839111435 w 176"/>
              <a:gd name="T61" fmla="*/ 2147483647 h 111"/>
              <a:gd name="T62" fmla="*/ 1814589553 w 176"/>
              <a:gd name="T63" fmla="*/ 2147483647 h 111"/>
              <a:gd name="T64" fmla="*/ 1814589553 w 176"/>
              <a:gd name="T65" fmla="*/ 2147483647 h 111"/>
              <a:gd name="T66" fmla="*/ 1814589553 w 176"/>
              <a:gd name="T67" fmla="*/ 2147483647 h 111"/>
              <a:gd name="T68" fmla="*/ 1790067671 w 176"/>
              <a:gd name="T69" fmla="*/ 2147483647 h 111"/>
              <a:gd name="T70" fmla="*/ 1790067671 w 176"/>
              <a:gd name="T71" fmla="*/ 2147483647 h 111"/>
              <a:gd name="T72" fmla="*/ 1765545789 w 176"/>
              <a:gd name="T73" fmla="*/ 2147483647 h 111"/>
              <a:gd name="T74" fmla="*/ 1765545789 w 176"/>
              <a:gd name="T75" fmla="*/ 2147483647 h 111"/>
              <a:gd name="T76" fmla="*/ 1765545789 w 176"/>
              <a:gd name="T77" fmla="*/ 2147483647 h 111"/>
              <a:gd name="T78" fmla="*/ 1741023907 w 176"/>
              <a:gd name="T79" fmla="*/ 2147483647 h 111"/>
              <a:gd name="T80" fmla="*/ 1741023907 w 176"/>
              <a:gd name="T81" fmla="*/ 2147483647 h 111"/>
              <a:gd name="T82" fmla="*/ 1741023907 w 176"/>
              <a:gd name="T83" fmla="*/ 2147483647 h 111"/>
              <a:gd name="T84" fmla="*/ 1741023907 w 176"/>
              <a:gd name="T85" fmla="*/ 2147483647 h 111"/>
              <a:gd name="T86" fmla="*/ 1741023907 w 176"/>
              <a:gd name="T87" fmla="*/ 2147483647 h 111"/>
              <a:gd name="T88" fmla="*/ 1741023907 w 176"/>
              <a:gd name="T89" fmla="*/ 2147483647 h 111"/>
              <a:gd name="T90" fmla="*/ 1741023907 w 176"/>
              <a:gd name="T91" fmla="*/ 2147483647 h 111"/>
              <a:gd name="T92" fmla="*/ 1741023907 w 176"/>
              <a:gd name="T93" fmla="*/ 2142693300 h 111"/>
              <a:gd name="T94" fmla="*/ 1765545789 w 176"/>
              <a:gd name="T95" fmla="*/ 1871777884 h 111"/>
              <a:gd name="T96" fmla="*/ 956338540 w 176"/>
              <a:gd name="T97" fmla="*/ 1403837135 h 111"/>
              <a:gd name="T98" fmla="*/ 1005382304 w 176"/>
              <a:gd name="T99" fmla="*/ 1403837135 h 111"/>
              <a:gd name="T100" fmla="*/ 735641603 w 176"/>
              <a:gd name="T101" fmla="*/ 2147483647 h 111"/>
              <a:gd name="T102" fmla="*/ 956338540 w 176"/>
              <a:gd name="T103" fmla="*/ 2147483647 h 111"/>
              <a:gd name="T104" fmla="*/ 735641603 w 176"/>
              <a:gd name="T105" fmla="*/ 1502352283 h 111"/>
              <a:gd name="T106" fmla="*/ 956338540 w 176"/>
              <a:gd name="T107" fmla="*/ 1403837135 h 111"/>
              <a:gd name="T108" fmla="*/ 956338540 w 176"/>
              <a:gd name="T109" fmla="*/ 1403837135 h 111"/>
              <a:gd name="T110" fmla="*/ 711124673 w 176"/>
              <a:gd name="T111" fmla="*/ 2147483647 h 111"/>
              <a:gd name="T112" fmla="*/ 735641603 w 176"/>
              <a:gd name="T113" fmla="*/ 1871777884 h 111"/>
              <a:gd name="T114" fmla="*/ 711124673 w 176"/>
              <a:gd name="T115" fmla="*/ 1502352283 h 111"/>
              <a:gd name="T116" fmla="*/ 735641603 w 176"/>
              <a:gd name="T117" fmla="*/ 1502352283 h 111"/>
              <a:gd name="T118" fmla="*/ 514949617 w 176"/>
              <a:gd name="T119" fmla="*/ 2147483647 h 111"/>
              <a:gd name="T120" fmla="*/ 637559027 w 176"/>
              <a:gd name="T121" fmla="*/ 1847152819 h 111"/>
              <a:gd name="T122" fmla="*/ 588515263 w 176"/>
              <a:gd name="T123" fmla="*/ 1576237403 h 111"/>
              <a:gd name="T124" fmla="*/ 711124673 w 176"/>
              <a:gd name="T125" fmla="*/ 1502352283 h 11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76"/>
              <a:gd name="T190" fmla="*/ 0 h 111"/>
              <a:gd name="T191" fmla="*/ 176 w 176"/>
              <a:gd name="T192" fmla="*/ 111 h 11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76" h="111">
                <a:moveTo>
                  <a:pt x="99" y="38"/>
                </a:moveTo>
                <a:cubicBezTo>
                  <a:pt x="114" y="2"/>
                  <a:pt x="119" y="0"/>
                  <a:pt x="116" y="32"/>
                </a:cubicBezTo>
                <a:cubicBezTo>
                  <a:pt x="121" y="31"/>
                  <a:pt x="121" y="31"/>
                  <a:pt x="121" y="31"/>
                </a:cubicBezTo>
                <a:cubicBezTo>
                  <a:pt x="131" y="27"/>
                  <a:pt x="135" y="26"/>
                  <a:pt x="144" y="26"/>
                </a:cubicBezTo>
                <a:cubicBezTo>
                  <a:pt x="167" y="27"/>
                  <a:pt x="176" y="35"/>
                  <a:pt x="165" y="47"/>
                </a:cubicBezTo>
                <a:cubicBezTo>
                  <a:pt x="154" y="58"/>
                  <a:pt x="142" y="60"/>
                  <a:pt x="130" y="64"/>
                </a:cubicBezTo>
                <a:cubicBezTo>
                  <a:pt x="125" y="65"/>
                  <a:pt x="120" y="66"/>
                  <a:pt x="116" y="68"/>
                </a:cubicBezTo>
                <a:cubicBezTo>
                  <a:pt x="115" y="68"/>
                  <a:pt x="114" y="69"/>
                  <a:pt x="113" y="70"/>
                </a:cubicBezTo>
                <a:cubicBezTo>
                  <a:pt x="107" y="74"/>
                  <a:pt x="100" y="76"/>
                  <a:pt x="90" y="77"/>
                </a:cubicBezTo>
                <a:cubicBezTo>
                  <a:pt x="87" y="78"/>
                  <a:pt x="84" y="80"/>
                  <a:pt x="81" y="82"/>
                </a:cubicBezTo>
                <a:cubicBezTo>
                  <a:pt x="81" y="82"/>
                  <a:pt x="81" y="82"/>
                  <a:pt x="81" y="82"/>
                </a:cubicBezTo>
                <a:cubicBezTo>
                  <a:pt x="81" y="82"/>
                  <a:pt x="81" y="82"/>
                  <a:pt x="81" y="82"/>
                </a:cubicBezTo>
                <a:cubicBezTo>
                  <a:pt x="82" y="82"/>
                  <a:pt x="82" y="82"/>
                  <a:pt x="82" y="82"/>
                </a:cubicBezTo>
                <a:cubicBezTo>
                  <a:pt x="82" y="82"/>
                  <a:pt x="82" y="82"/>
                  <a:pt x="82" y="82"/>
                </a:cubicBezTo>
                <a:cubicBezTo>
                  <a:pt x="82" y="82"/>
                  <a:pt x="82" y="82"/>
                  <a:pt x="82" y="82"/>
                </a:cubicBezTo>
                <a:cubicBezTo>
                  <a:pt x="82" y="82"/>
                  <a:pt x="82" y="82"/>
                  <a:pt x="82" y="82"/>
                </a:cubicBezTo>
                <a:cubicBezTo>
                  <a:pt x="82" y="82"/>
                  <a:pt x="82" y="82"/>
                  <a:pt x="82" y="82"/>
                </a:cubicBezTo>
                <a:cubicBezTo>
                  <a:pt x="82" y="82"/>
                  <a:pt x="82" y="82"/>
                  <a:pt x="82" y="82"/>
                </a:cubicBezTo>
                <a:cubicBezTo>
                  <a:pt x="82" y="81"/>
                  <a:pt x="82" y="81"/>
                  <a:pt x="82" y="81"/>
                </a:cubicBezTo>
                <a:cubicBezTo>
                  <a:pt x="82" y="81"/>
                  <a:pt x="82" y="81"/>
                  <a:pt x="82" y="81"/>
                </a:cubicBezTo>
                <a:cubicBezTo>
                  <a:pt x="82" y="81"/>
                  <a:pt x="82" y="81"/>
                  <a:pt x="82" y="81"/>
                </a:cubicBezTo>
                <a:cubicBezTo>
                  <a:pt x="82" y="81"/>
                  <a:pt x="82" y="81"/>
                  <a:pt x="82" y="81"/>
                </a:cubicBezTo>
                <a:cubicBezTo>
                  <a:pt x="82" y="81"/>
                  <a:pt x="82" y="81"/>
                  <a:pt x="82" y="81"/>
                </a:cubicBezTo>
                <a:cubicBezTo>
                  <a:pt x="82" y="81"/>
                  <a:pt x="82" y="81"/>
                  <a:pt x="82" y="81"/>
                </a:cubicBezTo>
                <a:cubicBezTo>
                  <a:pt x="82" y="81"/>
                  <a:pt x="82" y="81"/>
                  <a:pt x="82" y="81"/>
                </a:cubicBezTo>
                <a:cubicBezTo>
                  <a:pt x="82" y="81"/>
                  <a:pt x="82" y="81"/>
                  <a:pt x="82" y="81"/>
                </a:cubicBezTo>
                <a:cubicBezTo>
                  <a:pt x="83" y="81"/>
                  <a:pt x="83" y="81"/>
                  <a:pt x="83" y="81"/>
                </a:cubicBezTo>
                <a:cubicBezTo>
                  <a:pt x="83" y="81"/>
                  <a:pt x="83" y="81"/>
                  <a:pt x="83" y="81"/>
                </a:cubicBezTo>
                <a:cubicBezTo>
                  <a:pt x="83" y="81"/>
                  <a:pt x="83" y="81"/>
                  <a:pt x="83" y="81"/>
                </a:cubicBezTo>
                <a:cubicBezTo>
                  <a:pt x="83" y="81"/>
                  <a:pt x="83" y="81"/>
                  <a:pt x="83" y="81"/>
                </a:cubicBezTo>
                <a:cubicBezTo>
                  <a:pt x="83" y="81"/>
                  <a:pt x="83" y="81"/>
                  <a:pt x="83" y="81"/>
                </a:cubicBezTo>
                <a:cubicBezTo>
                  <a:pt x="83" y="81"/>
                  <a:pt x="83" y="81"/>
                  <a:pt x="83" y="81"/>
                </a:cubicBezTo>
                <a:cubicBezTo>
                  <a:pt x="83" y="81"/>
                  <a:pt x="83" y="81"/>
                  <a:pt x="83" y="81"/>
                </a:cubicBezTo>
                <a:cubicBezTo>
                  <a:pt x="83" y="81"/>
                  <a:pt x="83" y="81"/>
                  <a:pt x="83" y="81"/>
                </a:cubicBezTo>
                <a:cubicBezTo>
                  <a:pt x="83" y="81"/>
                  <a:pt x="83" y="81"/>
                  <a:pt x="83" y="81"/>
                </a:cubicBezTo>
                <a:cubicBezTo>
                  <a:pt x="83" y="81"/>
                  <a:pt x="83" y="81"/>
                  <a:pt x="83" y="81"/>
                </a:cubicBezTo>
                <a:cubicBezTo>
                  <a:pt x="83" y="81"/>
                  <a:pt x="83" y="81"/>
                  <a:pt x="83"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8" y="81"/>
                  <a:pt x="92" y="81"/>
                  <a:pt x="97" y="82"/>
                </a:cubicBezTo>
                <a:cubicBezTo>
                  <a:pt x="97" y="82"/>
                  <a:pt x="97" y="82"/>
                  <a:pt x="97" y="82"/>
                </a:cubicBezTo>
                <a:cubicBezTo>
                  <a:pt x="99" y="82"/>
                  <a:pt x="102" y="84"/>
                  <a:pt x="103" y="88"/>
                </a:cubicBezTo>
                <a:cubicBezTo>
                  <a:pt x="104" y="92"/>
                  <a:pt x="103" y="96"/>
                  <a:pt x="101" y="96"/>
                </a:cubicBezTo>
                <a:cubicBezTo>
                  <a:pt x="100" y="96"/>
                  <a:pt x="100" y="96"/>
                  <a:pt x="100" y="96"/>
                </a:cubicBezTo>
                <a:cubicBezTo>
                  <a:pt x="93" y="97"/>
                  <a:pt x="88" y="98"/>
                  <a:pt x="84" y="98"/>
                </a:cubicBezTo>
                <a:cubicBezTo>
                  <a:pt x="83" y="98"/>
                  <a:pt x="83" y="98"/>
                  <a:pt x="83" y="98"/>
                </a:cubicBezTo>
                <a:cubicBezTo>
                  <a:pt x="83" y="98"/>
                  <a:pt x="83" y="98"/>
                  <a:pt x="83" y="98"/>
                </a:cubicBezTo>
                <a:cubicBezTo>
                  <a:pt x="83" y="98"/>
                  <a:pt x="83" y="98"/>
                  <a:pt x="83" y="98"/>
                </a:cubicBezTo>
                <a:cubicBezTo>
                  <a:pt x="83" y="98"/>
                  <a:pt x="83" y="98"/>
                  <a:pt x="83" y="98"/>
                </a:cubicBezTo>
                <a:cubicBezTo>
                  <a:pt x="83" y="98"/>
                  <a:pt x="83" y="98"/>
                  <a:pt x="83" y="98"/>
                </a:cubicBezTo>
                <a:cubicBezTo>
                  <a:pt x="83" y="98"/>
                  <a:pt x="82" y="98"/>
                  <a:pt x="82" y="97"/>
                </a:cubicBezTo>
                <a:cubicBezTo>
                  <a:pt x="82" y="97"/>
                  <a:pt x="82" y="97"/>
                  <a:pt x="82" y="97"/>
                </a:cubicBezTo>
                <a:cubicBezTo>
                  <a:pt x="81" y="97"/>
                  <a:pt x="81" y="97"/>
                  <a:pt x="81" y="97"/>
                </a:cubicBezTo>
                <a:cubicBezTo>
                  <a:pt x="80" y="97"/>
                  <a:pt x="80" y="97"/>
                  <a:pt x="80" y="97"/>
                </a:cubicBezTo>
                <a:cubicBezTo>
                  <a:pt x="80" y="97"/>
                  <a:pt x="80" y="97"/>
                  <a:pt x="80" y="97"/>
                </a:cubicBezTo>
                <a:cubicBezTo>
                  <a:pt x="80" y="97"/>
                  <a:pt x="80" y="97"/>
                  <a:pt x="80" y="97"/>
                </a:cubicBezTo>
                <a:cubicBezTo>
                  <a:pt x="80" y="97"/>
                  <a:pt x="79" y="97"/>
                  <a:pt x="79" y="97"/>
                </a:cubicBezTo>
                <a:cubicBezTo>
                  <a:pt x="79" y="97"/>
                  <a:pt x="79" y="97"/>
                  <a:pt x="79" y="97"/>
                </a:cubicBezTo>
                <a:cubicBezTo>
                  <a:pt x="79" y="97"/>
                  <a:pt x="79" y="97"/>
                  <a:pt x="79" y="97"/>
                </a:cubicBezTo>
                <a:cubicBezTo>
                  <a:pt x="79" y="97"/>
                  <a:pt x="79" y="97"/>
                  <a:pt x="79" y="97"/>
                </a:cubicBezTo>
                <a:cubicBezTo>
                  <a:pt x="79" y="97"/>
                  <a:pt x="79" y="97"/>
                  <a:pt x="79" y="97"/>
                </a:cubicBezTo>
                <a:cubicBezTo>
                  <a:pt x="78" y="97"/>
                  <a:pt x="78" y="97"/>
                  <a:pt x="78" y="97"/>
                </a:cubicBezTo>
                <a:cubicBezTo>
                  <a:pt x="78" y="97"/>
                  <a:pt x="78" y="97"/>
                  <a:pt x="78" y="97"/>
                </a:cubicBezTo>
                <a:cubicBezTo>
                  <a:pt x="78" y="97"/>
                  <a:pt x="78" y="97"/>
                  <a:pt x="78" y="97"/>
                </a:cubicBezTo>
                <a:cubicBezTo>
                  <a:pt x="78" y="97"/>
                  <a:pt x="78" y="97"/>
                  <a:pt x="78" y="97"/>
                </a:cubicBezTo>
                <a:cubicBezTo>
                  <a:pt x="78" y="97"/>
                  <a:pt x="78" y="97"/>
                  <a:pt x="78" y="97"/>
                </a:cubicBezTo>
                <a:cubicBezTo>
                  <a:pt x="78" y="97"/>
                  <a:pt x="78" y="97"/>
                  <a:pt x="78" y="97"/>
                </a:cubicBezTo>
                <a:cubicBezTo>
                  <a:pt x="78" y="97"/>
                  <a:pt x="78" y="97"/>
                  <a:pt x="78" y="97"/>
                </a:cubicBezTo>
                <a:cubicBezTo>
                  <a:pt x="78" y="97"/>
                  <a:pt x="78" y="97"/>
                  <a:pt x="78" y="97"/>
                </a:cubicBezTo>
                <a:cubicBezTo>
                  <a:pt x="78" y="97"/>
                  <a:pt x="78" y="97"/>
                  <a:pt x="78" y="97"/>
                </a:cubicBezTo>
                <a:cubicBezTo>
                  <a:pt x="78" y="97"/>
                  <a:pt x="78" y="97"/>
                  <a:pt x="78" y="97"/>
                </a:cubicBezTo>
                <a:cubicBezTo>
                  <a:pt x="78" y="97"/>
                  <a:pt x="78" y="97"/>
                  <a:pt x="78" y="97"/>
                </a:cubicBezTo>
                <a:cubicBezTo>
                  <a:pt x="78" y="97"/>
                  <a:pt x="78" y="97"/>
                  <a:pt x="78"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6" y="96"/>
                  <a:pt x="76" y="96"/>
                  <a:pt x="76" y="96"/>
                </a:cubicBezTo>
                <a:cubicBezTo>
                  <a:pt x="76" y="96"/>
                  <a:pt x="76" y="96"/>
                  <a:pt x="76" y="96"/>
                </a:cubicBezTo>
                <a:cubicBezTo>
                  <a:pt x="76" y="96"/>
                  <a:pt x="76" y="96"/>
                  <a:pt x="76" y="96"/>
                </a:cubicBezTo>
                <a:cubicBezTo>
                  <a:pt x="76" y="96"/>
                  <a:pt x="76" y="96"/>
                  <a:pt x="76" y="96"/>
                </a:cubicBezTo>
                <a:cubicBezTo>
                  <a:pt x="76" y="96"/>
                  <a:pt x="76" y="96"/>
                  <a:pt x="76" y="96"/>
                </a:cubicBezTo>
                <a:cubicBezTo>
                  <a:pt x="76" y="96"/>
                  <a:pt x="76" y="96"/>
                  <a:pt x="76" y="96"/>
                </a:cubicBezTo>
                <a:cubicBezTo>
                  <a:pt x="76" y="96"/>
                  <a:pt x="76" y="96"/>
                  <a:pt x="76" y="96"/>
                </a:cubicBezTo>
                <a:cubicBezTo>
                  <a:pt x="76" y="96"/>
                  <a:pt x="76" y="96"/>
                  <a:pt x="76" y="96"/>
                </a:cubicBezTo>
                <a:cubicBezTo>
                  <a:pt x="76" y="96"/>
                  <a:pt x="76" y="96"/>
                  <a:pt x="76" y="96"/>
                </a:cubicBezTo>
                <a:cubicBezTo>
                  <a:pt x="76" y="96"/>
                  <a:pt x="76" y="96"/>
                  <a:pt x="76" y="96"/>
                </a:cubicBezTo>
                <a:cubicBezTo>
                  <a:pt x="75" y="96"/>
                  <a:pt x="75" y="96"/>
                  <a:pt x="75" y="96"/>
                </a:cubicBezTo>
                <a:cubicBezTo>
                  <a:pt x="75" y="96"/>
                  <a:pt x="75" y="96"/>
                  <a:pt x="75" y="96"/>
                </a:cubicBezTo>
                <a:cubicBezTo>
                  <a:pt x="75" y="96"/>
                  <a:pt x="75" y="96"/>
                  <a:pt x="75" y="96"/>
                </a:cubicBezTo>
                <a:cubicBezTo>
                  <a:pt x="75" y="96"/>
                  <a:pt x="75" y="96"/>
                  <a:pt x="75" y="96"/>
                </a:cubicBezTo>
                <a:cubicBezTo>
                  <a:pt x="75" y="96"/>
                  <a:pt x="75" y="96"/>
                  <a:pt x="75" y="96"/>
                </a:cubicBezTo>
                <a:cubicBezTo>
                  <a:pt x="75" y="96"/>
                  <a:pt x="75" y="96"/>
                  <a:pt x="75" y="96"/>
                </a:cubicBezTo>
                <a:cubicBezTo>
                  <a:pt x="75" y="96"/>
                  <a:pt x="75" y="96"/>
                  <a:pt x="75" y="96"/>
                </a:cubicBezTo>
                <a:cubicBezTo>
                  <a:pt x="75" y="96"/>
                  <a:pt x="75" y="96"/>
                  <a:pt x="75" y="96"/>
                </a:cubicBezTo>
                <a:cubicBezTo>
                  <a:pt x="75" y="96"/>
                  <a:pt x="75" y="96"/>
                  <a:pt x="75" y="96"/>
                </a:cubicBezTo>
                <a:cubicBezTo>
                  <a:pt x="75" y="96"/>
                  <a:pt x="75" y="96"/>
                  <a:pt x="75" y="96"/>
                </a:cubicBezTo>
                <a:cubicBezTo>
                  <a:pt x="75" y="96"/>
                  <a:pt x="75" y="96"/>
                  <a:pt x="75" y="96"/>
                </a:cubicBezTo>
                <a:cubicBezTo>
                  <a:pt x="75" y="96"/>
                  <a:pt x="75" y="96"/>
                  <a:pt x="75" y="96"/>
                </a:cubicBezTo>
                <a:cubicBezTo>
                  <a:pt x="75" y="96"/>
                  <a:pt x="75" y="96"/>
                  <a:pt x="75" y="96"/>
                </a:cubicBezTo>
                <a:cubicBezTo>
                  <a:pt x="74" y="96"/>
                  <a:pt x="74" y="96"/>
                  <a:pt x="74" y="96"/>
                </a:cubicBezTo>
                <a:cubicBezTo>
                  <a:pt x="74" y="96"/>
                  <a:pt x="74" y="96"/>
                  <a:pt x="74" y="96"/>
                </a:cubicBezTo>
                <a:cubicBezTo>
                  <a:pt x="74" y="95"/>
                  <a:pt x="74" y="95"/>
                  <a:pt x="74" y="95"/>
                </a:cubicBezTo>
                <a:cubicBezTo>
                  <a:pt x="74" y="95"/>
                  <a:pt x="74" y="95"/>
                  <a:pt x="74" y="95"/>
                </a:cubicBezTo>
                <a:cubicBezTo>
                  <a:pt x="74" y="95"/>
                  <a:pt x="74" y="95"/>
                  <a:pt x="74" y="95"/>
                </a:cubicBezTo>
                <a:cubicBezTo>
                  <a:pt x="74" y="95"/>
                  <a:pt x="74" y="95"/>
                  <a:pt x="74" y="95"/>
                </a:cubicBezTo>
                <a:cubicBezTo>
                  <a:pt x="74" y="95"/>
                  <a:pt x="74" y="95"/>
                  <a:pt x="74" y="95"/>
                </a:cubicBezTo>
                <a:cubicBezTo>
                  <a:pt x="74" y="95"/>
                  <a:pt x="74" y="95"/>
                  <a:pt x="74" y="95"/>
                </a:cubicBezTo>
                <a:cubicBezTo>
                  <a:pt x="74" y="95"/>
                  <a:pt x="74" y="95"/>
                  <a:pt x="74" y="95"/>
                </a:cubicBezTo>
                <a:cubicBezTo>
                  <a:pt x="74" y="95"/>
                  <a:pt x="74" y="95"/>
                  <a:pt x="74" y="95"/>
                </a:cubicBezTo>
                <a:cubicBezTo>
                  <a:pt x="73" y="95"/>
                  <a:pt x="73" y="95"/>
                  <a:pt x="73" y="95"/>
                </a:cubicBezTo>
                <a:cubicBezTo>
                  <a:pt x="73" y="95"/>
                  <a:pt x="73" y="95"/>
                  <a:pt x="73" y="95"/>
                </a:cubicBezTo>
                <a:cubicBezTo>
                  <a:pt x="73" y="95"/>
                  <a:pt x="73" y="95"/>
                  <a:pt x="73" y="95"/>
                </a:cubicBezTo>
                <a:cubicBezTo>
                  <a:pt x="73" y="95"/>
                  <a:pt x="73" y="95"/>
                  <a:pt x="73" y="95"/>
                </a:cubicBezTo>
                <a:cubicBezTo>
                  <a:pt x="73" y="95"/>
                  <a:pt x="73" y="95"/>
                  <a:pt x="73" y="95"/>
                </a:cubicBezTo>
                <a:cubicBezTo>
                  <a:pt x="73" y="95"/>
                  <a:pt x="73" y="95"/>
                  <a:pt x="73" y="95"/>
                </a:cubicBezTo>
                <a:cubicBezTo>
                  <a:pt x="73" y="94"/>
                  <a:pt x="73" y="94"/>
                  <a:pt x="73" y="94"/>
                </a:cubicBezTo>
                <a:cubicBezTo>
                  <a:pt x="72" y="94"/>
                  <a:pt x="72" y="94"/>
                  <a:pt x="72" y="94"/>
                </a:cubicBezTo>
                <a:cubicBezTo>
                  <a:pt x="72" y="94"/>
                  <a:pt x="72" y="94"/>
                  <a:pt x="72" y="94"/>
                </a:cubicBezTo>
                <a:cubicBezTo>
                  <a:pt x="72" y="94"/>
                  <a:pt x="72" y="94"/>
                  <a:pt x="72" y="94"/>
                </a:cubicBezTo>
                <a:cubicBezTo>
                  <a:pt x="72" y="93"/>
                  <a:pt x="72" y="93"/>
                  <a:pt x="72" y="93"/>
                </a:cubicBezTo>
                <a:cubicBezTo>
                  <a:pt x="72" y="93"/>
                  <a:pt x="72" y="93"/>
                  <a:pt x="72" y="93"/>
                </a:cubicBezTo>
                <a:cubicBezTo>
                  <a:pt x="72" y="93"/>
                  <a:pt x="72" y="93"/>
                  <a:pt x="72" y="93"/>
                </a:cubicBezTo>
                <a:cubicBezTo>
                  <a:pt x="72" y="93"/>
                  <a:pt x="72" y="93"/>
                  <a:pt x="72" y="93"/>
                </a:cubicBezTo>
                <a:cubicBezTo>
                  <a:pt x="72" y="93"/>
                  <a:pt x="72" y="93"/>
                  <a:pt x="72" y="93"/>
                </a:cubicBezTo>
                <a:cubicBezTo>
                  <a:pt x="72" y="93"/>
                  <a:pt x="72" y="93"/>
                  <a:pt x="72" y="93"/>
                </a:cubicBezTo>
                <a:cubicBezTo>
                  <a:pt x="72" y="93"/>
                  <a:pt x="72" y="93"/>
                  <a:pt x="72" y="93"/>
                </a:cubicBezTo>
                <a:cubicBezTo>
                  <a:pt x="72" y="93"/>
                  <a:pt x="72" y="93"/>
                  <a:pt x="72" y="93"/>
                </a:cubicBezTo>
                <a:cubicBezTo>
                  <a:pt x="72" y="93"/>
                  <a:pt x="72" y="93"/>
                  <a:pt x="72" y="93"/>
                </a:cubicBezTo>
                <a:cubicBezTo>
                  <a:pt x="72" y="93"/>
                  <a:pt x="72" y="93"/>
                  <a:pt x="72" y="93"/>
                </a:cubicBezTo>
                <a:cubicBezTo>
                  <a:pt x="71" y="93"/>
                  <a:pt x="71" y="93"/>
                  <a:pt x="71" y="93"/>
                </a:cubicBezTo>
                <a:cubicBezTo>
                  <a:pt x="71" y="93"/>
                  <a:pt x="71" y="93"/>
                  <a:pt x="71" y="93"/>
                </a:cubicBezTo>
                <a:cubicBezTo>
                  <a:pt x="71" y="92"/>
                  <a:pt x="71" y="92"/>
                  <a:pt x="71" y="92"/>
                </a:cubicBezTo>
                <a:cubicBezTo>
                  <a:pt x="71" y="92"/>
                  <a:pt x="71" y="92"/>
                  <a:pt x="71" y="92"/>
                </a:cubicBezTo>
                <a:cubicBezTo>
                  <a:pt x="71" y="92"/>
                  <a:pt x="71" y="92"/>
                  <a:pt x="71" y="92"/>
                </a:cubicBezTo>
                <a:cubicBezTo>
                  <a:pt x="71" y="92"/>
                  <a:pt x="71" y="92"/>
                  <a:pt x="71" y="92"/>
                </a:cubicBezTo>
                <a:cubicBezTo>
                  <a:pt x="71" y="92"/>
                  <a:pt x="71" y="92"/>
                  <a:pt x="71" y="92"/>
                </a:cubicBezTo>
                <a:cubicBezTo>
                  <a:pt x="71" y="92"/>
                  <a:pt x="71" y="92"/>
                  <a:pt x="71" y="92"/>
                </a:cubicBezTo>
                <a:cubicBezTo>
                  <a:pt x="71" y="91"/>
                  <a:pt x="71" y="91"/>
                  <a:pt x="71" y="91"/>
                </a:cubicBezTo>
                <a:cubicBezTo>
                  <a:pt x="71" y="91"/>
                  <a:pt x="71" y="91"/>
                  <a:pt x="71" y="91"/>
                </a:cubicBezTo>
                <a:cubicBezTo>
                  <a:pt x="71" y="91"/>
                  <a:pt x="71" y="91"/>
                  <a:pt x="71" y="91"/>
                </a:cubicBezTo>
                <a:cubicBezTo>
                  <a:pt x="71" y="91"/>
                  <a:pt x="71" y="91"/>
                  <a:pt x="71" y="91"/>
                </a:cubicBezTo>
                <a:cubicBezTo>
                  <a:pt x="71" y="91"/>
                  <a:pt x="71" y="91"/>
                  <a:pt x="71" y="91"/>
                </a:cubicBezTo>
                <a:cubicBezTo>
                  <a:pt x="71" y="91"/>
                  <a:pt x="71" y="91"/>
                  <a:pt x="71" y="91"/>
                </a:cubicBezTo>
                <a:cubicBezTo>
                  <a:pt x="71" y="90"/>
                  <a:pt x="71" y="90"/>
                  <a:pt x="71" y="90"/>
                </a:cubicBezTo>
                <a:cubicBezTo>
                  <a:pt x="71" y="90"/>
                  <a:pt x="71" y="90"/>
                  <a:pt x="71" y="90"/>
                </a:cubicBezTo>
                <a:cubicBezTo>
                  <a:pt x="71" y="90"/>
                  <a:pt x="71" y="90"/>
                  <a:pt x="71" y="90"/>
                </a:cubicBezTo>
                <a:cubicBezTo>
                  <a:pt x="71" y="90"/>
                  <a:pt x="71" y="90"/>
                  <a:pt x="71" y="90"/>
                </a:cubicBezTo>
                <a:cubicBezTo>
                  <a:pt x="71" y="90"/>
                  <a:pt x="71" y="90"/>
                  <a:pt x="71" y="90"/>
                </a:cubicBezTo>
                <a:cubicBezTo>
                  <a:pt x="71" y="90"/>
                  <a:pt x="71" y="90"/>
                  <a:pt x="71" y="90"/>
                </a:cubicBezTo>
                <a:cubicBezTo>
                  <a:pt x="71" y="89"/>
                  <a:pt x="71" y="89"/>
                  <a:pt x="71" y="89"/>
                </a:cubicBezTo>
                <a:cubicBezTo>
                  <a:pt x="71" y="89"/>
                  <a:pt x="71" y="89"/>
                  <a:pt x="71" y="89"/>
                </a:cubicBezTo>
                <a:cubicBezTo>
                  <a:pt x="71" y="89"/>
                  <a:pt x="71" y="89"/>
                  <a:pt x="71" y="89"/>
                </a:cubicBezTo>
                <a:cubicBezTo>
                  <a:pt x="71" y="89"/>
                  <a:pt x="71" y="89"/>
                  <a:pt x="71" y="89"/>
                </a:cubicBezTo>
                <a:cubicBezTo>
                  <a:pt x="71" y="88"/>
                  <a:pt x="71" y="88"/>
                  <a:pt x="71" y="88"/>
                </a:cubicBezTo>
                <a:cubicBezTo>
                  <a:pt x="71" y="88"/>
                  <a:pt x="71" y="88"/>
                  <a:pt x="71" y="88"/>
                </a:cubicBezTo>
                <a:cubicBezTo>
                  <a:pt x="71" y="88"/>
                  <a:pt x="71" y="88"/>
                  <a:pt x="71" y="88"/>
                </a:cubicBezTo>
                <a:cubicBezTo>
                  <a:pt x="71" y="88"/>
                  <a:pt x="71" y="88"/>
                  <a:pt x="71" y="88"/>
                </a:cubicBezTo>
                <a:cubicBezTo>
                  <a:pt x="71" y="88"/>
                  <a:pt x="71" y="88"/>
                  <a:pt x="71" y="88"/>
                </a:cubicBezTo>
                <a:cubicBezTo>
                  <a:pt x="71" y="88"/>
                  <a:pt x="71" y="88"/>
                  <a:pt x="71" y="88"/>
                </a:cubicBezTo>
                <a:cubicBezTo>
                  <a:pt x="71" y="87"/>
                  <a:pt x="71" y="87"/>
                  <a:pt x="71" y="87"/>
                </a:cubicBezTo>
                <a:cubicBezTo>
                  <a:pt x="72" y="87"/>
                  <a:pt x="73" y="86"/>
                  <a:pt x="74" y="86"/>
                </a:cubicBezTo>
                <a:cubicBezTo>
                  <a:pt x="61" y="93"/>
                  <a:pt x="49" y="98"/>
                  <a:pt x="39" y="103"/>
                </a:cubicBezTo>
                <a:cubicBezTo>
                  <a:pt x="39" y="96"/>
                  <a:pt x="39" y="96"/>
                  <a:pt x="39" y="96"/>
                </a:cubicBezTo>
                <a:cubicBezTo>
                  <a:pt x="52" y="88"/>
                  <a:pt x="63" y="82"/>
                  <a:pt x="72" y="76"/>
                </a:cubicBezTo>
                <a:cubicBezTo>
                  <a:pt x="59" y="78"/>
                  <a:pt x="48" y="78"/>
                  <a:pt x="39" y="77"/>
                </a:cubicBezTo>
                <a:cubicBezTo>
                  <a:pt x="39" y="57"/>
                  <a:pt x="39" y="57"/>
                  <a:pt x="39" y="57"/>
                </a:cubicBezTo>
                <a:cubicBezTo>
                  <a:pt x="40" y="57"/>
                  <a:pt x="40" y="57"/>
                  <a:pt x="40" y="57"/>
                </a:cubicBezTo>
                <a:cubicBezTo>
                  <a:pt x="39" y="57"/>
                  <a:pt x="39" y="57"/>
                  <a:pt x="39" y="57"/>
                </a:cubicBezTo>
                <a:cubicBezTo>
                  <a:pt x="39" y="52"/>
                  <a:pt x="39" y="52"/>
                  <a:pt x="39" y="52"/>
                </a:cubicBezTo>
                <a:cubicBezTo>
                  <a:pt x="40" y="51"/>
                  <a:pt x="40" y="50"/>
                  <a:pt x="41" y="49"/>
                </a:cubicBezTo>
                <a:cubicBezTo>
                  <a:pt x="45" y="49"/>
                  <a:pt x="45" y="51"/>
                  <a:pt x="42" y="57"/>
                </a:cubicBezTo>
                <a:cubicBezTo>
                  <a:pt x="41" y="57"/>
                  <a:pt x="41" y="57"/>
                  <a:pt x="41" y="57"/>
                </a:cubicBezTo>
                <a:cubicBezTo>
                  <a:pt x="41" y="57"/>
                  <a:pt x="41" y="57"/>
                  <a:pt x="41" y="57"/>
                </a:cubicBezTo>
                <a:cubicBezTo>
                  <a:pt x="60" y="50"/>
                  <a:pt x="80" y="44"/>
                  <a:pt x="99" y="38"/>
                </a:cubicBezTo>
                <a:close/>
                <a:moveTo>
                  <a:pt x="39" y="103"/>
                </a:moveTo>
                <a:cubicBezTo>
                  <a:pt x="36" y="104"/>
                  <a:pt x="33" y="105"/>
                  <a:pt x="30" y="107"/>
                </a:cubicBezTo>
                <a:cubicBezTo>
                  <a:pt x="30" y="101"/>
                  <a:pt x="30" y="101"/>
                  <a:pt x="30" y="101"/>
                </a:cubicBezTo>
                <a:cubicBezTo>
                  <a:pt x="31" y="100"/>
                  <a:pt x="31" y="100"/>
                  <a:pt x="31" y="100"/>
                </a:cubicBezTo>
                <a:cubicBezTo>
                  <a:pt x="34" y="99"/>
                  <a:pt x="37" y="97"/>
                  <a:pt x="39" y="96"/>
                </a:cubicBezTo>
                <a:lnTo>
                  <a:pt x="39" y="103"/>
                </a:lnTo>
                <a:close/>
                <a:moveTo>
                  <a:pt x="39" y="77"/>
                </a:moveTo>
                <a:cubicBezTo>
                  <a:pt x="36" y="77"/>
                  <a:pt x="33" y="77"/>
                  <a:pt x="31" y="76"/>
                </a:cubicBezTo>
                <a:cubicBezTo>
                  <a:pt x="30" y="76"/>
                  <a:pt x="30" y="76"/>
                  <a:pt x="30" y="76"/>
                </a:cubicBezTo>
                <a:cubicBezTo>
                  <a:pt x="30" y="61"/>
                  <a:pt x="30" y="61"/>
                  <a:pt x="30" y="61"/>
                </a:cubicBezTo>
                <a:cubicBezTo>
                  <a:pt x="30" y="61"/>
                  <a:pt x="30" y="61"/>
                  <a:pt x="30" y="61"/>
                </a:cubicBezTo>
                <a:cubicBezTo>
                  <a:pt x="30" y="61"/>
                  <a:pt x="30" y="61"/>
                  <a:pt x="30" y="61"/>
                </a:cubicBezTo>
                <a:cubicBezTo>
                  <a:pt x="30" y="53"/>
                  <a:pt x="30" y="53"/>
                  <a:pt x="30" y="53"/>
                </a:cubicBezTo>
                <a:cubicBezTo>
                  <a:pt x="33" y="55"/>
                  <a:pt x="36" y="56"/>
                  <a:pt x="39" y="57"/>
                </a:cubicBezTo>
                <a:cubicBezTo>
                  <a:pt x="38" y="56"/>
                  <a:pt x="37" y="56"/>
                  <a:pt x="36" y="56"/>
                </a:cubicBezTo>
                <a:cubicBezTo>
                  <a:pt x="37" y="54"/>
                  <a:pt x="38" y="53"/>
                  <a:pt x="39" y="52"/>
                </a:cubicBezTo>
                <a:cubicBezTo>
                  <a:pt x="39" y="57"/>
                  <a:pt x="39" y="57"/>
                  <a:pt x="39" y="57"/>
                </a:cubicBezTo>
                <a:cubicBezTo>
                  <a:pt x="39" y="57"/>
                  <a:pt x="39" y="57"/>
                  <a:pt x="39" y="57"/>
                </a:cubicBezTo>
                <a:cubicBezTo>
                  <a:pt x="39" y="57"/>
                  <a:pt x="39" y="57"/>
                  <a:pt x="39" y="57"/>
                </a:cubicBezTo>
                <a:lnTo>
                  <a:pt x="39" y="77"/>
                </a:lnTo>
                <a:close/>
                <a:moveTo>
                  <a:pt x="30" y="107"/>
                </a:moveTo>
                <a:cubicBezTo>
                  <a:pt x="29" y="107"/>
                  <a:pt x="29" y="107"/>
                  <a:pt x="29" y="107"/>
                </a:cubicBezTo>
                <a:cubicBezTo>
                  <a:pt x="29" y="102"/>
                  <a:pt x="29" y="102"/>
                  <a:pt x="29" y="102"/>
                </a:cubicBezTo>
                <a:cubicBezTo>
                  <a:pt x="30" y="101"/>
                  <a:pt x="30" y="101"/>
                  <a:pt x="30" y="101"/>
                </a:cubicBezTo>
                <a:lnTo>
                  <a:pt x="30" y="107"/>
                </a:lnTo>
                <a:close/>
                <a:moveTo>
                  <a:pt x="30" y="76"/>
                </a:moveTo>
                <a:cubicBezTo>
                  <a:pt x="30" y="76"/>
                  <a:pt x="29" y="76"/>
                  <a:pt x="29" y="76"/>
                </a:cubicBezTo>
                <a:cubicBezTo>
                  <a:pt x="29" y="61"/>
                  <a:pt x="29" y="61"/>
                  <a:pt x="29" y="61"/>
                </a:cubicBezTo>
                <a:cubicBezTo>
                  <a:pt x="29" y="61"/>
                  <a:pt x="29" y="61"/>
                  <a:pt x="29" y="61"/>
                </a:cubicBezTo>
                <a:cubicBezTo>
                  <a:pt x="29" y="61"/>
                  <a:pt x="29" y="61"/>
                  <a:pt x="29" y="61"/>
                </a:cubicBezTo>
                <a:cubicBezTo>
                  <a:pt x="29" y="52"/>
                  <a:pt x="29" y="52"/>
                  <a:pt x="29" y="52"/>
                </a:cubicBezTo>
                <a:cubicBezTo>
                  <a:pt x="29" y="53"/>
                  <a:pt x="30" y="53"/>
                  <a:pt x="30" y="53"/>
                </a:cubicBezTo>
                <a:cubicBezTo>
                  <a:pt x="30" y="61"/>
                  <a:pt x="30" y="61"/>
                  <a:pt x="30" y="61"/>
                </a:cubicBezTo>
                <a:cubicBezTo>
                  <a:pt x="30" y="61"/>
                  <a:pt x="30" y="61"/>
                  <a:pt x="30" y="61"/>
                </a:cubicBezTo>
                <a:cubicBezTo>
                  <a:pt x="30" y="61"/>
                  <a:pt x="30" y="61"/>
                  <a:pt x="30" y="61"/>
                </a:cubicBezTo>
                <a:lnTo>
                  <a:pt x="30" y="76"/>
                </a:lnTo>
                <a:close/>
                <a:moveTo>
                  <a:pt x="29" y="107"/>
                </a:moveTo>
                <a:cubicBezTo>
                  <a:pt x="26" y="108"/>
                  <a:pt x="24" y="109"/>
                  <a:pt x="21" y="110"/>
                </a:cubicBezTo>
                <a:cubicBezTo>
                  <a:pt x="15" y="111"/>
                  <a:pt x="18" y="108"/>
                  <a:pt x="29" y="102"/>
                </a:cubicBezTo>
                <a:lnTo>
                  <a:pt x="29" y="107"/>
                </a:lnTo>
                <a:close/>
                <a:moveTo>
                  <a:pt x="29" y="76"/>
                </a:moveTo>
                <a:cubicBezTo>
                  <a:pt x="28" y="76"/>
                  <a:pt x="27" y="75"/>
                  <a:pt x="26" y="75"/>
                </a:cubicBezTo>
                <a:cubicBezTo>
                  <a:pt x="4" y="87"/>
                  <a:pt x="3" y="86"/>
                  <a:pt x="22" y="73"/>
                </a:cubicBezTo>
                <a:cubicBezTo>
                  <a:pt x="20" y="70"/>
                  <a:pt x="21" y="67"/>
                  <a:pt x="25" y="64"/>
                </a:cubicBezTo>
                <a:cubicBezTo>
                  <a:pt x="25" y="64"/>
                  <a:pt x="25" y="64"/>
                  <a:pt x="25" y="64"/>
                </a:cubicBezTo>
                <a:cubicBezTo>
                  <a:pt x="24" y="64"/>
                  <a:pt x="24" y="64"/>
                  <a:pt x="24" y="64"/>
                </a:cubicBezTo>
                <a:cubicBezTo>
                  <a:pt x="19" y="58"/>
                  <a:pt x="11" y="50"/>
                  <a:pt x="0" y="38"/>
                </a:cubicBezTo>
                <a:cubicBezTo>
                  <a:pt x="4" y="35"/>
                  <a:pt x="9" y="36"/>
                  <a:pt x="13" y="39"/>
                </a:cubicBezTo>
                <a:cubicBezTo>
                  <a:pt x="19" y="45"/>
                  <a:pt x="24" y="49"/>
                  <a:pt x="29" y="52"/>
                </a:cubicBezTo>
                <a:cubicBezTo>
                  <a:pt x="29" y="61"/>
                  <a:pt x="29" y="61"/>
                  <a:pt x="29" y="61"/>
                </a:cubicBezTo>
                <a:cubicBezTo>
                  <a:pt x="29" y="62"/>
                  <a:pt x="29" y="62"/>
                  <a:pt x="29" y="62"/>
                </a:cubicBezTo>
                <a:cubicBezTo>
                  <a:pt x="29" y="61"/>
                  <a:pt x="29" y="61"/>
                  <a:pt x="29" y="61"/>
                </a:cubicBezTo>
                <a:lnTo>
                  <a:pt x="29" y="76"/>
                </a:lnTo>
                <a:close/>
              </a:path>
            </a:pathLst>
          </a:custGeom>
          <a:solidFill>
            <a:srgbClr val="A6A6A6"/>
          </a:solidFill>
          <a:ln>
            <a:noFill/>
          </a:ln>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16" name="Freeform 15"/>
          <p:cNvSpPr>
            <a:spLocks noChangeArrowheads="1"/>
          </p:cNvSpPr>
          <p:nvPr/>
        </p:nvSpPr>
        <p:spPr bwMode="auto">
          <a:xfrm>
            <a:off x="5667375" y="2703514"/>
            <a:ext cx="88900" cy="74612"/>
          </a:xfrm>
          <a:custGeom>
            <a:avLst/>
            <a:gdLst>
              <a:gd name="T0" fmla="*/ 390280878 w 18"/>
              <a:gd name="T1" fmla="*/ 123711670 h 15"/>
              <a:gd name="T2" fmla="*/ 146354094 w 18"/>
              <a:gd name="T3" fmla="*/ 296906019 h 15"/>
              <a:gd name="T4" fmla="*/ 24393172 w 18"/>
              <a:gd name="T5" fmla="*/ 247418366 h 15"/>
              <a:gd name="T6" fmla="*/ 73179517 w 18"/>
              <a:gd name="T7" fmla="*/ 173194349 h 15"/>
              <a:gd name="T8" fmla="*/ 268319956 w 18"/>
              <a:gd name="T9" fmla="*/ 24741339 h 15"/>
              <a:gd name="T10" fmla="*/ 365887706 w 18"/>
              <a:gd name="T11" fmla="*/ 24741339 h 15"/>
              <a:gd name="T12" fmla="*/ 390280878 w 18"/>
              <a:gd name="T13" fmla="*/ 49482678 h 15"/>
              <a:gd name="T14" fmla="*/ 390280878 w 18"/>
              <a:gd name="T15" fmla="*/ 123711670 h 15"/>
              <a:gd name="T16" fmla="*/ 0 60000 65536"/>
              <a:gd name="T17" fmla="*/ 0 60000 65536"/>
              <a:gd name="T18" fmla="*/ 0 60000 65536"/>
              <a:gd name="T19" fmla="*/ 0 60000 65536"/>
              <a:gd name="T20" fmla="*/ 0 60000 65536"/>
              <a:gd name="T21" fmla="*/ 0 60000 65536"/>
              <a:gd name="T22" fmla="*/ 0 60000 65536"/>
              <a:gd name="T23" fmla="*/ 0 60000 65536"/>
              <a:gd name="T24" fmla="*/ 0 w 18"/>
              <a:gd name="T25" fmla="*/ 0 h 15"/>
              <a:gd name="T26" fmla="*/ 18 w 18"/>
              <a:gd name="T27" fmla="*/ 15 h 1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 h="15">
                <a:moveTo>
                  <a:pt x="16" y="5"/>
                </a:moveTo>
                <a:cubicBezTo>
                  <a:pt x="12" y="8"/>
                  <a:pt x="10" y="10"/>
                  <a:pt x="6" y="12"/>
                </a:cubicBezTo>
                <a:cubicBezTo>
                  <a:pt x="2" y="14"/>
                  <a:pt x="0" y="15"/>
                  <a:pt x="1" y="10"/>
                </a:cubicBezTo>
                <a:cubicBezTo>
                  <a:pt x="1" y="8"/>
                  <a:pt x="1" y="7"/>
                  <a:pt x="3" y="7"/>
                </a:cubicBezTo>
                <a:cubicBezTo>
                  <a:pt x="5" y="6"/>
                  <a:pt x="7" y="4"/>
                  <a:pt x="11" y="1"/>
                </a:cubicBezTo>
                <a:cubicBezTo>
                  <a:pt x="13" y="0"/>
                  <a:pt x="13" y="0"/>
                  <a:pt x="15" y="1"/>
                </a:cubicBezTo>
                <a:cubicBezTo>
                  <a:pt x="16" y="2"/>
                  <a:pt x="16" y="2"/>
                  <a:pt x="16" y="2"/>
                </a:cubicBezTo>
                <a:cubicBezTo>
                  <a:pt x="18" y="2"/>
                  <a:pt x="17" y="3"/>
                  <a:pt x="16" y="5"/>
                </a:cubicBezTo>
                <a:close/>
              </a:path>
            </a:pathLst>
          </a:custGeom>
          <a:solidFill>
            <a:srgbClr val="0174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17" name="Freeform 16"/>
          <p:cNvSpPr>
            <a:spLocks noChangeArrowheads="1"/>
          </p:cNvSpPr>
          <p:nvPr/>
        </p:nvSpPr>
        <p:spPr bwMode="auto">
          <a:xfrm>
            <a:off x="5724526" y="2684463"/>
            <a:ext cx="31751" cy="23812"/>
          </a:xfrm>
          <a:custGeom>
            <a:avLst/>
            <a:gdLst>
              <a:gd name="T0" fmla="*/ 168010417 w 6"/>
              <a:gd name="T1" fmla="*/ 113402269 h 5"/>
              <a:gd name="T2" fmla="*/ 28003500 w 6"/>
              <a:gd name="T3" fmla="*/ 68040409 h 5"/>
              <a:gd name="T4" fmla="*/ 0 w 6"/>
              <a:gd name="T5" fmla="*/ 0 h 5"/>
              <a:gd name="T6" fmla="*/ 140006917 w 6"/>
              <a:gd name="T7" fmla="*/ 22678549 h 5"/>
              <a:gd name="T8" fmla="*/ 168010417 w 6"/>
              <a:gd name="T9" fmla="*/ 113402269 h 5"/>
              <a:gd name="T10" fmla="*/ 0 60000 65536"/>
              <a:gd name="T11" fmla="*/ 0 60000 65536"/>
              <a:gd name="T12" fmla="*/ 0 60000 65536"/>
              <a:gd name="T13" fmla="*/ 0 60000 65536"/>
              <a:gd name="T14" fmla="*/ 0 60000 65536"/>
              <a:gd name="T15" fmla="*/ 0 w 6"/>
              <a:gd name="T16" fmla="*/ 0 h 5"/>
              <a:gd name="T17" fmla="*/ 6 w 6"/>
              <a:gd name="T18" fmla="*/ 5 h 5"/>
            </a:gdLst>
            <a:ahLst/>
            <a:cxnLst>
              <a:cxn ang="T10">
                <a:pos x="T0" y="T1"/>
              </a:cxn>
              <a:cxn ang="T11">
                <a:pos x="T2" y="T3"/>
              </a:cxn>
              <a:cxn ang="T12">
                <a:pos x="T4" y="T5"/>
              </a:cxn>
              <a:cxn ang="T13">
                <a:pos x="T6" y="T7"/>
              </a:cxn>
              <a:cxn ang="T14">
                <a:pos x="T8" y="T9"/>
              </a:cxn>
            </a:cxnLst>
            <a:rect l="T15" t="T16" r="T17" b="T18"/>
            <a:pathLst>
              <a:path w="6" h="5">
                <a:moveTo>
                  <a:pt x="6" y="5"/>
                </a:moveTo>
                <a:cubicBezTo>
                  <a:pt x="4" y="4"/>
                  <a:pt x="3" y="4"/>
                  <a:pt x="1" y="3"/>
                </a:cubicBezTo>
                <a:cubicBezTo>
                  <a:pt x="1" y="2"/>
                  <a:pt x="1" y="1"/>
                  <a:pt x="0" y="0"/>
                </a:cubicBezTo>
                <a:cubicBezTo>
                  <a:pt x="2" y="0"/>
                  <a:pt x="4" y="0"/>
                  <a:pt x="5" y="1"/>
                </a:cubicBezTo>
                <a:cubicBezTo>
                  <a:pt x="6" y="2"/>
                  <a:pt x="6" y="3"/>
                  <a:pt x="6" y="5"/>
                </a:cubicBezTo>
                <a:close/>
              </a:path>
            </a:pathLst>
          </a:custGeom>
          <a:solidFill>
            <a:srgbClr val="0174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18" name="Freeform 17"/>
          <p:cNvSpPr>
            <a:spLocks noChangeArrowheads="1"/>
          </p:cNvSpPr>
          <p:nvPr/>
        </p:nvSpPr>
        <p:spPr bwMode="auto">
          <a:xfrm>
            <a:off x="5588000" y="2782888"/>
            <a:ext cx="19051" cy="26987"/>
          </a:xfrm>
          <a:custGeom>
            <a:avLst/>
            <a:gdLst>
              <a:gd name="T0" fmla="*/ 0 w 4"/>
              <a:gd name="T1" fmla="*/ 0 h 5"/>
              <a:gd name="T2" fmla="*/ 0 w 4"/>
              <a:gd name="T3" fmla="*/ 29129768 h 5"/>
              <a:gd name="T4" fmla="*/ 0 w 4"/>
              <a:gd name="T5" fmla="*/ 87394701 h 5"/>
              <a:gd name="T6" fmla="*/ 22683788 w 4"/>
              <a:gd name="T7" fmla="*/ 145659634 h 5"/>
              <a:gd name="T8" fmla="*/ 68046600 w 4"/>
              <a:gd name="T9" fmla="*/ 145659634 h 5"/>
              <a:gd name="T10" fmla="*/ 90725625 w 4"/>
              <a:gd name="T11" fmla="*/ 116529866 h 5"/>
              <a:gd name="T12" fmla="*/ 68046600 w 4"/>
              <a:gd name="T13" fmla="*/ 58264933 h 5"/>
              <a:gd name="T14" fmla="*/ 45362813 w 4"/>
              <a:gd name="T15" fmla="*/ 29129768 h 5"/>
              <a:gd name="T16" fmla="*/ 0 w 4"/>
              <a:gd name="T17" fmla="*/ 0 h 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5"/>
              <a:gd name="T29" fmla="*/ 4 w 4"/>
              <a:gd name="T30" fmla="*/ 5 h 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5">
                <a:moveTo>
                  <a:pt x="0" y="0"/>
                </a:moveTo>
                <a:cubicBezTo>
                  <a:pt x="0" y="0"/>
                  <a:pt x="0" y="1"/>
                  <a:pt x="0" y="1"/>
                </a:cubicBezTo>
                <a:cubicBezTo>
                  <a:pt x="0" y="2"/>
                  <a:pt x="0" y="2"/>
                  <a:pt x="0" y="3"/>
                </a:cubicBezTo>
                <a:cubicBezTo>
                  <a:pt x="0" y="4"/>
                  <a:pt x="1" y="4"/>
                  <a:pt x="1" y="5"/>
                </a:cubicBezTo>
                <a:cubicBezTo>
                  <a:pt x="2" y="5"/>
                  <a:pt x="3" y="5"/>
                  <a:pt x="3" y="5"/>
                </a:cubicBezTo>
                <a:cubicBezTo>
                  <a:pt x="3" y="5"/>
                  <a:pt x="4" y="5"/>
                  <a:pt x="4" y="4"/>
                </a:cubicBezTo>
                <a:cubicBezTo>
                  <a:pt x="4" y="4"/>
                  <a:pt x="4" y="3"/>
                  <a:pt x="3" y="2"/>
                </a:cubicBezTo>
                <a:cubicBezTo>
                  <a:pt x="3" y="2"/>
                  <a:pt x="2" y="1"/>
                  <a:pt x="2" y="1"/>
                </a:cubicBezTo>
                <a:cubicBezTo>
                  <a:pt x="1" y="0"/>
                  <a:pt x="1" y="0"/>
                  <a:pt x="0" y="0"/>
                </a:cubicBezTo>
                <a:close/>
              </a:path>
            </a:pathLst>
          </a:custGeom>
          <a:solidFill>
            <a:srgbClr val="0174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19" name="Freeform 18"/>
          <p:cNvSpPr>
            <a:spLocks noChangeArrowheads="1"/>
          </p:cNvSpPr>
          <p:nvPr/>
        </p:nvSpPr>
        <p:spPr bwMode="auto">
          <a:xfrm>
            <a:off x="5562601" y="2787651"/>
            <a:ext cx="20639" cy="26988"/>
          </a:xfrm>
          <a:custGeom>
            <a:avLst/>
            <a:gdLst>
              <a:gd name="T0" fmla="*/ 26623020 w 4"/>
              <a:gd name="T1" fmla="*/ 0 h 5"/>
              <a:gd name="T2" fmla="*/ 0 w 4"/>
              <a:gd name="T3" fmla="*/ 29136245 h 5"/>
              <a:gd name="T4" fmla="*/ 26623020 w 4"/>
              <a:gd name="T5" fmla="*/ 87403337 h 5"/>
              <a:gd name="T6" fmla="*/ 53240881 w 4"/>
              <a:gd name="T7" fmla="*/ 145670429 h 5"/>
              <a:gd name="T8" fmla="*/ 79863901 w 4"/>
              <a:gd name="T9" fmla="*/ 145670429 h 5"/>
              <a:gd name="T10" fmla="*/ 106481761 w 4"/>
              <a:gd name="T11" fmla="*/ 116534184 h 5"/>
              <a:gd name="T12" fmla="*/ 106481761 w 4"/>
              <a:gd name="T13" fmla="*/ 58267092 h 5"/>
              <a:gd name="T14" fmla="*/ 53240881 w 4"/>
              <a:gd name="T15" fmla="*/ 29136245 h 5"/>
              <a:gd name="T16" fmla="*/ 26623020 w 4"/>
              <a:gd name="T17" fmla="*/ 0 h 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5"/>
              <a:gd name="T29" fmla="*/ 4 w 4"/>
              <a:gd name="T30" fmla="*/ 5 h 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5">
                <a:moveTo>
                  <a:pt x="1" y="0"/>
                </a:moveTo>
                <a:cubicBezTo>
                  <a:pt x="0" y="1"/>
                  <a:pt x="0" y="1"/>
                  <a:pt x="0" y="1"/>
                </a:cubicBezTo>
                <a:cubicBezTo>
                  <a:pt x="0" y="2"/>
                  <a:pt x="0" y="3"/>
                  <a:pt x="1" y="3"/>
                </a:cubicBezTo>
                <a:cubicBezTo>
                  <a:pt x="1" y="4"/>
                  <a:pt x="1" y="4"/>
                  <a:pt x="2" y="5"/>
                </a:cubicBezTo>
                <a:cubicBezTo>
                  <a:pt x="3" y="5"/>
                  <a:pt x="3" y="5"/>
                  <a:pt x="3" y="5"/>
                </a:cubicBezTo>
                <a:cubicBezTo>
                  <a:pt x="4" y="5"/>
                  <a:pt x="4" y="5"/>
                  <a:pt x="4" y="4"/>
                </a:cubicBezTo>
                <a:cubicBezTo>
                  <a:pt x="4" y="4"/>
                  <a:pt x="4" y="3"/>
                  <a:pt x="4" y="2"/>
                </a:cubicBezTo>
                <a:cubicBezTo>
                  <a:pt x="3" y="2"/>
                  <a:pt x="3" y="1"/>
                  <a:pt x="2" y="1"/>
                </a:cubicBezTo>
                <a:cubicBezTo>
                  <a:pt x="2" y="0"/>
                  <a:pt x="1" y="0"/>
                  <a:pt x="1" y="0"/>
                </a:cubicBezTo>
                <a:close/>
              </a:path>
            </a:pathLst>
          </a:custGeom>
          <a:solidFill>
            <a:srgbClr val="0174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20" name="Freeform 19"/>
          <p:cNvSpPr>
            <a:spLocks noChangeArrowheads="1"/>
          </p:cNvSpPr>
          <p:nvPr/>
        </p:nvSpPr>
        <p:spPr bwMode="auto">
          <a:xfrm>
            <a:off x="5543551" y="2800351"/>
            <a:ext cx="19051" cy="19051"/>
          </a:xfrm>
          <a:custGeom>
            <a:avLst/>
            <a:gdLst>
              <a:gd name="T0" fmla="*/ 0 w 4"/>
              <a:gd name="T1" fmla="*/ 0 h 4"/>
              <a:gd name="T2" fmla="*/ 0 w 4"/>
              <a:gd name="T3" fmla="*/ 22683788 h 4"/>
              <a:gd name="T4" fmla="*/ 0 w 4"/>
              <a:gd name="T5" fmla="*/ 45362813 h 4"/>
              <a:gd name="T6" fmla="*/ 22683788 w 4"/>
              <a:gd name="T7" fmla="*/ 90725625 h 4"/>
              <a:gd name="T8" fmla="*/ 68046600 w 4"/>
              <a:gd name="T9" fmla="*/ 90725625 h 4"/>
              <a:gd name="T10" fmla="*/ 90725625 w 4"/>
              <a:gd name="T11" fmla="*/ 68046600 h 4"/>
              <a:gd name="T12" fmla="*/ 68046600 w 4"/>
              <a:gd name="T13" fmla="*/ 45362813 h 4"/>
              <a:gd name="T14" fmla="*/ 45362813 w 4"/>
              <a:gd name="T15" fmla="*/ 0 h 4"/>
              <a:gd name="T16" fmla="*/ 0 w 4"/>
              <a:gd name="T17" fmla="*/ 0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4"/>
              <a:gd name="T29" fmla="*/ 4 w 4"/>
              <a:gd name="T30" fmla="*/ 4 h 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4">
                <a:moveTo>
                  <a:pt x="0" y="0"/>
                </a:moveTo>
                <a:cubicBezTo>
                  <a:pt x="0" y="0"/>
                  <a:pt x="0" y="0"/>
                  <a:pt x="0" y="1"/>
                </a:cubicBezTo>
                <a:cubicBezTo>
                  <a:pt x="0" y="1"/>
                  <a:pt x="0" y="2"/>
                  <a:pt x="0" y="2"/>
                </a:cubicBezTo>
                <a:cubicBezTo>
                  <a:pt x="0" y="3"/>
                  <a:pt x="1" y="4"/>
                  <a:pt x="1" y="4"/>
                </a:cubicBezTo>
                <a:cubicBezTo>
                  <a:pt x="2" y="4"/>
                  <a:pt x="3" y="4"/>
                  <a:pt x="3" y="4"/>
                </a:cubicBezTo>
                <a:cubicBezTo>
                  <a:pt x="3" y="4"/>
                  <a:pt x="4" y="4"/>
                  <a:pt x="4" y="3"/>
                </a:cubicBezTo>
                <a:cubicBezTo>
                  <a:pt x="4" y="3"/>
                  <a:pt x="4" y="2"/>
                  <a:pt x="3" y="2"/>
                </a:cubicBezTo>
                <a:cubicBezTo>
                  <a:pt x="3" y="1"/>
                  <a:pt x="2" y="0"/>
                  <a:pt x="2" y="0"/>
                </a:cubicBezTo>
                <a:cubicBezTo>
                  <a:pt x="1" y="0"/>
                  <a:pt x="1" y="0"/>
                  <a:pt x="0" y="0"/>
                </a:cubicBezTo>
                <a:close/>
              </a:path>
            </a:pathLst>
          </a:custGeom>
          <a:solidFill>
            <a:srgbClr val="0174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21" name="Freeform 20"/>
          <p:cNvSpPr>
            <a:spLocks noChangeArrowheads="1"/>
          </p:cNvSpPr>
          <p:nvPr/>
        </p:nvSpPr>
        <p:spPr bwMode="auto">
          <a:xfrm>
            <a:off x="5518151" y="2805114"/>
            <a:ext cx="19051" cy="23812"/>
          </a:xfrm>
          <a:custGeom>
            <a:avLst/>
            <a:gdLst>
              <a:gd name="T0" fmla="*/ 22683788 w 4"/>
              <a:gd name="T1" fmla="*/ 0 h 5"/>
              <a:gd name="T2" fmla="*/ 0 w 4"/>
              <a:gd name="T3" fmla="*/ 22678549 h 5"/>
              <a:gd name="T4" fmla="*/ 22683788 w 4"/>
              <a:gd name="T5" fmla="*/ 68040409 h 5"/>
              <a:gd name="T6" fmla="*/ 45362813 w 4"/>
              <a:gd name="T7" fmla="*/ 90723720 h 5"/>
              <a:gd name="T8" fmla="*/ 68046600 w 4"/>
              <a:gd name="T9" fmla="*/ 90723720 h 5"/>
              <a:gd name="T10" fmla="*/ 90725625 w 4"/>
              <a:gd name="T11" fmla="*/ 68040409 h 5"/>
              <a:gd name="T12" fmla="*/ 90725625 w 4"/>
              <a:gd name="T13" fmla="*/ 45361860 h 5"/>
              <a:gd name="T14" fmla="*/ 45362813 w 4"/>
              <a:gd name="T15" fmla="*/ 0 h 5"/>
              <a:gd name="T16" fmla="*/ 22683788 w 4"/>
              <a:gd name="T17" fmla="*/ 0 h 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5"/>
              <a:gd name="T29" fmla="*/ 4 w 4"/>
              <a:gd name="T30" fmla="*/ 5 h 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5">
                <a:moveTo>
                  <a:pt x="1" y="0"/>
                </a:moveTo>
                <a:cubicBezTo>
                  <a:pt x="1" y="0"/>
                  <a:pt x="0" y="0"/>
                  <a:pt x="0" y="1"/>
                </a:cubicBezTo>
                <a:cubicBezTo>
                  <a:pt x="0" y="1"/>
                  <a:pt x="0" y="2"/>
                  <a:pt x="1" y="3"/>
                </a:cubicBezTo>
                <a:cubicBezTo>
                  <a:pt x="1" y="3"/>
                  <a:pt x="1" y="4"/>
                  <a:pt x="2" y="4"/>
                </a:cubicBezTo>
                <a:cubicBezTo>
                  <a:pt x="2" y="4"/>
                  <a:pt x="3" y="5"/>
                  <a:pt x="3" y="4"/>
                </a:cubicBezTo>
                <a:cubicBezTo>
                  <a:pt x="4" y="4"/>
                  <a:pt x="4" y="4"/>
                  <a:pt x="4" y="3"/>
                </a:cubicBezTo>
                <a:cubicBezTo>
                  <a:pt x="4" y="3"/>
                  <a:pt x="4" y="2"/>
                  <a:pt x="4" y="2"/>
                </a:cubicBezTo>
                <a:cubicBezTo>
                  <a:pt x="3" y="1"/>
                  <a:pt x="3" y="1"/>
                  <a:pt x="2" y="0"/>
                </a:cubicBezTo>
                <a:cubicBezTo>
                  <a:pt x="2" y="0"/>
                  <a:pt x="1" y="0"/>
                  <a:pt x="1" y="0"/>
                </a:cubicBezTo>
                <a:close/>
              </a:path>
            </a:pathLst>
          </a:custGeom>
          <a:solidFill>
            <a:srgbClr val="0174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22" name="Freeform 21"/>
          <p:cNvSpPr>
            <a:spLocks noChangeArrowheads="1"/>
          </p:cNvSpPr>
          <p:nvPr/>
        </p:nvSpPr>
        <p:spPr bwMode="auto">
          <a:xfrm>
            <a:off x="5497514" y="2809875"/>
            <a:ext cx="20637" cy="23813"/>
          </a:xfrm>
          <a:custGeom>
            <a:avLst/>
            <a:gdLst>
              <a:gd name="T0" fmla="*/ 26616571 w 4"/>
              <a:gd name="T1" fmla="*/ 0 h 5"/>
              <a:gd name="T2" fmla="*/ 0 w 4"/>
              <a:gd name="T3" fmla="*/ 22684264 h 5"/>
              <a:gd name="T4" fmla="*/ 0 w 4"/>
              <a:gd name="T5" fmla="*/ 68048029 h 5"/>
              <a:gd name="T6" fmla="*/ 26616571 w 4"/>
              <a:gd name="T7" fmla="*/ 90727530 h 5"/>
              <a:gd name="T8" fmla="*/ 79854872 w 4"/>
              <a:gd name="T9" fmla="*/ 113411794 h 5"/>
              <a:gd name="T10" fmla="*/ 106471442 w 4"/>
              <a:gd name="T11" fmla="*/ 90727530 h 5"/>
              <a:gd name="T12" fmla="*/ 79854872 w 4"/>
              <a:gd name="T13" fmla="*/ 45363765 h 5"/>
              <a:gd name="T14" fmla="*/ 53238301 w 4"/>
              <a:gd name="T15" fmla="*/ 22684264 h 5"/>
              <a:gd name="T16" fmla="*/ 26616571 w 4"/>
              <a:gd name="T17" fmla="*/ 0 h 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5"/>
              <a:gd name="T29" fmla="*/ 4 w 4"/>
              <a:gd name="T30" fmla="*/ 5 h 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5">
                <a:moveTo>
                  <a:pt x="1" y="0"/>
                </a:moveTo>
                <a:cubicBezTo>
                  <a:pt x="0" y="0"/>
                  <a:pt x="0" y="1"/>
                  <a:pt x="0" y="1"/>
                </a:cubicBezTo>
                <a:cubicBezTo>
                  <a:pt x="0" y="2"/>
                  <a:pt x="0" y="2"/>
                  <a:pt x="0" y="3"/>
                </a:cubicBezTo>
                <a:cubicBezTo>
                  <a:pt x="0" y="3"/>
                  <a:pt x="1" y="4"/>
                  <a:pt x="1" y="4"/>
                </a:cubicBezTo>
                <a:cubicBezTo>
                  <a:pt x="2" y="4"/>
                  <a:pt x="3" y="5"/>
                  <a:pt x="3" y="5"/>
                </a:cubicBezTo>
                <a:cubicBezTo>
                  <a:pt x="3" y="4"/>
                  <a:pt x="4" y="4"/>
                  <a:pt x="4" y="4"/>
                </a:cubicBezTo>
                <a:cubicBezTo>
                  <a:pt x="4" y="3"/>
                  <a:pt x="4" y="3"/>
                  <a:pt x="3" y="2"/>
                </a:cubicBezTo>
                <a:cubicBezTo>
                  <a:pt x="3" y="1"/>
                  <a:pt x="2" y="1"/>
                  <a:pt x="2" y="1"/>
                </a:cubicBezTo>
                <a:cubicBezTo>
                  <a:pt x="1" y="0"/>
                  <a:pt x="1" y="0"/>
                  <a:pt x="1" y="0"/>
                </a:cubicBezTo>
                <a:close/>
              </a:path>
            </a:pathLst>
          </a:custGeom>
          <a:solidFill>
            <a:srgbClr val="0174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23" name="Freeform 22"/>
          <p:cNvSpPr>
            <a:spLocks noChangeArrowheads="1"/>
          </p:cNvSpPr>
          <p:nvPr/>
        </p:nvSpPr>
        <p:spPr bwMode="auto">
          <a:xfrm>
            <a:off x="5473700" y="2814639"/>
            <a:ext cx="19051" cy="23812"/>
          </a:xfrm>
          <a:custGeom>
            <a:avLst/>
            <a:gdLst>
              <a:gd name="T0" fmla="*/ 22683788 w 4"/>
              <a:gd name="T1" fmla="*/ 0 h 5"/>
              <a:gd name="T2" fmla="*/ 0 w 4"/>
              <a:gd name="T3" fmla="*/ 22678549 h 5"/>
              <a:gd name="T4" fmla="*/ 22683788 w 4"/>
              <a:gd name="T5" fmla="*/ 68040409 h 5"/>
              <a:gd name="T6" fmla="*/ 45362813 w 4"/>
              <a:gd name="T7" fmla="*/ 90723720 h 5"/>
              <a:gd name="T8" fmla="*/ 68046600 w 4"/>
              <a:gd name="T9" fmla="*/ 113402269 h 5"/>
              <a:gd name="T10" fmla="*/ 90725625 w 4"/>
              <a:gd name="T11" fmla="*/ 90723720 h 5"/>
              <a:gd name="T12" fmla="*/ 90725625 w 4"/>
              <a:gd name="T13" fmla="*/ 45361860 h 5"/>
              <a:gd name="T14" fmla="*/ 68046600 w 4"/>
              <a:gd name="T15" fmla="*/ 22678549 h 5"/>
              <a:gd name="T16" fmla="*/ 22683788 w 4"/>
              <a:gd name="T17" fmla="*/ 0 h 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5"/>
              <a:gd name="T29" fmla="*/ 4 w 4"/>
              <a:gd name="T30" fmla="*/ 5 h 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5">
                <a:moveTo>
                  <a:pt x="1" y="0"/>
                </a:moveTo>
                <a:cubicBezTo>
                  <a:pt x="1" y="1"/>
                  <a:pt x="0" y="1"/>
                  <a:pt x="0" y="1"/>
                </a:cubicBezTo>
                <a:cubicBezTo>
                  <a:pt x="0" y="2"/>
                  <a:pt x="0" y="2"/>
                  <a:pt x="1" y="3"/>
                </a:cubicBezTo>
                <a:cubicBezTo>
                  <a:pt x="1" y="4"/>
                  <a:pt x="1" y="4"/>
                  <a:pt x="2" y="4"/>
                </a:cubicBezTo>
                <a:cubicBezTo>
                  <a:pt x="2" y="5"/>
                  <a:pt x="3" y="5"/>
                  <a:pt x="3" y="5"/>
                </a:cubicBezTo>
                <a:cubicBezTo>
                  <a:pt x="4" y="5"/>
                  <a:pt x="4" y="4"/>
                  <a:pt x="4" y="4"/>
                </a:cubicBezTo>
                <a:cubicBezTo>
                  <a:pt x="4" y="3"/>
                  <a:pt x="4" y="3"/>
                  <a:pt x="4" y="2"/>
                </a:cubicBezTo>
                <a:cubicBezTo>
                  <a:pt x="3" y="2"/>
                  <a:pt x="3" y="1"/>
                  <a:pt x="3" y="1"/>
                </a:cubicBezTo>
                <a:cubicBezTo>
                  <a:pt x="2" y="0"/>
                  <a:pt x="1" y="0"/>
                  <a:pt x="1" y="0"/>
                </a:cubicBezTo>
                <a:close/>
              </a:path>
            </a:pathLst>
          </a:custGeom>
          <a:solidFill>
            <a:srgbClr val="0174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24" name="Freeform 23"/>
          <p:cNvSpPr>
            <a:spLocks noChangeArrowheads="1"/>
          </p:cNvSpPr>
          <p:nvPr/>
        </p:nvSpPr>
        <p:spPr bwMode="auto">
          <a:xfrm>
            <a:off x="5454651" y="2824163"/>
            <a:ext cx="19051" cy="19051"/>
          </a:xfrm>
          <a:custGeom>
            <a:avLst/>
            <a:gdLst>
              <a:gd name="T0" fmla="*/ 22683788 w 4"/>
              <a:gd name="T1" fmla="*/ 0 h 4"/>
              <a:gd name="T2" fmla="*/ 0 w 4"/>
              <a:gd name="T3" fmla="*/ 22683788 h 4"/>
              <a:gd name="T4" fmla="*/ 0 w 4"/>
              <a:gd name="T5" fmla="*/ 45362813 h 4"/>
              <a:gd name="T6" fmla="*/ 22683788 w 4"/>
              <a:gd name="T7" fmla="*/ 68046600 h 4"/>
              <a:gd name="T8" fmla="*/ 68046600 w 4"/>
              <a:gd name="T9" fmla="*/ 90725625 h 4"/>
              <a:gd name="T10" fmla="*/ 90725625 w 4"/>
              <a:gd name="T11" fmla="*/ 68046600 h 4"/>
              <a:gd name="T12" fmla="*/ 68046600 w 4"/>
              <a:gd name="T13" fmla="*/ 22683788 h 4"/>
              <a:gd name="T14" fmla="*/ 45362813 w 4"/>
              <a:gd name="T15" fmla="*/ 0 h 4"/>
              <a:gd name="T16" fmla="*/ 22683788 w 4"/>
              <a:gd name="T17" fmla="*/ 0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4"/>
              <a:gd name="T29" fmla="*/ 4 w 4"/>
              <a:gd name="T30" fmla="*/ 4 h 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4">
                <a:moveTo>
                  <a:pt x="1" y="0"/>
                </a:moveTo>
                <a:cubicBezTo>
                  <a:pt x="0" y="0"/>
                  <a:pt x="0" y="0"/>
                  <a:pt x="0" y="1"/>
                </a:cubicBezTo>
                <a:cubicBezTo>
                  <a:pt x="0" y="1"/>
                  <a:pt x="0" y="2"/>
                  <a:pt x="0" y="2"/>
                </a:cubicBezTo>
                <a:cubicBezTo>
                  <a:pt x="1" y="3"/>
                  <a:pt x="1" y="3"/>
                  <a:pt x="1" y="3"/>
                </a:cubicBezTo>
                <a:cubicBezTo>
                  <a:pt x="2" y="4"/>
                  <a:pt x="2" y="4"/>
                  <a:pt x="3" y="4"/>
                </a:cubicBezTo>
                <a:cubicBezTo>
                  <a:pt x="3" y="4"/>
                  <a:pt x="4" y="3"/>
                  <a:pt x="4" y="3"/>
                </a:cubicBezTo>
                <a:cubicBezTo>
                  <a:pt x="4" y="2"/>
                  <a:pt x="4" y="2"/>
                  <a:pt x="3" y="1"/>
                </a:cubicBezTo>
                <a:cubicBezTo>
                  <a:pt x="3" y="1"/>
                  <a:pt x="3" y="0"/>
                  <a:pt x="2" y="0"/>
                </a:cubicBezTo>
                <a:cubicBezTo>
                  <a:pt x="2" y="0"/>
                  <a:pt x="1" y="0"/>
                  <a:pt x="1" y="0"/>
                </a:cubicBezTo>
                <a:close/>
              </a:path>
            </a:pathLst>
          </a:custGeom>
          <a:solidFill>
            <a:srgbClr val="0174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25" name="Freeform 24"/>
          <p:cNvSpPr>
            <a:spLocks noChangeArrowheads="1"/>
          </p:cNvSpPr>
          <p:nvPr/>
        </p:nvSpPr>
        <p:spPr bwMode="auto">
          <a:xfrm>
            <a:off x="5429251" y="2828925"/>
            <a:ext cx="19051" cy="19051"/>
          </a:xfrm>
          <a:custGeom>
            <a:avLst/>
            <a:gdLst>
              <a:gd name="T0" fmla="*/ 22683788 w 4"/>
              <a:gd name="T1" fmla="*/ 0 h 4"/>
              <a:gd name="T2" fmla="*/ 0 w 4"/>
              <a:gd name="T3" fmla="*/ 22683788 h 4"/>
              <a:gd name="T4" fmla="*/ 22683788 w 4"/>
              <a:gd name="T5" fmla="*/ 45362813 h 4"/>
              <a:gd name="T6" fmla="*/ 45362813 w 4"/>
              <a:gd name="T7" fmla="*/ 90725625 h 4"/>
              <a:gd name="T8" fmla="*/ 68046600 w 4"/>
              <a:gd name="T9" fmla="*/ 90725625 h 4"/>
              <a:gd name="T10" fmla="*/ 90725625 w 4"/>
              <a:gd name="T11" fmla="*/ 68046600 h 4"/>
              <a:gd name="T12" fmla="*/ 90725625 w 4"/>
              <a:gd name="T13" fmla="*/ 22683788 h 4"/>
              <a:gd name="T14" fmla="*/ 68046600 w 4"/>
              <a:gd name="T15" fmla="*/ 0 h 4"/>
              <a:gd name="T16" fmla="*/ 22683788 w 4"/>
              <a:gd name="T17" fmla="*/ 0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4"/>
              <a:gd name="T29" fmla="*/ 4 w 4"/>
              <a:gd name="T30" fmla="*/ 4 h 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4">
                <a:moveTo>
                  <a:pt x="1" y="0"/>
                </a:moveTo>
                <a:cubicBezTo>
                  <a:pt x="1" y="0"/>
                  <a:pt x="0" y="0"/>
                  <a:pt x="0" y="1"/>
                </a:cubicBezTo>
                <a:cubicBezTo>
                  <a:pt x="0" y="1"/>
                  <a:pt x="0" y="2"/>
                  <a:pt x="1" y="2"/>
                </a:cubicBezTo>
                <a:cubicBezTo>
                  <a:pt x="1" y="3"/>
                  <a:pt x="1" y="3"/>
                  <a:pt x="2" y="4"/>
                </a:cubicBezTo>
                <a:cubicBezTo>
                  <a:pt x="2" y="4"/>
                  <a:pt x="3" y="4"/>
                  <a:pt x="3" y="4"/>
                </a:cubicBezTo>
                <a:cubicBezTo>
                  <a:pt x="4" y="4"/>
                  <a:pt x="4" y="3"/>
                  <a:pt x="4" y="3"/>
                </a:cubicBezTo>
                <a:cubicBezTo>
                  <a:pt x="4" y="3"/>
                  <a:pt x="4" y="2"/>
                  <a:pt x="4" y="1"/>
                </a:cubicBezTo>
                <a:cubicBezTo>
                  <a:pt x="4" y="1"/>
                  <a:pt x="3" y="0"/>
                  <a:pt x="3" y="0"/>
                </a:cubicBezTo>
                <a:cubicBezTo>
                  <a:pt x="2" y="0"/>
                  <a:pt x="2" y="0"/>
                  <a:pt x="1" y="0"/>
                </a:cubicBezTo>
                <a:close/>
              </a:path>
            </a:pathLst>
          </a:custGeom>
          <a:solidFill>
            <a:srgbClr val="0174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26" name="Freeform 25"/>
          <p:cNvSpPr>
            <a:spLocks noChangeArrowheads="1"/>
          </p:cNvSpPr>
          <p:nvPr/>
        </p:nvSpPr>
        <p:spPr bwMode="auto">
          <a:xfrm>
            <a:off x="5408614" y="2833688"/>
            <a:ext cx="20637" cy="19051"/>
          </a:xfrm>
          <a:custGeom>
            <a:avLst/>
            <a:gdLst>
              <a:gd name="T0" fmla="*/ 26616571 w 4"/>
              <a:gd name="T1" fmla="*/ 0 h 4"/>
              <a:gd name="T2" fmla="*/ 0 w 4"/>
              <a:gd name="T3" fmla="*/ 22683788 h 4"/>
              <a:gd name="T4" fmla="*/ 0 w 4"/>
              <a:gd name="T5" fmla="*/ 45362813 h 4"/>
              <a:gd name="T6" fmla="*/ 26616571 w 4"/>
              <a:gd name="T7" fmla="*/ 90725625 h 4"/>
              <a:gd name="T8" fmla="*/ 79854872 w 4"/>
              <a:gd name="T9" fmla="*/ 90725625 h 4"/>
              <a:gd name="T10" fmla="*/ 106471442 w 4"/>
              <a:gd name="T11" fmla="*/ 68046600 h 4"/>
              <a:gd name="T12" fmla="*/ 79854872 w 4"/>
              <a:gd name="T13" fmla="*/ 45362813 h 4"/>
              <a:gd name="T14" fmla="*/ 53238301 w 4"/>
              <a:gd name="T15" fmla="*/ 0 h 4"/>
              <a:gd name="T16" fmla="*/ 26616571 w 4"/>
              <a:gd name="T17" fmla="*/ 0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4"/>
              <a:gd name="T29" fmla="*/ 4 w 4"/>
              <a:gd name="T30" fmla="*/ 4 h 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4">
                <a:moveTo>
                  <a:pt x="1" y="0"/>
                </a:moveTo>
                <a:cubicBezTo>
                  <a:pt x="0" y="0"/>
                  <a:pt x="0" y="1"/>
                  <a:pt x="0" y="1"/>
                </a:cubicBezTo>
                <a:cubicBezTo>
                  <a:pt x="0" y="1"/>
                  <a:pt x="0" y="2"/>
                  <a:pt x="0" y="2"/>
                </a:cubicBezTo>
                <a:cubicBezTo>
                  <a:pt x="1" y="3"/>
                  <a:pt x="1" y="3"/>
                  <a:pt x="1" y="4"/>
                </a:cubicBezTo>
                <a:cubicBezTo>
                  <a:pt x="2" y="4"/>
                  <a:pt x="2" y="4"/>
                  <a:pt x="3" y="4"/>
                </a:cubicBezTo>
                <a:cubicBezTo>
                  <a:pt x="3" y="4"/>
                  <a:pt x="4" y="4"/>
                  <a:pt x="4" y="3"/>
                </a:cubicBezTo>
                <a:cubicBezTo>
                  <a:pt x="4" y="3"/>
                  <a:pt x="4" y="2"/>
                  <a:pt x="3" y="2"/>
                </a:cubicBezTo>
                <a:cubicBezTo>
                  <a:pt x="3" y="1"/>
                  <a:pt x="3" y="1"/>
                  <a:pt x="2" y="0"/>
                </a:cubicBezTo>
                <a:cubicBezTo>
                  <a:pt x="2" y="0"/>
                  <a:pt x="1" y="0"/>
                  <a:pt x="1" y="0"/>
                </a:cubicBezTo>
                <a:close/>
              </a:path>
            </a:pathLst>
          </a:custGeom>
          <a:solidFill>
            <a:srgbClr val="0174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27" name="Freeform 26"/>
          <p:cNvSpPr>
            <a:spLocks noChangeArrowheads="1"/>
          </p:cNvSpPr>
          <p:nvPr/>
        </p:nvSpPr>
        <p:spPr bwMode="auto">
          <a:xfrm>
            <a:off x="5384800" y="2838451"/>
            <a:ext cx="19051" cy="19051"/>
          </a:xfrm>
          <a:custGeom>
            <a:avLst/>
            <a:gdLst>
              <a:gd name="T0" fmla="*/ 22683788 w 4"/>
              <a:gd name="T1" fmla="*/ 0 h 4"/>
              <a:gd name="T2" fmla="*/ 0 w 4"/>
              <a:gd name="T3" fmla="*/ 22683788 h 4"/>
              <a:gd name="T4" fmla="*/ 22683788 w 4"/>
              <a:gd name="T5" fmla="*/ 68046600 h 4"/>
              <a:gd name="T6" fmla="*/ 45362813 w 4"/>
              <a:gd name="T7" fmla="*/ 90725625 h 4"/>
              <a:gd name="T8" fmla="*/ 68046600 w 4"/>
              <a:gd name="T9" fmla="*/ 90725625 h 4"/>
              <a:gd name="T10" fmla="*/ 90725625 w 4"/>
              <a:gd name="T11" fmla="*/ 68046600 h 4"/>
              <a:gd name="T12" fmla="*/ 90725625 w 4"/>
              <a:gd name="T13" fmla="*/ 45362813 h 4"/>
              <a:gd name="T14" fmla="*/ 68046600 w 4"/>
              <a:gd name="T15" fmla="*/ 22683788 h 4"/>
              <a:gd name="T16" fmla="*/ 22683788 w 4"/>
              <a:gd name="T17" fmla="*/ 0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4"/>
              <a:gd name="T29" fmla="*/ 4 w 4"/>
              <a:gd name="T30" fmla="*/ 4 h 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4">
                <a:moveTo>
                  <a:pt x="1" y="0"/>
                </a:moveTo>
                <a:cubicBezTo>
                  <a:pt x="1" y="1"/>
                  <a:pt x="1" y="1"/>
                  <a:pt x="0" y="1"/>
                </a:cubicBezTo>
                <a:cubicBezTo>
                  <a:pt x="0" y="2"/>
                  <a:pt x="0" y="2"/>
                  <a:pt x="1" y="3"/>
                </a:cubicBezTo>
                <a:cubicBezTo>
                  <a:pt x="1" y="3"/>
                  <a:pt x="1" y="4"/>
                  <a:pt x="2" y="4"/>
                </a:cubicBezTo>
                <a:cubicBezTo>
                  <a:pt x="2" y="4"/>
                  <a:pt x="3" y="4"/>
                  <a:pt x="3" y="4"/>
                </a:cubicBezTo>
                <a:cubicBezTo>
                  <a:pt x="4" y="4"/>
                  <a:pt x="4" y="4"/>
                  <a:pt x="4" y="3"/>
                </a:cubicBezTo>
                <a:cubicBezTo>
                  <a:pt x="4" y="3"/>
                  <a:pt x="4" y="2"/>
                  <a:pt x="4" y="2"/>
                </a:cubicBezTo>
                <a:cubicBezTo>
                  <a:pt x="4" y="1"/>
                  <a:pt x="3" y="1"/>
                  <a:pt x="3" y="1"/>
                </a:cubicBezTo>
                <a:cubicBezTo>
                  <a:pt x="2" y="0"/>
                  <a:pt x="2" y="0"/>
                  <a:pt x="1" y="0"/>
                </a:cubicBezTo>
                <a:close/>
              </a:path>
            </a:pathLst>
          </a:custGeom>
          <a:solidFill>
            <a:srgbClr val="0174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28" name="Freeform 27"/>
          <p:cNvSpPr>
            <a:spLocks noChangeArrowheads="1"/>
          </p:cNvSpPr>
          <p:nvPr/>
        </p:nvSpPr>
        <p:spPr bwMode="auto">
          <a:xfrm>
            <a:off x="5365751" y="2847975"/>
            <a:ext cx="19051" cy="14288"/>
          </a:xfrm>
          <a:custGeom>
            <a:avLst/>
            <a:gdLst>
              <a:gd name="T0" fmla="*/ 22683788 w 4"/>
              <a:gd name="T1" fmla="*/ 0 h 3"/>
              <a:gd name="T2" fmla="*/ 0 w 4"/>
              <a:gd name="T3" fmla="*/ 0 h 3"/>
              <a:gd name="T4" fmla="*/ 0 w 4"/>
              <a:gd name="T5" fmla="*/ 45364400 h 3"/>
              <a:gd name="T6" fmla="*/ 22683788 w 4"/>
              <a:gd name="T7" fmla="*/ 68048981 h 3"/>
              <a:gd name="T8" fmla="*/ 68046600 w 4"/>
              <a:gd name="T9" fmla="*/ 68048981 h 3"/>
              <a:gd name="T10" fmla="*/ 90725625 w 4"/>
              <a:gd name="T11" fmla="*/ 45364400 h 3"/>
              <a:gd name="T12" fmla="*/ 68046600 w 4"/>
              <a:gd name="T13" fmla="*/ 22684581 h 3"/>
              <a:gd name="T14" fmla="*/ 45362813 w 4"/>
              <a:gd name="T15" fmla="*/ 0 h 3"/>
              <a:gd name="T16" fmla="*/ 22683788 w 4"/>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3"/>
              <a:gd name="T29" fmla="*/ 4 w 4"/>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3">
                <a:moveTo>
                  <a:pt x="1" y="0"/>
                </a:moveTo>
                <a:cubicBezTo>
                  <a:pt x="0" y="0"/>
                  <a:pt x="0" y="0"/>
                  <a:pt x="0" y="0"/>
                </a:cubicBezTo>
                <a:cubicBezTo>
                  <a:pt x="0" y="1"/>
                  <a:pt x="0" y="1"/>
                  <a:pt x="0" y="2"/>
                </a:cubicBezTo>
                <a:cubicBezTo>
                  <a:pt x="1" y="2"/>
                  <a:pt x="1" y="3"/>
                  <a:pt x="1" y="3"/>
                </a:cubicBezTo>
                <a:cubicBezTo>
                  <a:pt x="2" y="3"/>
                  <a:pt x="2" y="3"/>
                  <a:pt x="3" y="3"/>
                </a:cubicBezTo>
                <a:cubicBezTo>
                  <a:pt x="3" y="3"/>
                  <a:pt x="4" y="3"/>
                  <a:pt x="4" y="2"/>
                </a:cubicBezTo>
                <a:cubicBezTo>
                  <a:pt x="4" y="2"/>
                  <a:pt x="4" y="2"/>
                  <a:pt x="3" y="1"/>
                </a:cubicBezTo>
                <a:cubicBezTo>
                  <a:pt x="3" y="1"/>
                  <a:pt x="3" y="0"/>
                  <a:pt x="2" y="0"/>
                </a:cubicBezTo>
                <a:cubicBezTo>
                  <a:pt x="2" y="0"/>
                  <a:pt x="1" y="0"/>
                  <a:pt x="1" y="0"/>
                </a:cubicBezTo>
                <a:close/>
              </a:path>
            </a:pathLst>
          </a:custGeom>
          <a:solidFill>
            <a:srgbClr val="0174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29" name="Freeform 28"/>
          <p:cNvSpPr>
            <a:spLocks noChangeArrowheads="1"/>
          </p:cNvSpPr>
          <p:nvPr/>
        </p:nvSpPr>
        <p:spPr bwMode="auto">
          <a:xfrm>
            <a:off x="5343526" y="2852739"/>
            <a:ext cx="22225" cy="14287"/>
          </a:xfrm>
          <a:custGeom>
            <a:avLst/>
            <a:gdLst>
              <a:gd name="T0" fmla="*/ 30870525 w 4"/>
              <a:gd name="T1" fmla="*/ 0 h 3"/>
              <a:gd name="T2" fmla="*/ 30870525 w 4"/>
              <a:gd name="T3" fmla="*/ 0 h 3"/>
              <a:gd name="T4" fmla="*/ 30870525 w 4"/>
              <a:gd name="T5" fmla="*/ 45361225 h 3"/>
              <a:gd name="T6" fmla="*/ 61746606 w 4"/>
              <a:gd name="T7" fmla="*/ 68039456 h 3"/>
              <a:gd name="T8" fmla="*/ 92617131 w 4"/>
              <a:gd name="T9" fmla="*/ 68039456 h 3"/>
              <a:gd name="T10" fmla="*/ 123487656 w 4"/>
              <a:gd name="T11" fmla="*/ 45361225 h 3"/>
              <a:gd name="T12" fmla="*/ 92617131 w 4"/>
              <a:gd name="T13" fmla="*/ 22678231 h 3"/>
              <a:gd name="T14" fmla="*/ 61746606 w 4"/>
              <a:gd name="T15" fmla="*/ 0 h 3"/>
              <a:gd name="T16" fmla="*/ 30870525 w 4"/>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3"/>
              <a:gd name="T29" fmla="*/ 4 w 4"/>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3">
                <a:moveTo>
                  <a:pt x="1" y="0"/>
                </a:moveTo>
                <a:cubicBezTo>
                  <a:pt x="1" y="0"/>
                  <a:pt x="1" y="0"/>
                  <a:pt x="1" y="0"/>
                </a:cubicBezTo>
                <a:cubicBezTo>
                  <a:pt x="0" y="1"/>
                  <a:pt x="1" y="1"/>
                  <a:pt x="1" y="2"/>
                </a:cubicBezTo>
                <a:cubicBezTo>
                  <a:pt x="1" y="2"/>
                  <a:pt x="1" y="3"/>
                  <a:pt x="2" y="3"/>
                </a:cubicBezTo>
                <a:cubicBezTo>
                  <a:pt x="2" y="3"/>
                  <a:pt x="3" y="3"/>
                  <a:pt x="3" y="3"/>
                </a:cubicBezTo>
                <a:cubicBezTo>
                  <a:pt x="3" y="3"/>
                  <a:pt x="4" y="3"/>
                  <a:pt x="4" y="2"/>
                </a:cubicBezTo>
                <a:cubicBezTo>
                  <a:pt x="4" y="2"/>
                  <a:pt x="4" y="2"/>
                  <a:pt x="3" y="1"/>
                </a:cubicBezTo>
                <a:cubicBezTo>
                  <a:pt x="3" y="1"/>
                  <a:pt x="3" y="0"/>
                  <a:pt x="2" y="0"/>
                </a:cubicBezTo>
                <a:cubicBezTo>
                  <a:pt x="2" y="0"/>
                  <a:pt x="1" y="0"/>
                  <a:pt x="1" y="0"/>
                </a:cubicBezTo>
                <a:close/>
              </a:path>
            </a:pathLst>
          </a:custGeom>
          <a:solidFill>
            <a:srgbClr val="0174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30" name="Freeform 29"/>
          <p:cNvSpPr>
            <a:spLocks noChangeArrowheads="1"/>
          </p:cNvSpPr>
          <p:nvPr/>
        </p:nvSpPr>
        <p:spPr bwMode="auto">
          <a:xfrm>
            <a:off x="5329239" y="2852739"/>
            <a:ext cx="14287" cy="20637"/>
          </a:xfrm>
          <a:custGeom>
            <a:avLst/>
            <a:gdLst>
              <a:gd name="T0" fmla="*/ 22678231 w 3"/>
              <a:gd name="T1" fmla="*/ 26616571 h 4"/>
              <a:gd name="T2" fmla="*/ 0 w 3"/>
              <a:gd name="T3" fmla="*/ 26616571 h 4"/>
              <a:gd name="T4" fmla="*/ 0 w 3"/>
              <a:gd name="T5" fmla="*/ 79854872 h 4"/>
              <a:gd name="T6" fmla="*/ 22678231 w 3"/>
              <a:gd name="T7" fmla="*/ 106471442 h 4"/>
              <a:gd name="T8" fmla="*/ 68039456 w 3"/>
              <a:gd name="T9" fmla="*/ 106471442 h 4"/>
              <a:gd name="T10" fmla="*/ 68039456 w 3"/>
              <a:gd name="T11" fmla="*/ 79854872 h 4"/>
              <a:gd name="T12" fmla="*/ 68039456 w 3"/>
              <a:gd name="T13" fmla="*/ 53238301 h 4"/>
              <a:gd name="T14" fmla="*/ 45361225 w 3"/>
              <a:gd name="T15" fmla="*/ 26616571 h 4"/>
              <a:gd name="T16" fmla="*/ 22678231 w 3"/>
              <a:gd name="T17" fmla="*/ 26616571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4"/>
              <a:gd name="T29" fmla="*/ 3 w 3"/>
              <a:gd name="T30" fmla="*/ 4 h 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4">
                <a:moveTo>
                  <a:pt x="1" y="1"/>
                </a:moveTo>
                <a:cubicBezTo>
                  <a:pt x="0" y="1"/>
                  <a:pt x="0" y="1"/>
                  <a:pt x="0" y="1"/>
                </a:cubicBezTo>
                <a:cubicBezTo>
                  <a:pt x="0" y="2"/>
                  <a:pt x="0" y="2"/>
                  <a:pt x="0" y="3"/>
                </a:cubicBezTo>
                <a:cubicBezTo>
                  <a:pt x="1" y="3"/>
                  <a:pt x="1" y="3"/>
                  <a:pt x="1" y="4"/>
                </a:cubicBezTo>
                <a:cubicBezTo>
                  <a:pt x="2" y="4"/>
                  <a:pt x="2" y="4"/>
                  <a:pt x="3" y="4"/>
                </a:cubicBezTo>
                <a:cubicBezTo>
                  <a:pt x="3" y="4"/>
                  <a:pt x="3" y="4"/>
                  <a:pt x="3" y="3"/>
                </a:cubicBezTo>
                <a:cubicBezTo>
                  <a:pt x="3" y="3"/>
                  <a:pt x="3" y="2"/>
                  <a:pt x="3" y="2"/>
                </a:cubicBezTo>
                <a:cubicBezTo>
                  <a:pt x="3" y="1"/>
                  <a:pt x="2" y="1"/>
                  <a:pt x="2" y="1"/>
                </a:cubicBezTo>
                <a:cubicBezTo>
                  <a:pt x="1" y="1"/>
                  <a:pt x="1" y="0"/>
                  <a:pt x="1" y="1"/>
                </a:cubicBezTo>
                <a:close/>
              </a:path>
            </a:pathLst>
          </a:custGeom>
          <a:solidFill>
            <a:srgbClr val="0174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31" name="Freeform 30"/>
          <p:cNvSpPr>
            <a:spLocks noChangeArrowheads="1"/>
          </p:cNvSpPr>
          <p:nvPr/>
        </p:nvSpPr>
        <p:spPr bwMode="auto">
          <a:xfrm>
            <a:off x="5314951" y="2857501"/>
            <a:ext cx="14288" cy="22225"/>
          </a:xfrm>
          <a:custGeom>
            <a:avLst/>
            <a:gdLst>
              <a:gd name="T0" fmla="*/ 0 w 3"/>
              <a:gd name="T1" fmla="*/ 0 h 4"/>
              <a:gd name="T2" fmla="*/ 0 w 3"/>
              <a:gd name="T3" fmla="*/ 30870525 h 4"/>
              <a:gd name="T4" fmla="*/ 0 w 3"/>
              <a:gd name="T5" fmla="*/ 61746606 h 4"/>
              <a:gd name="T6" fmla="*/ 22684581 w 3"/>
              <a:gd name="T7" fmla="*/ 92617131 h 4"/>
              <a:gd name="T8" fmla="*/ 45364400 w 3"/>
              <a:gd name="T9" fmla="*/ 123487656 h 4"/>
              <a:gd name="T10" fmla="*/ 68048981 w 3"/>
              <a:gd name="T11" fmla="*/ 92617131 h 4"/>
              <a:gd name="T12" fmla="*/ 45364400 w 3"/>
              <a:gd name="T13" fmla="*/ 61746606 h 4"/>
              <a:gd name="T14" fmla="*/ 22684581 w 3"/>
              <a:gd name="T15" fmla="*/ 30870525 h 4"/>
              <a:gd name="T16" fmla="*/ 0 w 3"/>
              <a:gd name="T17" fmla="*/ 0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4"/>
              <a:gd name="T29" fmla="*/ 3 w 3"/>
              <a:gd name="T30" fmla="*/ 4 h 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4">
                <a:moveTo>
                  <a:pt x="0" y="0"/>
                </a:moveTo>
                <a:cubicBezTo>
                  <a:pt x="0" y="1"/>
                  <a:pt x="0" y="1"/>
                  <a:pt x="0" y="1"/>
                </a:cubicBezTo>
                <a:cubicBezTo>
                  <a:pt x="0" y="2"/>
                  <a:pt x="0" y="2"/>
                  <a:pt x="0" y="2"/>
                </a:cubicBezTo>
                <a:cubicBezTo>
                  <a:pt x="0" y="3"/>
                  <a:pt x="1" y="3"/>
                  <a:pt x="1" y="3"/>
                </a:cubicBezTo>
                <a:cubicBezTo>
                  <a:pt x="1" y="4"/>
                  <a:pt x="2" y="4"/>
                  <a:pt x="2" y="4"/>
                </a:cubicBezTo>
                <a:cubicBezTo>
                  <a:pt x="3" y="3"/>
                  <a:pt x="3" y="3"/>
                  <a:pt x="3" y="3"/>
                </a:cubicBezTo>
                <a:cubicBezTo>
                  <a:pt x="3" y="3"/>
                  <a:pt x="3" y="2"/>
                  <a:pt x="2" y="2"/>
                </a:cubicBezTo>
                <a:cubicBezTo>
                  <a:pt x="2" y="1"/>
                  <a:pt x="2" y="1"/>
                  <a:pt x="1" y="1"/>
                </a:cubicBezTo>
                <a:cubicBezTo>
                  <a:pt x="1" y="0"/>
                  <a:pt x="1" y="0"/>
                  <a:pt x="0" y="0"/>
                </a:cubicBezTo>
                <a:close/>
              </a:path>
            </a:pathLst>
          </a:custGeom>
          <a:solidFill>
            <a:srgbClr val="0174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32" name="Freeform 31"/>
          <p:cNvSpPr>
            <a:spLocks noChangeArrowheads="1"/>
          </p:cNvSpPr>
          <p:nvPr/>
        </p:nvSpPr>
        <p:spPr bwMode="auto">
          <a:xfrm>
            <a:off x="5295900" y="2862263"/>
            <a:ext cx="14288" cy="20637"/>
          </a:xfrm>
          <a:custGeom>
            <a:avLst/>
            <a:gdLst>
              <a:gd name="T0" fmla="*/ 22684581 w 3"/>
              <a:gd name="T1" fmla="*/ 0 h 4"/>
              <a:gd name="T2" fmla="*/ 0 w 3"/>
              <a:gd name="T3" fmla="*/ 26616571 h 4"/>
              <a:gd name="T4" fmla="*/ 22684581 w 3"/>
              <a:gd name="T5" fmla="*/ 53238301 h 4"/>
              <a:gd name="T6" fmla="*/ 45364400 w 3"/>
              <a:gd name="T7" fmla="*/ 79854872 h 4"/>
              <a:gd name="T8" fmla="*/ 68048981 w 3"/>
              <a:gd name="T9" fmla="*/ 106471442 h 4"/>
              <a:gd name="T10" fmla="*/ 68048981 w 3"/>
              <a:gd name="T11" fmla="*/ 79854872 h 4"/>
              <a:gd name="T12" fmla="*/ 68048981 w 3"/>
              <a:gd name="T13" fmla="*/ 53238301 h 4"/>
              <a:gd name="T14" fmla="*/ 45364400 w 3"/>
              <a:gd name="T15" fmla="*/ 26616571 h 4"/>
              <a:gd name="T16" fmla="*/ 22684581 w 3"/>
              <a:gd name="T17" fmla="*/ 0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4"/>
              <a:gd name="T29" fmla="*/ 3 w 3"/>
              <a:gd name="T30" fmla="*/ 4 h 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4">
                <a:moveTo>
                  <a:pt x="1" y="0"/>
                </a:moveTo>
                <a:cubicBezTo>
                  <a:pt x="0" y="1"/>
                  <a:pt x="0" y="1"/>
                  <a:pt x="0" y="1"/>
                </a:cubicBezTo>
                <a:cubicBezTo>
                  <a:pt x="0" y="1"/>
                  <a:pt x="0" y="2"/>
                  <a:pt x="1" y="2"/>
                </a:cubicBezTo>
                <a:cubicBezTo>
                  <a:pt x="1" y="3"/>
                  <a:pt x="1" y="3"/>
                  <a:pt x="2" y="3"/>
                </a:cubicBezTo>
                <a:cubicBezTo>
                  <a:pt x="2" y="4"/>
                  <a:pt x="2" y="4"/>
                  <a:pt x="3" y="4"/>
                </a:cubicBezTo>
                <a:cubicBezTo>
                  <a:pt x="3" y="3"/>
                  <a:pt x="3" y="3"/>
                  <a:pt x="3" y="3"/>
                </a:cubicBezTo>
                <a:cubicBezTo>
                  <a:pt x="3" y="3"/>
                  <a:pt x="3" y="2"/>
                  <a:pt x="3" y="2"/>
                </a:cubicBezTo>
                <a:cubicBezTo>
                  <a:pt x="3" y="1"/>
                  <a:pt x="2" y="1"/>
                  <a:pt x="2" y="1"/>
                </a:cubicBezTo>
                <a:cubicBezTo>
                  <a:pt x="2" y="0"/>
                  <a:pt x="1" y="0"/>
                  <a:pt x="1" y="0"/>
                </a:cubicBezTo>
                <a:close/>
              </a:path>
            </a:pathLst>
          </a:custGeom>
          <a:solidFill>
            <a:srgbClr val="0174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33" name="Freeform 32"/>
          <p:cNvSpPr>
            <a:spLocks noChangeArrowheads="1"/>
          </p:cNvSpPr>
          <p:nvPr/>
        </p:nvSpPr>
        <p:spPr bwMode="auto">
          <a:xfrm>
            <a:off x="5281614" y="2867026"/>
            <a:ext cx="14287" cy="22225"/>
          </a:xfrm>
          <a:custGeom>
            <a:avLst/>
            <a:gdLst>
              <a:gd name="T0" fmla="*/ 22678231 w 3"/>
              <a:gd name="T1" fmla="*/ 0 h 4"/>
              <a:gd name="T2" fmla="*/ 0 w 3"/>
              <a:gd name="T3" fmla="*/ 30870525 h 4"/>
              <a:gd name="T4" fmla="*/ 0 w 3"/>
              <a:gd name="T5" fmla="*/ 61746606 h 4"/>
              <a:gd name="T6" fmla="*/ 22678231 w 3"/>
              <a:gd name="T7" fmla="*/ 92617131 h 4"/>
              <a:gd name="T8" fmla="*/ 45361225 w 3"/>
              <a:gd name="T9" fmla="*/ 92617131 h 4"/>
              <a:gd name="T10" fmla="*/ 68039456 w 3"/>
              <a:gd name="T11" fmla="*/ 92617131 h 4"/>
              <a:gd name="T12" fmla="*/ 68039456 w 3"/>
              <a:gd name="T13" fmla="*/ 61746606 h 4"/>
              <a:gd name="T14" fmla="*/ 45361225 w 3"/>
              <a:gd name="T15" fmla="*/ 30870525 h 4"/>
              <a:gd name="T16" fmla="*/ 22678231 w 3"/>
              <a:gd name="T17" fmla="*/ 0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4"/>
              <a:gd name="T29" fmla="*/ 3 w 3"/>
              <a:gd name="T30" fmla="*/ 4 h 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4">
                <a:moveTo>
                  <a:pt x="1" y="0"/>
                </a:moveTo>
                <a:cubicBezTo>
                  <a:pt x="0" y="1"/>
                  <a:pt x="0" y="1"/>
                  <a:pt x="0" y="1"/>
                </a:cubicBezTo>
                <a:cubicBezTo>
                  <a:pt x="0" y="1"/>
                  <a:pt x="0" y="2"/>
                  <a:pt x="0" y="2"/>
                </a:cubicBezTo>
                <a:cubicBezTo>
                  <a:pt x="0" y="3"/>
                  <a:pt x="1" y="3"/>
                  <a:pt x="1" y="3"/>
                </a:cubicBezTo>
                <a:cubicBezTo>
                  <a:pt x="2" y="3"/>
                  <a:pt x="2" y="4"/>
                  <a:pt x="2" y="3"/>
                </a:cubicBezTo>
                <a:cubicBezTo>
                  <a:pt x="3" y="3"/>
                  <a:pt x="3" y="3"/>
                  <a:pt x="3" y="3"/>
                </a:cubicBezTo>
                <a:cubicBezTo>
                  <a:pt x="3" y="2"/>
                  <a:pt x="3" y="2"/>
                  <a:pt x="3" y="2"/>
                </a:cubicBezTo>
                <a:cubicBezTo>
                  <a:pt x="2" y="1"/>
                  <a:pt x="2" y="1"/>
                  <a:pt x="2" y="1"/>
                </a:cubicBezTo>
                <a:cubicBezTo>
                  <a:pt x="1" y="0"/>
                  <a:pt x="1" y="0"/>
                  <a:pt x="1" y="0"/>
                </a:cubicBezTo>
                <a:close/>
              </a:path>
            </a:pathLst>
          </a:custGeom>
          <a:solidFill>
            <a:srgbClr val="0174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34" name="Freeform 33"/>
          <p:cNvSpPr>
            <a:spLocks noChangeArrowheads="1"/>
          </p:cNvSpPr>
          <p:nvPr/>
        </p:nvSpPr>
        <p:spPr bwMode="auto">
          <a:xfrm>
            <a:off x="5264151" y="2873375"/>
            <a:ext cx="15875" cy="15875"/>
          </a:xfrm>
          <a:custGeom>
            <a:avLst/>
            <a:gdLst>
              <a:gd name="T0" fmla="*/ 0 w 3"/>
              <a:gd name="T1" fmla="*/ 0 h 3"/>
              <a:gd name="T2" fmla="*/ 0 w 3"/>
              <a:gd name="T3" fmla="*/ 28003500 h 3"/>
              <a:gd name="T4" fmla="*/ 0 w 3"/>
              <a:gd name="T5" fmla="*/ 56001708 h 3"/>
              <a:gd name="T6" fmla="*/ 28003500 w 3"/>
              <a:gd name="T7" fmla="*/ 84005208 h 3"/>
              <a:gd name="T8" fmla="*/ 56001708 w 3"/>
              <a:gd name="T9" fmla="*/ 84005208 h 3"/>
              <a:gd name="T10" fmla="*/ 56001708 w 3"/>
              <a:gd name="T11" fmla="*/ 84005208 h 3"/>
              <a:gd name="T12" fmla="*/ 56001708 w 3"/>
              <a:gd name="T13" fmla="*/ 28003500 h 3"/>
              <a:gd name="T14" fmla="*/ 28003500 w 3"/>
              <a:gd name="T15" fmla="*/ 28003500 h 3"/>
              <a:gd name="T16" fmla="*/ 0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0"/>
                </a:moveTo>
                <a:cubicBezTo>
                  <a:pt x="0" y="1"/>
                  <a:pt x="0" y="1"/>
                  <a:pt x="0" y="1"/>
                </a:cubicBezTo>
                <a:cubicBezTo>
                  <a:pt x="0" y="1"/>
                  <a:pt x="0" y="2"/>
                  <a:pt x="0" y="2"/>
                </a:cubicBezTo>
                <a:cubicBezTo>
                  <a:pt x="0" y="3"/>
                  <a:pt x="0" y="3"/>
                  <a:pt x="1" y="3"/>
                </a:cubicBezTo>
                <a:cubicBezTo>
                  <a:pt x="1" y="3"/>
                  <a:pt x="2" y="3"/>
                  <a:pt x="2" y="3"/>
                </a:cubicBezTo>
                <a:cubicBezTo>
                  <a:pt x="2" y="3"/>
                  <a:pt x="2" y="3"/>
                  <a:pt x="2" y="3"/>
                </a:cubicBezTo>
                <a:cubicBezTo>
                  <a:pt x="3" y="2"/>
                  <a:pt x="2" y="2"/>
                  <a:pt x="2" y="1"/>
                </a:cubicBezTo>
                <a:cubicBezTo>
                  <a:pt x="2" y="1"/>
                  <a:pt x="2" y="1"/>
                  <a:pt x="1" y="1"/>
                </a:cubicBezTo>
                <a:cubicBezTo>
                  <a:pt x="1" y="0"/>
                  <a:pt x="0" y="0"/>
                  <a:pt x="0" y="0"/>
                </a:cubicBezTo>
                <a:close/>
              </a:path>
            </a:pathLst>
          </a:custGeom>
          <a:solidFill>
            <a:srgbClr val="0174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35" name="Freeform 34"/>
          <p:cNvSpPr>
            <a:spLocks noChangeArrowheads="1"/>
          </p:cNvSpPr>
          <p:nvPr/>
        </p:nvSpPr>
        <p:spPr bwMode="auto">
          <a:xfrm>
            <a:off x="5245100" y="2879725"/>
            <a:ext cx="14288" cy="14288"/>
          </a:xfrm>
          <a:custGeom>
            <a:avLst/>
            <a:gdLst>
              <a:gd name="T0" fmla="*/ 22684581 w 3"/>
              <a:gd name="T1" fmla="*/ 0 h 3"/>
              <a:gd name="T2" fmla="*/ 0 w 3"/>
              <a:gd name="T3" fmla="*/ 22684581 h 3"/>
              <a:gd name="T4" fmla="*/ 0 w 3"/>
              <a:gd name="T5" fmla="*/ 45364400 h 3"/>
              <a:gd name="T6" fmla="*/ 22684581 w 3"/>
              <a:gd name="T7" fmla="*/ 68048981 h 3"/>
              <a:gd name="T8" fmla="*/ 45364400 w 3"/>
              <a:gd name="T9" fmla="*/ 68048981 h 3"/>
              <a:gd name="T10" fmla="*/ 68048981 w 3"/>
              <a:gd name="T11" fmla="*/ 45364400 h 3"/>
              <a:gd name="T12" fmla="*/ 68048981 w 3"/>
              <a:gd name="T13" fmla="*/ 22684581 h 3"/>
              <a:gd name="T14" fmla="*/ 45364400 w 3"/>
              <a:gd name="T15" fmla="*/ 0 h 3"/>
              <a:gd name="T16" fmla="*/ 22684581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1" y="0"/>
                </a:moveTo>
                <a:cubicBezTo>
                  <a:pt x="0" y="1"/>
                  <a:pt x="0" y="1"/>
                  <a:pt x="0" y="1"/>
                </a:cubicBezTo>
                <a:cubicBezTo>
                  <a:pt x="0" y="1"/>
                  <a:pt x="0" y="2"/>
                  <a:pt x="0" y="2"/>
                </a:cubicBezTo>
                <a:cubicBezTo>
                  <a:pt x="1" y="2"/>
                  <a:pt x="1" y="3"/>
                  <a:pt x="1" y="3"/>
                </a:cubicBezTo>
                <a:cubicBezTo>
                  <a:pt x="2" y="3"/>
                  <a:pt x="2" y="3"/>
                  <a:pt x="2" y="3"/>
                </a:cubicBezTo>
                <a:cubicBezTo>
                  <a:pt x="3" y="2"/>
                  <a:pt x="3" y="2"/>
                  <a:pt x="3" y="2"/>
                </a:cubicBezTo>
                <a:cubicBezTo>
                  <a:pt x="3" y="2"/>
                  <a:pt x="3" y="2"/>
                  <a:pt x="3" y="1"/>
                </a:cubicBezTo>
                <a:cubicBezTo>
                  <a:pt x="3" y="1"/>
                  <a:pt x="2" y="1"/>
                  <a:pt x="2" y="0"/>
                </a:cubicBezTo>
                <a:cubicBezTo>
                  <a:pt x="1" y="0"/>
                  <a:pt x="1" y="0"/>
                  <a:pt x="1" y="0"/>
                </a:cubicBezTo>
                <a:close/>
              </a:path>
            </a:pathLst>
          </a:custGeom>
          <a:solidFill>
            <a:srgbClr val="0174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36" name="Freeform 35"/>
          <p:cNvSpPr>
            <a:spLocks noChangeArrowheads="1"/>
          </p:cNvSpPr>
          <p:nvPr/>
        </p:nvSpPr>
        <p:spPr bwMode="auto">
          <a:xfrm>
            <a:off x="5230814" y="2882900"/>
            <a:ext cx="14287" cy="15875"/>
          </a:xfrm>
          <a:custGeom>
            <a:avLst/>
            <a:gdLst>
              <a:gd name="T0" fmla="*/ 0 w 3"/>
              <a:gd name="T1" fmla="*/ 0 h 3"/>
              <a:gd name="T2" fmla="*/ 0 w 3"/>
              <a:gd name="T3" fmla="*/ 28003500 h 3"/>
              <a:gd name="T4" fmla="*/ 0 w 3"/>
              <a:gd name="T5" fmla="*/ 56001708 h 3"/>
              <a:gd name="T6" fmla="*/ 22678231 w 3"/>
              <a:gd name="T7" fmla="*/ 84005208 h 3"/>
              <a:gd name="T8" fmla="*/ 45361225 w 3"/>
              <a:gd name="T9" fmla="*/ 84005208 h 3"/>
              <a:gd name="T10" fmla="*/ 68039456 w 3"/>
              <a:gd name="T11" fmla="*/ 56001708 h 3"/>
              <a:gd name="T12" fmla="*/ 45361225 w 3"/>
              <a:gd name="T13" fmla="*/ 28003500 h 3"/>
              <a:gd name="T14" fmla="*/ 22678231 w 3"/>
              <a:gd name="T15" fmla="*/ 0 h 3"/>
              <a:gd name="T16" fmla="*/ 0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0"/>
                </a:moveTo>
                <a:cubicBezTo>
                  <a:pt x="0" y="1"/>
                  <a:pt x="0" y="1"/>
                  <a:pt x="0" y="1"/>
                </a:cubicBezTo>
                <a:cubicBezTo>
                  <a:pt x="0" y="1"/>
                  <a:pt x="0" y="2"/>
                  <a:pt x="0" y="2"/>
                </a:cubicBezTo>
                <a:cubicBezTo>
                  <a:pt x="0" y="2"/>
                  <a:pt x="1" y="3"/>
                  <a:pt x="1" y="3"/>
                </a:cubicBezTo>
                <a:cubicBezTo>
                  <a:pt x="1" y="3"/>
                  <a:pt x="2" y="3"/>
                  <a:pt x="2" y="3"/>
                </a:cubicBezTo>
                <a:cubicBezTo>
                  <a:pt x="3" y="2"/>
                  <a:pt x="3" y="2"/>
                  <a:pt x="3" y="2"/>
                </a:cubicBezTo>
                <a:cubicBezTo>
                  <a:pt x="3" y="2"/>
                  <a:pt x="3" y="2"/>
                  <a:pt x="2" y="1"/>
                </a:cubicBezTo>
                <a:cubicBezTo>
                  <a:pt x="2" y="1"/>
                  <a:pt x="2" y="1"/>
                  <a:pt x="1" y="0"/>
                </a:cubicBezTo>
                <a:lnTo>
                  <a:pt x="0" y="0"/>
                </a:lnTo>
                <a:close/>
              </a:path>
            </a:pathLst>
          </a:custGeom>
          <a:solidFill>
            <a:srgbClr val="0174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37" name="Freeform 36"/>
          <p:cNvSpPr>
            <a:spLocks noChangeArrowheads="1"/>
          </p:cNvSpPr>
          <p:nvPr/>
        </p:nvSpPr>
        <p:spPr bwMode="auto">
          <a:xfrm>
            <a:off x="5211763" y="2889251"/>
            <a:ext cx="14287" cy="14288"/>
          </a:xfrm>
          <a:custGeom>
            <a:avLst/>
            <a:gdLst>
              <a:gd name="T0" fmla="*/ 22678231 w 3"/>
              <a:gd name="T1" fmla="*/ 0 h 3"/>
              <a:gd name="T2" fmla="*/ 0 w 3"/>
              <a:gd name="T3" fmla="*/ 22684581 h 3"/>
              <a:gd name="T4" fmla="*/ 22678231 w 3"/>
              <a:gd name="T5" fmla="*/ 45364400 h 3"/>
              <a:gd name="T6" fmla="*/ 22678231 w 3"/>
              <a:gd name="T7" fmla="*/ 68048981 h 3"/>
              <a:gd name="T8" fmla="*/ 68039456 w 3"/>
              <a:gd name="T9" fmla="*/ 68048981 h 3"/>
              <a:gd name="T10" fmla="*/ 68039456 w 3"/>
              <a:gd name="T11" fmla="*/ 45364400 h 3"/>
              <a:gd name="T12" fmla="*/ 68039456 w 3"/>
              <a:gd name="T13" fmla="*/ 22684581 h 3"/>
              <a:gd name="T14" fmla="*/ 45361225 w 3"/>
              <a:gd name="T15" fmla="*/ 0 h 3"/>
              <a:gd name="T16" fmla="*/ 22678231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1" y="0"/>
                </a:moveTo>
                <a:cubicBezTo>
                  <a:pt x="0" y="1"/>
                  <a:pt x="0" y="1"/>
                  <a:pt x="0" y="1"/>
                </a:cubicBezTo>
                <a:cubicBezTo>
                  <a:pt x="1" y="2"/>
                  <a:pt x="1" y="2"/>
                  <a:pt x="1" y="2"/>
                </a:cubicBezTo>
                <a:cubicBezTo>
                  <a:pt x="1" y="3"/>
                  <a:pt x="1" y="3"/>
                  <a:pt x="1" y="3"/>
                </a:cubicBezTo>
                <a:cubicBezTo>
                  <a:pt x="3" y="3"/>
                  <a:pt x="3" y="3"/>
                  <a:pt x="3" y="3"/>
                </a:cubicBezTo>
                <a:cubicBezTo>
                  <a:pt x="3" y="2"/>
                  <a:pt x="3" y="2"/>
                  <a:pt x="3" y="2"/>
                </a:cubicBezTo>
                <a:cubicBezTo>
                  <a:pt x="3" y="2"/>
                  <a:pt x="3" y="2"/>
                  <a:pt x="3" y="1"/>
                </a:cubicBezTo>
                <a:cubicBezTo>
                  <a:pt x="3" y="1"/>
                  <a:pt x="2" y="1"/>
                  <a:pt x="2" y="0"/>
                </a:cubicBezTo>
                <a:lnTo>
                  <a:pt x="1" y="0"/>
                </a:lnTo>
                <a:close/>
              </a:path>
            </a:pathLst>
          </a:custGeom>
          <a:solidFill>
            <a:srgbClr val="0174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38" name="Freeform 37"/>
          <p:cNvSpPr>
            <a:spLocks noChangeArrowheads="1"/>
          </p:cNvSpPr>
          <p:nvPr/>
        </p:nvSpPr>
        <p:spPr bwMode="auto">
          <a:xfrm>
            <a:off x="5197475" y="2892425"/>
            <a:ext cx="14288" cy="15875"/>
          </a:xfrm>
          <a:custGeom>
            <a:avLst/>
            <a:gdLst>
              <a:gd name="T0" fmla="*/ 11342291 w 6"/>
              <a:gd name="T1" fmla="*/ 0 h 6"/>
              <a:gd name="T2" fmla="*/ 0 w 6"/>
              <a:gd name="T3" fmla="*/ 14001750 h 6"/>
              <a:gd name="T4" fmla="*/ 0 w 6"/>
              <a:gd name="T5" fmla="*/ 28000854 h 6"/>
              <a:gd name="T6" fmla="*/ 11342291 w 6"/>
              <a:gd name="T7" fmla="*/ 28000854 h 6"/>
              <a:gd name="T8" fmla="*/ 22682200 w 6"/>
              <a:gd name="T9" fmla="*/ 42002604 h 6"/>
              <a:gd name="T10" fmla="*/ 34024491 w 6"/>
              <a:gd name="T11" fmla="*/ 28000854 h 6"/>
              <a:gd name="T12" fmla="*/ 34024491 w 6"/>
              <a:gd name="T13" fmla="*/ 14001750 h 6"/>
              <a:gd name="T14" fmla="*/ 22682200 w 6"/>
              <a:gd name="T15" fmla="*/ 0 h 6"/>
              <a:gd name="T16" fmla="*/ 11342291 w 6"/>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6"/>
              <a:gd name="T29" fmla="*/ 6 w 6"/>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6">
                <a:moveTo>
                  <a:pt x="2" y="0"/>
                </a:moveTo>
                <a:lnTo>
                  <a:pt x="0" y="2"/>
                </a:lnTo>
                <a:lnTo>
                  <a:pt x="0" y="4"/>
                </a:lnTo>
                <a:lnTo>
                  <a:pt x="2" y="4"/>
                </a:lnTo>
                <a:lnTo>
                  <a:pt x="4" y="6"/>
                </a:lnTo>
                <a:lnTo>
                  <a:pt x="6" y="4"/>
                </a:lnTo>
                <a:lnTo>
                  <a:pt x="6" y="2"/>
                </a:lnTo>
                <a:lnTo>
                  <a:pt x="4" y="0"/>
                </a:lnTo>
                <a:lnTo>
                  <a:pt x="2" y="0"/>
                </a:lnTo>
                <a:close/>
              </a:path>
            </a:pathLst>
          </a:custGeom>
          <a:solidFill>
            <a:srgbClr val="0174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39" name="Freeform 38"/>
          <p:cNvSpPr>
            <a:spLocks noChangeArrowheads="1"/>
          </p:cNvSpPr>
          <p:nvPr/>
        </p:nvSpPr>
        <p:spPr bwMode="auto">
          <a:xfrm>
            <a:off x="5180014" y="2898775"/>
            <a:ext cx="12700" cy="9525"/>
          </a:xfrm>
          <a:custGeom>
            <a:avLst/>
            <a:gdLst>
              <a:gd name="T0" fmla="*/ 0 w 5"/>
              <a:gd name="T1" fmla="*/ 0 h 4"/>
              <a:gd name="T2" fmla="*/ 0 w 5"/>
              <a:gd name="T3" fmla="*/ 11341894 h 4"/>
              <a:gd name="T4" fmla="*/ 0 w 5"/>
              <a:gd name="T5" fmla="*/ 22681406 h 4"/>
              <a:gd name="T6" fmla="*/ 12903200 w 5"/>
              <a:gd name="T7" fmla="*/ 22681406 h 4"/>
              <a:gd name="T8" fmla="*/ 32258000 w 5"/>
              <a:gd name="T9" fmla="*/ 22681406 h 4"/>
              <a:gd name="T10" fmla="*/ 32258000 w 5"/>
              <a:gd name="T11" fmla="*/ 22681406 h 4"/>
              <a:gd name="T12" fmla="*/ 32258000 w 5"/>
              <a:gd name="T13" fmla="*/ 11341894 h 4"/>
              <a:gd name="T14" fmla="*/ 12903200 w 5"/>
              <a:gd name="T15" fmla="*/ 0 h 4"/>
              <a:gd name="T16" fmla="*/ 0 w 5"/>
              <a:gd name="T17" fmla="*/ 0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
              <a:gd name="T28" fmla="*/ 0 h 4"/>
              <a:gd name="T29" fmla="*/ 5 w 5"/>
              <a:gd name="T30" fmla="*/ 4 h 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 h="4">
                <a:moveTo>
                  <a:pt x="0" y="0"/>
                </a:moveTo>
                <a:lnTo>
                  <a:pt x="0" y="2"/>
                </a:lnTo>
                <a:lnTo>
                  <a:pt x="0" y="4"/>
                </a:lnTo>
                <a:lnTo>
                  <a:pt x="2" y="4"/>
                </a:lnTo>
                <a:lnTo>
                  <a:pt x="5" y="4"/>
                </a:lnTo>
                <a:lnTo>
                  <a:pt x="5" y="2"/>
                </a:lnTo>
                <a:lnTo>
                  <a:pt x="2" y="0"/>
                </a:lnTo>
                <a:lnTo>
                  <a:pt x="0" y="0"/>
                </a:lnTo>
                <a:close/>
              </a:path>
            </a:pathLst>
          </a:custGeom>
          <a:solidFill>
            <a:srgbClr val="0174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40" name="Freeform 39"/>
          <p:cNvSpPr>
            <a:spLocks noChangeArrowheads="1"/>
          </p:cNvSpPr>
          <p:nvPr/>
        </p:nvSpPr>
        <p:spPr bwMode="auto">
          <a:xfrm>
            <a:off x="5435601" y="2968626"/>
            <a:ext cx="38100" cy="57151"/>
          </a:xfrm>
          <a:custGeom>
            <a:avLst/>
            <a:gdLst>
              <a:gd name="T0" fmla="*/ 45362813 w 8"/>
              <a:gd name="T1" fmla="*/ 22683788 h 12"/>
              <a:gd name="T2" fmla="*/ 22683788 w 8"/>
              <a:gd name="T3" fmla="*/ 158772225 h 12"/>
              <a:gd name="T4" fmla="*/ 136088438 w 8"/>
              <a:gd name="T5" fmla="*/ 249497850 h 12"/>
              <a:gd name="T6" fmla="*/ 158772225 w 8"/>
              <a:gd name="T7" fmla="*/ 113409413 h 12"/>
              <a:gd name="T8" fmla="*/ 45362813 w 8"/>
              <a:gd name="T9" fmla="*/ 22683788 h 12"/>
              <a:gd name="T10" fmla="*/ 0 60000 65536"/>
              <a:gd name="T11" fmla="*/ 0 60000 65536"/>
              <a:gd name="T12" fmla="*/ 0 60000 65536"/>
              <a:gd name="T13" fmla="*/ 0 60000 65536"/>
              <a:gd name="T14" fmla="*/ 0 60000 65536"/>
              <a:gd name="T15" fmla="*/ 0 w 8"/>
              <a:gd name="T16" fmla="*/ 0 h 12"/>
              <a:gd name="T17" fmla="*/ 8 w 8"/>
              <a:gd name="T18" fmla="*/ 12 h 12"/>
            </a:gdLst>
            <a:ahLst/>
            <a:cxnLst>
              <a:cxn ang="T10">
                <a:pos x="T0" y="T1"/>
              </a:cxn>
              <a:cxn ang="T11">
                <a:pos x="T2" y="T3"/>
              </a:cxn>
              <a:cxn ang="T12">
                <a:pos x="T4" y="T5"/>
              </a:cxn>
              <a:cxn ang="T13">
                <a:pos x="T6" y="T7"/>
              </a:cxn>
              <a:cxn ang="T14">
                <a:pos x="T8" y="T9"/>
              </a:cxn>
            </a:cxnLst>
            <a:rect l="T15" t="T16" r="T17" b="T18"/>
            <a:pathLst>
              <a:path w="8" h="12">
                <a:moveTo>
                  <a:pt x="2" y="1"/>
                </a:moveTo>
                <a:cubicBezTo>
                  <a:pt x="0" y="1"/>
                  <a:pt x="0" y="4"/>
                  <a:pt x="1" y="7"/>
                </a:cubicBezTo>
                <a:cubicBezTo>
                  <a:pt x="2" y="10"/>
                  <a:pt x="4" y="12"/>
                  <a:pt x="6" y="11"/>
                </a:cubicBezTo>
                <a:cubicBezTo>
                  <a:pt x="8" y="11"/>
                  <a:pt x="8" y="8"/>
                  <a:pt x="7" y="5"/>
                </a:cubicBezTo>
                <a:cubicBezTo>
                  <a:pt x="6" y="2"/>
                  <a:pt x="4" y="0"/>
                  <a:pt x="2" y="1"/>
                </a:cubicBezTo>
                <a:close/>
              </a:path>
            </a:pathLst>
          </a:custGeom>
          <a:solidFill>
            <a:srgbClr val="0174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41" name="Freeform 40"/>
          <p:cNvSpPr>
            <a:spLocks noEditPoints="1" noChangeArrowheads="1"/>
          </p:cNvSpPr>
          <p:nvPr/>
        </p:nvSpPr>
        <p:spPr bwMode="auto">
          <a:xfrm>
            <a:off x="4765675" y="1812926"/>
            <a:ext cx="455613" cy="387351"/>
          </a:xfrm>
          <a:custGeom>
            <a:avLst/>
            <a:gdLst>
              <a:gd name="T0" fmla="*/ 564083560 w 92"/>
              <a:gd name="T1" fmla="*/ 1381036833 h 78"/>
              <a:gd name="T2" fmla="*/ 662188925 w 92"/>
              <a:gd name="T3" fmla="*/ 1282391699 h 78"/>
              <a:gd name="T4" fmla="*/ 2133709964 w 92"/>
              <a:gd name="T5" fmla="*/ 73983850 h 78"/>
              <a:gd name="T6" fmla="*/ 564083560 w 92"/>
              <a:gd name="T7" fmla="*/ 1923590032 h 78"/>
              <a:gd name="T8" fmla="*/ 539559695 w 92"/>
              <a:gd name="T9" fmla="*/ 1381036833 h 78"/>
              <a:gd name="T10" fmla="*/ 564083560 w 92"/>
              <a:gd name="T11" fmla="*/ 1381036833 h 78"/>
              <a:gd name="T12" fmla="*/ 490507013 w 92"/>
              <a:gd name="T13" fmla="*/ 1923590032 h 78"/>
              <a:gd name="T14" fmla="*/ 490507013 w 92"/>
              <a:gd name="T15" fmla="*/ 1331714266 h 78"/>
              <a:gd name="T16" fmla="*/ 539559695 w 92"/>
              <a:gd name="T17" fmla="*/ 1381036833 h 78"/>
              <a:gd name="T18" fmla="*/ 465983148 w 92"/>
              <a:gd name="T19" fmla="*/ 1455025649 h 78"/>
              <a:gd name="T20" fmla="*/ 490507013 w 92"/>
              <a:gd name="T21" fmla="*/ 1331714266 h 78"/>
              <a:gd name="T22" fmla="*/ 490507013 w 92"/>
              <a:gd name="T23" fmla="*/ 1923590032 h 78"/>
              <a:gd name="T24" fmla="*/ 465983148 w 92"/>
              <a:gd name="T25" fmla="*/ 1455025649 h 78"/>
              <a:gd name="T26" fmla="*/ 465983148 w 92"/>
              <a:gd name="T27" fmla="*/ 1455025649 h 78"/>
              <a:gd name="T28" fmla="*/ 465983148 w 92"/>
              <a:gd name="T29" fmla="*/ 1923590032 h 78"/>
              <a:gd name="T30" fmla="*/ 392406601 w 92"/>
              <a:gd name="T31" fmla="*/ 1504348215 h 78"/>
              <a:gd name="T32" fmla="*/ 441459283 w 92"/>
              <a:gd name="T33" fmla="*/ 1455025649 h 78"/>
              <a:gd name="T34" fmla="*/ 367882736 w 92"/>
              <a:gd name="T35" fmla="*/ 1923590032 h 78"/>
              <a:gd name="T36" fmla="*/ 367882736 w 92"/>
              <a:gd name="T37" fmla="*/ 1381036833 h 78"/>
              <a:gd name="T38" fmla="*/ 392406601 w 92"/>
              <a:gd name="T39" fmla="*/ 1504348215 h 78"/>
              <a:gd name="T40" fmla="*/ 343353919 w 92"/>
              <a:gd name="T41" fmla="*/ 1529009499 h 78"/>
              <a:gd name="T42" fmla="*/ 367882736 w 92"/>
              <a:gd name="T43" fmla="*/ 1381036833 h 78"/>
              <a:gd name="T44" fmla="*/ 367882736 w 92"/>
              <a:gd name="T45" fmla="*/ 1923590032 h 78"/>
              <a:gd name="T46" fmla="*/ 269777371 w 92"/>
              <a:gd name="T47" fmla="*/ 1578332065 h 78"/>
              <a:gd name="T48" fmla="*/ 343353919 w 92"/>
              <a:gd name="T49" fmla="*/ 1381036833 h 78"/>
              <a:gd name="T50" fmla="*/ 343353919 w 92"/>
              <a:gd name="T51" fmla="*/ 1923590032 h 78"/>
              <a:gd name="T52" fmla="*/ 245253507 w 92"/>
              <a:gd name="T53" fmla="*/ 1578332065 h 78"/>
              <a:gd name="T54" fmla="*/ 269777371 w 92"/>
              <a:gd name="T55" fmla="*/ 1578332065 h 78"/>
              <a:gd name="T56" fmla="*/ 245253507 w 92"/>
              <a:gd name="T57" fmla="*/ 1874267465 h 78"/>
              <a:gd name="T58" fmla="*/ 220729642 w 92"/>
              <a:gd name="T59" fmla="*/ 1578332065 h 78"/>
              <a:gd name="T60" fmla="*/ 220729642 w 92"/>
              <a:gd name="T61" fmla="*/ 1578332065 h 78"/>
              <a:gd name="T62" fmla="*/ 196205777 w 92"/>
              <a:gd name="T63" fmla="*/ 1824944899 h 78"/>
              <a:gd name="T64" fmla="*/ 196205777 w 92"/>
              <a:gd name="T65" fmla="*/ 1455025649 h 78"/>
              <a:gd name="T66" fmla="*/ 220729642 w 92"/>
              <a:gd name="T67" fmla="*/ 1578332065 h 78"/>
              <a:gd name="T68" fmla="*/ 171676959 w 92"/>
              <a:gd name="T69" fmla="*/ 1602993349 h 78"/>
              <a:gd name="T70" fmla="*/ 196205777 w 92"/>
              <a:gd name="T71" fmla="*/ 1455025649 h 78"/>
              <a:gd name="T72" fmla="*/ 196205777 w 92"/>
              <a:gd name="T73" fmla="*/ 1824944899 h 78"/>
              <a:gd name="T74" fmla="*/ 147153094 w 92"/>
              <a:gd name="T75" fmla="*/ 1602993349 h 78"/>
              <a:gd name="T76" fmla="*/ 171676959 w 92"/>
              <a:gd name="T77" fmla="*/ 1602993349 h 78"/>
              <a:gd name="T78" fmla="*/ 147153094 w 92"/>
              <a:gd name="T79" fmla="*/ 1800283615 h 78"/>
              <a:gd name="T80" fmla="*/ 122629229 w 92"/>
              <a:gd name="T81" fmla="*/ 1602993349 h 78"/>
              <a:gd name="T82" fmla="*/ 147153094 w 92"/>
              <a:gd name="T83" fmla="*/ 1602993349 h 78"/>
              <a:gd name="T84" fmla="*/ 98100412 w 92"/>
              <a:gd name="T85" fmla="*/ 1726299765 h 78"/>
              <a:gd name="T86" fmla="*/ 98100412 w 92"/>
              <a:gd name="T87" fmla="*/ 1529009499 h 78"/>
              <a:gd name="T88" fmla="*/ 122629229 w 92"/>
              <a:gd name="T89" fmla="*/ 1602993349 h 78"/>
              <a:gd name="T90" fmla="*/ 49052682 w 92"/>
              <a:gd name="T91" fmla="*/ 1627654632 h 78"/>
              <a:gd name="T92" fmla="*/ 98100412 w 92"/>
              <a:gd name="T93" fmla="*/ 1529009499 h 78"/>
              <a:gd name="T94" fmla="*/ 98100412 w 92"/>
              <a:gd name="T95" fmla="*/ 1726299765 h 78"/>
              <a:gd name="T96" fmla="*/ 49052682 w 92"/>
              <a:gd name="T97" fmla="*/ 1627654632 h 78"/>
              <a:gd name="T98" fmla="*/ 49052682 w 92"/>
              <a:gd name="T99" fmla="*/ 1627654632 h 78"/>
              <a:gd name="T100" fmla="*/ 49052682 w 92"/>
              <a:gd name="T101" fmla="*/ 1676977199 h 78"/>
              <a:gd name="T102" fmla="*/ 24523865 w 92"/>
              <a:gd name="T103" fmla="*/ 1602993349 h 78"/>
              <a:gd name="T104" fmla="*/ 49052682 w 92"/>
              <a:gd name="T105" fmla="*/ 1627654632 h 7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2"/>
              <a:gd name="T160" fmla="*/ 0 h 78"/>
              <a:gd name="T161" fmla="*/ 92 w 92"/>
              <a:gd name="T162" fmla="*/ 78 h 7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2" h="78">
                <a:moveTo>
                  <a:pt x="45" y="69"/>
                </a:moveTo>
                <a:cubicBezTo>
                  <a:pt x="38" y="72"/>
                  <a:pt x="33" y="74"/>
                  <a:pt x="28" y="76"/>
                </a:cubicBezTo>
                <a:cubicBezTo>
                  <a:pt x="27" y="76"/>
                  <a:pt x="25" y="77"/>
                  <a:pt x="23" y="78"/>
                </a:cubicBezTo>
                <a:cubicBezTo>
                  <a:pt x="23" y="56"/>
                  <a:pt x="23" y="56"/>
                  <a:pt x="23" y="56"/>
                </a:cubicBezTo>
                <a:cubicBezTo>
                  <a:pt x="23" y="55"/>
                  <a:pt x="23" y="55"/>
                  <a:pt x="23" y="55"/>
                </a:cubicBezTo>
                <a:cubicBezTo>
                  <a:pt x="23" y="56"/>
                  <a:pt x="23" y="56"/>
                  <a:pt x="23" y="56"/>
                </a:cubicBezTo>
                <a:cubicBezTo>
                  <a:pt x="23" y="53"/>
                  <a:pt x="23" y="53"/>
                  <a:pt x="23" y="53"/>
                </a:cubicBezTo>
                <a:cubicBezTo>
                  <a:pt x="24" y="52"/>
                  <a:pt x="26" y="52"/>
                  <a:pt x="27" y="52"/>
                </a:cubicBezTo>
                <a:cubicBezTo>
                  <a:pt x="26" y="53"/>
                  <a:pt x="25" y="54"/>
                  <a:pt x="24" y="55"/>
                </a:cubicBezTo>
                <a:cubicBezTo>
                  <a:pt x="32" y="48"/>
                  <a:pt x="40" y="38"/>
                  <a:pt x="48" y="26"/>
                </a:cubicBezTo>
                <a:cubicBezTo>
                  <a:pt x="54" y="17"/>
                  <a:pt x="62" y="9"/>
                  <a:pt x="73" y="4"/>
                </a:cubicBezTo>
                <a:cubicBezTo>
                  <a:pt x="78" y="2"/>
                  <a:pt x="83" y="0"/>
                  <a:pt x="87" y="3"/>
                </a:cubicBezTo>
                <a:cubicBezTo>
                  <a:pt x="92" y="6"/>
                  <a:pt x="92" y="14"/>
                  <a:pt x="87" y="23"/>
                </a:cubicBezTo>
                <a:cubicBezTo>
                  <a:pt x="77" y="40"/>
                  <a:pt x="69" y="50"/>
                  <a:pt x="61" y="58"/>
                </a:cubicBezTo>
                <a:cubicBezTo>
                  <a:pt x="56" y="63"/>
                  <a:pt x="52" y="66"/>
                  <a:pt x="45" y="69"/>
                </a:cubicBezTo>
                <a:close/>
                <a:moveTo>
                  <a:pt x="23" y="78"/>
                </a:moveTo>
                <a:cubicBezTo>
                  <a:pt x="22" y="78"/>
                  <a:pt x="22" y="78"/>
                  <a:pt x="22" y="78"/>
                </a:cubicBezTo>
                <a:cubicBezTo>
                  <a:pt x="22" y="56"/>
                  <a:pt x="22" y="56"/>
                  <a:pt x="22" y="56"/>
                </a:cubicBezTo>
                <a:cubicBezTo>
                  <a:pt x="23" y="56"/>
                  <a:pt x="23" y="56"/>
                  <a:pt x="23" y="56"/>
                </a:cubicBezTo>
                <a:cubicBezTo>
                  <a:pt x="22" y="56"/>
                  <a:pt x="22" y="56"/>
                  <a:pt x="22" y="56"/>
                </a:cubicBezTo>
                <a:cubicBezTo>
                  <a:pt x="22" y="53"/>
                  <a:pt x="22" y="53"/>
                  <a:pt x="22" y="53"/>
                </a:cubicBezTo>
                <a:cubicBezTo>
                  <a:pt x="23" y="53"/>
                  <a:pt x="23" y="53"/>
                  <a:pt x="23" y="53"/>
                </a:cubicBezTo>
                <a:cubicBezTo>
                  <a:pt x="23" y="56"/>
                  <a:pt x="23" y="56"/>
                  <a:pt x="23" y="56"/>
                </a:cubicBezTo>
                <a:cubicBezTo>
                  <a:pt x="23" y="56"/>
                  <a:pt x="23" y="56"/>
                  <a:pt x="23" y="56"/>
                </a:cubicBezTo>
                <a:cubicBezTo>
                  <a:pt x="23" y="56"/>
                  <a:pt x="23" y="56"/>
                  <a:pt x="23" y="56"/>
                </a:cubicBezTo>
                <a:lnTo>
                  <a:pt x="23" y="78"/>
                </a:lnTo>
                <a:close/>
                <a:moveTo>
                  <a:pt x="22" y="78"/>
                </a:moveTo>
                <a:cubicBezTo>
                  <a:pt x="22" y="78"/>
                  <a:pt x="21" y="78"/>
                  <a:pt x="20" y="78"/>
                </a:cubicBezTo>
                <a:cubicBezTo>
                  <a:pt x="20" y="58"/>
                  <a:pt x="20" y="58"/>
                  <a:pt x="20" y="58"/>
                </a:cubicBezTo>
                <a:cubicBezTo>
                  <a:pt x="21" y="57"/>
                  <a:pt x="21" y="57"/>
                  <a:pt x="21" y="57"/>
                </a:cubicBezTo>
                <a:cubicBezTo>
                  <a:pt x="20" y="58"/>
                  <a:pt x="20" y="58"/>
                  <a:pt x="20" y="58"/>
                </a:cubicBezTo>
                <a:cubicBezTo>
                  <a:pt x="20" y="54"/>
                  <a:pt x="20" y="54"/>
                  <a:pt x="20" y="54"/>
                </a:cubicBezTo>
                <a:cubicBezTo>
                  <a:pt x="21" y="54"/>
                  <a:pt x="22" y="53"/>
                  <a:pt x="22" y="53"/>
                </a:cubicBezTo>
                <a:cubicBezTo>
                  <a:pt x="22" y="56"/>
                  <a:pt x="22" y="56"/>
                  <a:pt x="22" y="56"/>
                </a:cubicBezTo>
                <a:cubicBezTo>
                  <a:pt x="22" y="57"/>
                  <a:pt x="22" y="57"/>
                  <a:pt x="22" y="57"/>
                </a:cubicBezTo>
                <a:cubicBezTo>
                  <a:pt x="22" y="56"/>
                  <a:pt x="22" y="56"/>
                  <a:pt x="22" y="56"/>
                </a:cubicBezTo>
                <a:lnTo>
                  <a:pt x="22" y="78"/>
                </a:lnTo>
                <a:close/>
                <a:moveTo>
                  <a:pt x="20" y="78"/>
                </a:moveTo>
                <a:cubicBezTo>
                  <a:pt x="19" y="78"/>
                  <a:pt x="19" y="78"/>
                  <a:pt x="19" y="78"/>
                </a:cubicBezTo>
                <a:cubicBezTo>
                  <a:pt x="19" y="59"/>
                  <a:pt x="19" y="59"/>
                  <a:pt x="19" y="59"/>
                </a:cubicBezTo>
                <a:cubicBezTo>
                  <a:pt x="20" y="58"/>
                  <a:pt x="20" y="58"/>
                  <a:pt x="20" y="58"/>
                </a:cubicBezTo>
                <a:cubicBezTo>
                  <a:pt x="19" y="59"/>
                  <a:pt x="19" y="59"/>
                  <a:pt x="19" y="59"/>
                </a:cubicBezTo>
                <a:cubicBezTo>
                  <a:pt x="19" y="54"/>
                  <a:pt x="19" y="54"/>
                  <a:pt x="19" y="54"/>
                </a:cubicBezTo>
                <a:cubicBezTo>
                  <a:pt x="20" y="54"/>
                  <a:pt x="20" y="54"/>
                  <a:pt x="20" y="54"/>
                </a:cubicBezTo>
                <a:cubicBezTo>
                  <a:pt x="20" y="58"/>
                  <a:pt x="20" y="58"/>
                  <a:pt x="20" y="58"/>
                </a:cubicBezTo>
                <a:cubicBezTo>
                  <a:pt x="20" y="58"/>
                  <a:pt x="20" y="58"/>
                  <a:pt x="20" y="58"/>
                </a:cubicBezTo>
                <a:cubicBezTo>
                  <a:pt x="20" y="58"/>
                  <a:pt x="20" y="58"/>
                  <a:pt x="20" y="58"/>
                </a:cubicBezTo>
                <a:lnTo>
                  <a:pt x="20" y="78"/>
                </a:lnTo>
                <a:close/>
                <a:moveTo>
                  <a:pt x="19" y="78"/>
                </a:moveTo>
                <a:cubicBezTo>
                  <a:pt x="19" y="78"/>
                  <a:pt x="19" y="78"/>
                  <a:pt x="19" y="78"/>
                </a:cubicBezTo>
                <a:cubicBezTo>
                  <a:pt x="19" y="59"/>
                  <a:pt x="19" y="59"/>
                  <a:pt x="19" y="59"/>
                </a:cubicBezTo>
                <a:cubicBezTo>
                  <a:pt x="19" y="59"/>
                  <a:pt x="19" y="59"/>
                  <a:pt x="19" y="59"/>
                </a:cubicBezTo>
                <a:cubicBezTo>
                  <a:pt x="19" y="59"/>
                  <a:pt x="19" y="59"/>
                  <a:pt x="19" y="59"/>
                </a:cubicBezTo>
                <a:cubicBezTo>
                  <a:pt x="19" y="54"/>
                  <a:pt x="19" y="54"/>
                  <a:pt x="19" y="54"/>
                </a:cubicBezTo>
                <a:cubicBezTo>
                  <a:pt x="19" y="54"/>
                  <a:pt x="19" y="54"/>
                  <a:pt x="19" y="54"/>
                </a:cubicBezTo>
                <a:cubicBezTo>
                  <a:pt x="19" y="59"/>
                  <a:pt x="19" y="59"/>
                  <a:pt x="19" y="59"/>
                </a:cubicBezTo>
                <a:cubicBezTo>
                  <a:pt x="19" y="59"/>
                  <a:pt x="19" y="59"/>
                  <a:pt x="19" y="59"/>
                </a:cubicBezTo>
                <a:cubicBezTo>
                  <a:pt x="19" y="59"/>
                  <a:pt x="19" y="59"/>
                  <a:pt x="19" y="59"/>
                </a:cubicBezTo>
                <a:lnTo>
                  <a:pt x="19" y="78"/>
                </a:lnTo>
                <a:close/>
                <a:moveTo>
                  <a:pt x="19" y="78"/>
                </a:moveTo>
                <a:cubicBezTo>
                  <a:pt x="18" y="78"/>
                  <a:pt x="17" y="78"/>
                  <a:pt x="16" y="78"/>
                </a:cubicBezTo>
                <a:cubicBezTo>
                  <a:pt x="16" y="61"/>
                  <a:pt x="16" y="61"/>
                  <a:pt x="16" y="61"/>
                </a:cubicBezTo>
                <a:cubicBezTo>
                  <a:pt x="17" y="60"/>
                  <a:pt x="17" y="60"/>
                  <a:pt x="17" y="60"/>
                </a:cubicBezTo>
                <a:cubicBezTo>
                  <a:pt x="16" y="61"/>
                  <a:pt x="16" y="61"/>
                  <a:pt x="16" y="61"/>
                </a:cubicBezTo>
                <a:cubicBezTo>
                  <a:pt x="16" y="55"/>
                  <a:pt x="16" y="55"/>
                  <a:pt x="16" y="55"/>
                </a:cubicBezTo>
                <a:cubicBezTo>
                  <a:pt x="17" y="55"/>
                  <a:pt x="18" y="55"/>
                  <a:pt x="19" y="54"/>
                </a:cubicBezTo>
                <a:cubicBezTo>
                  <a:pt x="19" y="59"/>
                  <a:pt x="19" y="59"/>
                  <a:pt x="19" y="59"/>
                </a:cubicBezTo>
                <a:cubicBezTo>
                  <a:pt x="18" y="59"/>
                  <a:pt x="18" y="59"/>
                  <a:pt x="18" y="59"/>
                </a:cubicBezTo>
                <a:cubicBezTo>
                  <a:pt x="19" y="59"/>
                  <a:pt x="19" y="59"/>
                  <a:pt x="19" y="59"/>
                </a:cubicBezTo>
                <a:lnTo>
                  <a:pt x="19" y="78"/>
                </a:lnTo>
                <a:close/>
                <a:moveTo>
                  <a:pt x="16" y="78"/>
                </a:moveTo>
                <a:cubicBezTo>
                  <a:pt x="15" y="78"/>
                  <a:pt x="15" y="78"/>
                  <a:pt x="15" y="78"/>
                </a:cubicBezTo>
                <a:cubicBezTo>
                  <a:pt x="15" y="61"/>
                  <a:pt x="15" y="61"/>
                  <a:pt x="15" y="61"/>
                </a:cubicBezTo>
                <a:cubicBezTo>
                  <a:pt x="16" y="61"/>
                  <a:pt x="16" y="61"/>
                  <a:pt x="16" y="61"/>
                </a:cubicBezTo>
                <a:cubicBezTo>
                  <a:pt x="15" y="61"/>
                  <a:pt x="15" y="61"/>
                  <a:pt x="15" y="61"/>
                </a:cubicBezTo>
                <a:cubicBezTo>
                  <a:pt x="15" y="56"/>
                  <a:pt x="15" y="56"/>
                  <a:pt x="15" y="56"/>
                </a:cubicBezTo>
                <a:cubicBezTo>
                  <a:pt x="16" y="55"/>
                  <a:pt x="16" y="55"/>
                  <a:pt x="16" y="55"/>
                </a:cubicBezTo>
                <a:cubicBezTo>
                  <a:pt x="16" y="61"/>
                  <a:pt x="16" y="61"/>
                  <a:pt x="16" y="61"/>
                </a:cubicBezTo>
                <a:cubicBezTo>
                  <a:pt x="16" y="61"/>
                  <a:pt x="16" y="61"/>
                  <a:pt x="16" y="61"/>
                </a:cubicBezTo>
                <a:cubicBezTo>
                  <a:pt x="16" y="61"/>
                  <a:pt x="16" y="61"/>
                  <a:pt x="16" y="61"/>
                </a:cubicBezTo>
                <a:lnTo>
                  <a:pt x="16" y="78"/>
                </a:lnTo>
                <a:close/>
                <a:moveTo>
                  <a:pt x="15" y="78"/>
                </a:moveTo>
                <a:cubicBezTo>
                  <a:pt x="15" y="78"/>
                  <a:pt x="14" y="78"/>
                  <a:pt x="14" y="78"/>
                </a:cubicBezTo>
                <a:cubicBezTo>
                  <a:pt x="14" y="62"/>
                  <a:pt x="14" y="62"/>
                  <a:pt x="14" y="62"/>
                </a:cubicBezTo>
                <a:cubicBezTo>
                  <a:pt x="14" y="62"/>
                  <a:pt x="14" y="62"/>
                  <a:pt x="14" y="62"/>
                </a:cubicBezTo>
                <a:cubicBezTo>
                  <a:pt x="14" y="62"/>
                  <a:pt x="14" y="62"/>
                  <a:pt x="14" y="62"/>
                </a:cubicBezTo>
                <a:cubicBezTo>
                  <a:pt x="14" y="56"/>
                  <a:pt x="14" y="56"/>
                  <a:pt x="14" y="56"/>
                </a:cubicBezTo>
                <a:cubicBezTo>
                  <a:pt x="14" y="56"/>
                  <a:pt x="15" y="56"/>
                  <a:pt x="15" y="56"/>
                </a:cubicBezTo>
                <a:cubicBezTo>
                  <a:pt x="15" y="61"/>
                  <a:pt x="15" y="61"/>
                  <a:pt x="15" y="61"/>
                </a:cubicBezTo>
                <a:cubicBezTo>
                  <a:pt x="15" y="61"/>
                  <a:pt x="15" y="61"/>
                  <a:pt x="15" y="61"/>
                </a:cubicBezTo>
                <a:cubicBezTo>
                  <a:pt x="15" y="61"/>
                  <a:pt x="15" y="61"/>
                  <a:pt x="15" y="61"/>
                </a:cubicBezTo>
                <a:lnTo>
                  <a:pt x="15" y="78"/>
                </a:lnTo>
                <a:close/>
                <a:moveTo>
                  <a:pt x="14" y="78"/>
                </a:moveTo>
                <a:cubicBezTo>
                  <a:pt x="14" y="78"/>
                  <a:pt x="14" y="78"/>
                  <a:pt x="14" y="78"/>
                </a:cubicBezTo>
                <a:cubicBezTo>
                  <a:pt x="13" y="77"/>
                  <a:pt x="12" y="77"/>
                  <a:pt x="11" y="76"/>
                </a:cubicBezTo>
                <a:cubicBezTo>
                  <a:pt x="11" y="64"/>
                  <a:pt x="11" y="64"/>
                  <a:pt x="11" y="64"/>
                </a:cubicBezTo>
                <a:cubicBezTo>
                  <a:pt x="11" y="63"/>
                  <a:pt x="11" y="63"/>
                  <a:pt x="11" y="63"/>
                </a:cubicBezTo>
                <a:cubicBezTo>
                  <a:pt x="11" y="64"/>
                  <a:pt x="11" y="64"/>
                  <a:pt x="11" y="64"/>
                </a:cubicBezTo>
                <a:cubicBezTo>
                  <a:pt x="11" y="58"/>
                  <a:pt x="11" y="58"/>
                  <a:pt x="11" y="58"/>
                </a:cubicBezTo>
                <a:cubicBezTo>
                  <a:pt x="12" y="57"/>
                  <a:pt x="13" y="57"/>
                  <a:pt x="14" y="56"/>
                </a:cubicBezTo>
                <a:cubicBezTo>
                  <a:pt x="14" y="62"/>
                  <a:pt x="14" y="62"/>
                  <a:pt x="14" y="62"/>
                </a:cubicBezTo>
                <a:cubicBezTo>
                  <a:pt x="13" y="62"/>
                  <a:pt x="13" y="62"/>
                  <a:pt x="13" y="62"/>
                </a:cubicBezTo>
                <a:cubicBezTo>
                  <a:pt x="14" y="62"/>
                  <a:pt x="14" y="62"/>
                  <a:pt x="14" y="62"/>
                </a:cubicBezTo>
                <a:lnTo>
                  <a:pt x="14" y="78"/>
                </a:lnTo>
                <a:close/>
                <a:moveTo>
                  <a:pt x="11" y="76"/>
                </a:moveTo>
                <a:cubicBezTo>
                  <a:pt x="10" y="76"/>
                  <a:pt x="10" y="76"/>
                  <a:pt x="10" y="76"/>
                </a:cubicBezTo>
                <a:cubicBezTo>
                  <a:pt x="10" y="64"/>
                  <a:pt x="10" y="64"/>
                  <a:pt x="10" y="64"/>
                </a:cubicBezTo>
                <a:cubicBezTo>
                  <a:pt x="10" y="64"/>
                  <a:pt x="10" y="64"/>
                  <a:pt x="10" y="64"/>
                </a:cubicBezTo>
                <a:cubicBezTo>
                  <a:pt x="10" y="64"/>
                  <a:pt x="10" y="64"/>
                  <a:pt x="10" y="64"/>
                </a:cubicBezTo>
                <a:cubicBezTo>
                  <a:pt x="10" y="58"/>
                  <a:pt x="10" y="58"/>
                  <a:pt x="10" y="58"/>
                </a:cubicBezTo>
                <a:cubicBezTo>
                  <a:pt x="11" y="58"/>
                  <a:pt x="11" y="58"/>
                  <a:pt x="11" y="58"/>
                </a:cubicBezTo>
                <a:cubicBezTo>
                  <a:pt x="11" y="64"/>
                  <a:pt x="11" y="64"/>
                  <a:pt x="11" y="64"/>
                </a:cubicBezTo>
                <a:cubicBezTo>
                  <a:pt x="10" y="64"/>
                  <a:pt x="10" y="64"/>
                  <a:pt x="10" y="64"/>
                </a:cubicBezTo>
                <a:cubicBezTo>
                  <a:pt x="11" y="64"/>
                  <a:pt x="11" y="64"/>
                  <a:pt x="11" y="64"/>
                </a:cubicBezTo>
                <a:lnTo>
                  <a:pt x="11" y="76"/>
                </a:lnTo>
                <a:close/>
                <a:moveTo>
                  <a:pt x="10" y="76"/>
                </a:moveTo>
                <a:cubicBezTo>
                  <a:pt x="9" y="75"/>
                  <a:pt x="9" y="75"/>
                  <a:pt x="9" y="75"/>
                </a:cubicBezTo>
                <a:cubicBezTo>
                  <a:pt x="9" y="64"/>
                  <a:pt x="9" y="64"/>
                  <a:pt x="9" y="64"/>
                </a:cubicBezTo>
                <a:cubicBezTo>
                  <a:pt x="9" y="64"/>
                  <a:pt x="9" y="64"/>
                  <a:pt x="9" y="64"/>
                </a:cubicBezTo>
                <a:cubicBezTo>
                  <a:pt x="9" y="64"/>
                  <a:pt x="9" y="64"/>
                  <a:pt x="9" y="64"/>
                </a:cubicBezTo>
                <a:cubicBezTo>
                  <a:pt x="9" y="59"/>
                  <a:pt x="9" y="59"/>
                  <a:pt x="9" y="59"/>
                </a:cubicBezTo>
                <a:cubicBezTo>
                  <a:pt x="10" y="58"/>
                  <a:pt x="10" y="58"/>
                  <a:pt x="10" y="58"/>
                </a:cubicBezTo>
                <a:cubicBezTo>
                  <a:pt x="10" y="64"/>
                  <a:pt x="10" y="64"/>
                  <a:pt x="10" y="64"/>
                </a:cubicBezTo>
                <a:cubicBezTo>
                  <a:pt x="9" y="64"/>
                  <a:pt x="9" y="64"/>
                  <a:pt x="9" y="64"/>
                </a:cubicBezTo>
                <a:cubicBezTo>
                  <a:pt x="10" y="64"/>
                  <a:pt x="10" y="64"/>
                  <a:pt x="10" y="64"/>
                </a:cubicBezTo>
                <a:lnTo>
                  <a:pt x="10" y="76"/>
                </a:lnTo>
                <a:close/>
                <a:moveTo>
                  <a:pt x="9" y="75"/>
                </a:moveTo>
                <a:cubicBezTo>
                  <a:pt x="8" y="74"/>
                  <a:pt x="8" y="74"/>
                  <a:pt x="8" y="74"/>
                </a:cubicBezTo>
                <a:cubicBezTo>
                  <a:pt x="8" y="64"/>
                  <a:pt x="8" y="64"/>
                  <a:pt x="8" y="64"/>
                </a:cubicBezTo>
                <a:cubicBezTo>
                  <a:pt x="8" y="64"/>
                  <a:pt x="8" y="64"/>
                  <a:pt x="8" y="64"/>
                </a:cubicBezTo>
                <a:cubicBezTo>
                  <a:pt x="8" y="64"/>
                  <a:pt x="8" y="64"/>
                  <a:pt x="8" y="64"/>
                </a:cubicBezTo>
                <a:cubicBezTo>
                  <a:pt x="8" y="59"/>
                  <a:pt x="8" y="59"/>
                  <a:pt x="8" y="59"/>
                </a:cubicBezTo>
                <a:cubicBezTo>
                  <a:pt x="9" y="59"/>
                  <a:pt x="9" y="59"/>
                  <a:pt x="9" y="59"/>
                </a:cubicBezTo>
                <a:cubicBezTo>
                  <a:pt x="9" y="64"/>
                  <a:pt x="9" y="64"/>
                  <a:pt x="9" y="64"/>
                </a:cubicBezTo>
                <a:cubicBezTo>
                  <a:pt x="9" y="64"/>
                  <a:pt x="9" y="64"/>
                  <a:pt x="9" y="64"/>
                </a:cubicBezTo>
                <a:cubicBezTo>
                  <a:pt x="9" y="64"/>
                  <a:pt x="9" y="64"/>
                  <a:pt x="9" y="64"/>
                </a:cubicBezTo>
                <a:lnTo>
                  <a:pt x="9" y="75"/>
                </a:lnTo>
                <a:close/>
                <a:moveTo>
                  <a:pt x="8" y="74"/>
                </a:moveTo>
                <a:cubicBezTo>
                  <a:pt x="7" y="74"/>
                  <a:pt x="7" y="74"/>
                  <a:pt x="7" y="74"/>
                </a:cubicBezTo>
                <a:cubicBezTo>
                  <a:pt x="7" y="65"/>
                  <a:pt x="7" y="65"/>
                  <a:pt x="7" y="65"/>
                </a:cubicBezTo>
                <a:cubicBezTo>
                  <a:pt x="8" y="65"/>
                  <a:pt x="8" y="65"/>
                  <a:pt x="8" y="65"/>
                </a:cubicBezTo>
                <a:cubicBezTo>
                  <a:pt x="7" y="65"/>
                  <a:pt x="7" y="65"/>
                  <a:pt x="7" y="65"/>
                </a:cubicBezTo>
                <a:cubicBezTo>
                  <a:pt x="7" y="60"/>
                  <a:pt x="7" y="60"/>
                  <a:pt x="7" y="60"/>
                </a:cubicBezTo>
                <a:cubicBezTo>
                  <a:pt x="8" y="59"/>
                  <a:pt x="8" y="59"/>
                  <a:pt x="8" y="59"/>
                </a:cubicBezTo>
                <a:cubicBezTo>
                  <a:pt x="8" y="64"/>
                  <a:pt x="8" y="64"/>
                  <a:pt x="8" y="64"/>
                </a:cubicBezTo>
                <a:cubicBezTo>
                  <a:pt x="8" y="65"/>
                  <a:pt x="8" y="65"/>
                  <a:pt x="8" y="65"/>
                </a:cubicBezTo>
                <a:cubicBezTo>
                  <a:pt x="8" y="64"/>
                  <a:pt x="8" y="64"/>
                  <a:pt x="8" y="64"/>
                </a:cubicBezTo>
                <a:lnTo>
                  <a:pt x="8" y="74"/>
                </a:lnTo>
                <a:close/>
                <a:moveTo>
                  <a:pt x="7" y="74"/>
                </a:moveTo>
                <a:cubicBezTo>
                  <a:pt x="6" y="73"/>
                  <a:pt x="6" y="73"/>
                  <a:pt x="6" y="73"/>
                </a:cubicBezTo>
                <a:cubicBezTo>
                  <a:pt x="6" y="65"/>
                  <a:pt x="6" y="65"/>
                  <a:pt x="6" y="65"/>
                </a:cubicBezTo>
                <a:cubicBezTo>
                  <a:pt x="6" y="65"/>
                  <a:pt x="6" y="65"/>
                  <a:pt x="6" y="65"/>
                </a:cubicBezTo>
                <a:cubicBezTo>
                  <a:pt x="6" y="65"/>
                  <a:pt x="6" y="65"/>
                  <a:pt x="6" y="65"/>
                </a:cubicBezTo>
                <a:cubicBezTo>
                  <a:pt x="6" y="60"/>
                  <a:pt x="6" y="60"/>
                  <a:pt x="6" y="60"/>
                </a:cubicBezTo>
                <a:cubicBezTo>
                  <a:pt x="7" y="60"/>
                  <a:pt x="7" y="60"/>
                  <a:pt x="7" y="60"/>
                </a:cubicBezTo>
                <a:cubicBezTo>
                  <a:pt x="7" y="65"/>
                  <a:pt x="7" y="65"/>
                  <a:pt x="7" y="65"/>
                </a:cubicBezTo>
                <a:cubicBezTo>
                  <a:pt x="6" y="65"/>
                  <a:pt x="6" y="65"/>
                  <a:pt x="6" y="65"/>
                </a:cubicBezTo>
                <a:cubicBezTo>
                  <a:pt x="7" y="65"/>
                  <a:pt x="7" y="65"/>
                  <a:pt x="7" y="65"/>
                </a:cubicBezTo>
                <a:lnTo>
                  <a:pt x="7" y="74"/>
                </a:lnTo>
                <a:close/>
                <a:moveTo>
                  <a:pt x="6" y="73"/>
                </a:moveTo>
                <a:cubicBezTo>
                  <a:pt x="5" y="72"/>
                  <a:pt x="5" y="72"/>
                  <a:pt x="5" y="72"/>
                </a:cubicBezTo>
                <a:cubicBezTo>
                  <a:pt x="5" y="65"/>
                  <a:pt x="5" y="65"/>
                  <a:pt x="5" y="65"/>
                </a:cubicBezTo>
                <a:cubicBezTo>
                  <a:pt x="6" y="65"/>
                  <a:pt x="6" y="65"/>
                  <a:pt x="6" y="65"/>
                </a:cubicBezTo>
                <a:cubicBezTo>
                  <a:pt x="5" y="65"/>
                  <a:pt x="5" y="65"/>
                  <a:pt x="5" y="65"/>
                </a:cubicBezTo>
                <a:cubicBezTo>
                  <a:pt x="5" y="61"/>
                  <a:pt x="5" y="61"/>
                  <a:pt x="5" y="61"/>
                </a:cubicBezTo>
                <a:cubicBezTo>
                  <a:pt x="6" y="60"/>
                  <a:pt x="6" y="60"/>
                  <a:pt x="6" y="60"/>
                </a:cubicBezTo>
                <a:cubicBezTo>
                  <a:pt x="6" y="65"/>
                  <a:pt x="6" y="65"/>
                  <a:pt x="6" y="65"/>
                </a:cubicBezTo>
                <a:cubicBezTo>
                  <a:pt x="6" y="65"/>
                  <a:pt x="6" y="65"/>
                  <a:pt x="6" y="65"/>
                </a:cubicBezTo>
                <a:cubicBezTo>
                  <a:pt x="6" y="65"/>
                  <a:pt x="6" y="65"/>
                  <a:pt x="6" y="65"/>
                </a:cubicBezTo>
                <a:lnTo>
                  <a:pt x="6" y="73"/>
                </a:lnTo>
                <a:close/>
                <a:moveTo>
                  <a:pt x="5" y="72"/>
                </a:moveTo>
                <a:cubicBezTo>
                  <a:pt x="5" y="71"/>
                  <a:pt x="4" y="71"/>
                  <a:pt x="4" y="70"/>
                </a:cubicBezTo>
                <a:cubicBezTo>
                  <a:pt x="4" y="65"/>
                  <a:pt x="4" y="65"/>
                  <a:pt x="4" y="65"/>
                </a:cubicBezTo>
                <a:cubicBezTo>
                  <a:pt x="5" y="65"/>
                  <a:pt x="5" y="65"/>
                  <a:pt x="5" y="65"/>
                </a:cubicBezTo>
                <a:cubicBezTo>
                  <a:pt x="4" y="65"/>
                  <a:pt x="4" y="65"/>
                  <a:pt x="4" y="65"/>
                </a:cubicBezTo>
                <a:cubicBezTo>
                  <a:pt x="4" y="62"/>
                  <a:pt x="4" y="62"/>
                  <a:pt x="4" y="62"/>
                </a:cubicBezTo>
                <a:cubicBezTo>
                  <a:pt x="4" y="62"/>
                  <a:pt x="5" y="61"/>
                  <a:pt x="5" y="61"/>
                </a:cubicBezTo>
                <a:cubicBezTo>
                  <a:pt x="5" y="65"/>
                  <a:pt x="5" y="65"/>
                  <a:pt x="5" y="65"/>
                </a:cubicBezTo>
                <a:cubicBezTo>
                  <a:pt x="5" y="65"/>
                  <a:pt x="5" y="65"/>
                  <a:pt x="5" y="65"/>
                </a:cubicBezTo>
                <a:cubicBezTo>
                  <a:pt x="5" y="65"/>
                  <a:pt x="5" y="65"/>
                  <a:pt x="5" y="65"/>
                </a:cubicBezTo>
                <a:lnTo>
                  <a:pt x="5" y="72"/>
                </a:lnTo>
                <a:close/>
                <a:moveTo>
                  <a:pt x="4" y="70"/>
                </a:moveTo>
                <a:cubicBezTo>
                  <a:pt x="3" y="70"/>
                  <a:pt x="3" y="69"/>
                  <a:pt x="2" y="69"/>
                </a:cubicBezTo>
                <a:cubicBezTo>
                  <a:pt x="2" y="66"/>
                  <a:pt x="2" y="66"/>
                  <a:pt x="2" y="66"/>
                </a:cubicBezTo>
                <a:cubicBezTo>
                  <a:pt x="3" y="66"/>
                  <a:pt x="3" y="66"/>
                  <a:pt x="3" y="66"/>
                </a:cubicBezTo>
                <a:cubicBezTo>
                  <a:pt x="2" y="66"/>
                  <a:pt x="2" y="66"/>
                  <a:pt x="2" y="66"/>
                </a:cubicBezTo>
                <a:cubicBezTo>
                  <a:pt x="2" y="63"/>
                  <a:pt x="2" y="63"/>
                  <a:pt x="2" y="63"/>
                </a:cubicBezTo>
                <a:cubicBezTo>
                  <a:pt x="3" y="63"/>
                  <a:pt x="3" y="62"/>
                  <a:pt x="4" y="62"/>
                </a:cubicBezTo>
                <a:cubicBezTo>
                  <a:pt x="4" y="65"/>
                  <a:pt x="4" y="65"/>
                  <a:pt x="4" y="65"/>
                </a:cubicBezTo>
                <a:cubicBezTo>
                  <a:pt x="3" y="66"/>
                  <a:pt x="3" y="66"/>
                  <a:pt x="3" y="66"/>
                </a:cubicBezTo>
                <a:cubicBezTo>
                  <a:pt x="4" y="65"/>
                  <a:pt x="4" y="65"/>
                  <a:pt x="4" y="65"/>
                </a:cubicBezTo>
                <a:lnTo>
                  <a:pt x="4" y="70"/>
                </a:lnTo>
                <a:close/>
                <a:moveTo>
                  <a:pt x="2" y="69"/>
                </a:moveTo>
                <a:cubicBezTo>
                  <a:pt x="2" y="68"/>
                  <a:pt x="2" y="68"/>
                  <a:pt x="2" y="68"/>
                </a:cubicBezTo>
                <a:cubicBezTo>
                  <a:pt x="2" y="66"/>
                  <a:pt x="2" y="66"/>
                  <a:pt x="2" y="66"/>
                </a:cubicBezTo>
                <a:cubicBezTo>
                  <a:pt x="2" y="66"/>
                  <a:pt x="2" y="66"/>
                  <a:pt x="2" y="66"/>
                </a:cubicBezTo>
                <a:cubicBezTo>
                  <a:pt x="2" y="66"/>
                  <a:pt x="2" y="66"/>
                  <a:pt x="2" y="66"/>
                </a:cubicBezTo>
                <a:cubicBezTo>
                  <a:pt x="2" y="64"/>
                  <a:pt x="2" y="64"/>
                  <a:pt x="2" y="64"/>
                </a:cubicBezTo>
                <a:cubicBezTo>
                  <a:pt x="2" y="63"/>
                  <a:pt x="2" y="63"/>
                  <a:pt x="2" y="63"/>
                </a:cubicBezTo>
                <a:cubicBezTo>
                  <a:pt x="2" y="66"/>
                  <a:pt x="2" y="66"/>
                  <a:pt x="2" y="66"/>
                </a:cubicBezTo>
                <a:cubicBezTo>
                  <a:pt x="2" y="66"/>
                  <a:pt x="2" y="66"/>
                  <a:pt x="2" y="66"/>
                </a:cubicBezTo>
                <a:cubicBezTo>
                  <a:pt x="2" y="66"/>
                  <a:pt x="2" y="66"/>
                  <a:pt x="2" y="66"/>
                </a:cubicBezTo>
                <a:lnTo>
                  <a:pt x="2" y="69"/>
                </a:lnTo>
                <a:close/>
                <a:moveTo>
                  <a:pt x="2" y="68"/>
                </a:moveTo>
                <a:cubicBezTo>
                  <a:pt x="1" y="67"/>
                  <a:pt x="1" y="66"/>
                  <a:pt x="0" y="66"/>
                </a:cubicBezTo>
                <a:cubicBezTo>
                  <a:pt x="1" y="66"/>
                  <a:pt x="1" y="66"/>
                  <a:pt x="1" y="66"/>
                </a:cubicBezTo>
                <a:cubicBezTo>
                  <a:pt x="1" y="66"/>
                  <a:pt x="1" y="66"/>
                  <a:pt x="1" y="66"/>
                </a:cubicBezTo>
                <a:cubicBezTo>
                  <a:pt x="1" y="65"/>
                  <a:pt x="1" y="65"/>
                  <a:pt x="1" y="65"/>
                </a:cubicBezTo>
                <a:cubicBezTo>
                  <a:pt x="1" y="65"/>
                  <a:pt x="1" y="64"/>
                  <a:pt x="2" y="64"/>
                </a:cubicBezTo>
                <a:cubicBezTo>
                  <a:pt x="2" y="66"/>
                  <a:pt x="2" y="66"/>
                  <a:pt x="2" y="66"/>
                </a:cubicBezTo>
                <a:cubicBezTo>
                  <a:pt x="2" y="66"/>
                  <a:pt x="2" y="66"/>
                  <a:pt x="2" y="66"/>
                </a:cubicBezTo>
                <a:cubicBezTo>
                  <a:pt x="2" y="66"/>
                  <a:pt x="2" y="66"/>
                  <a:pt x="2" y="66"/>
                </a:cubicBezTo>
                <a:lnTo>
                  <a:pt x="2" y="68"/>
                </a:lnTo>
                <a:close/>
              </a:path>
            </a:pathLst>
          </a:cu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42" name="Freeform 41"/>
          <p:cNvSpPr>
            <a:spLocks noChangeArrowheads="1"/>
          </p:cNvSpPr>
          <p:nvPr/>
        </p:nvSpPr>
        <p:spPr bwMode="auto">
          <a:xfrm>
            <a:off x="4770439" y="1808163"/>
            <a:ext cx="455612" cy="357187"/>
          </a:xfrm>
          <a:custGeom>
            <a:avLst/>
            <a:gdLst>
              <a:gd name="T0" fmla="*/ 98100197 w 92"/>
              <a:gd name="T1" fmla="*/ 1771979902 h 72"/>
              <a:gd name="T2" fmla="*/ 1324365038 w 92"/>
              <a:gd name="T3" fmla="*/ 861381255 h 72"/>
              <a:gd name="T4" fmla="*/ 1618670581 w 92"/>
              <a:gd name="T5" fmla="*/ 541435961 h 72"/>
              <a:gd name="T6" fmla="*/ 2147483647 w 92"/>
              <a:gd name="T7" fmla="*/ 492218569 h 72"/>
              <a:gd name="T8" fmla="*/ 1790347163 w 92"/>
              <a:gd name="T9" fmla="*/ 147667059 h 72"/>
              <a:gd name="T10" fmla="*/ 1201741030 w 92"/>
              <a:gd name="T11" fmla="*/ 664491843 h 72"/>
              <a:gd name="T12" fmla="*/ 0 w 92"/>
              <a:gd name="T13" fmla="*/ 1673535196 h 72"/>
              <a:gd name="T14" fmla="*/ 98100197 w 92"/>
              <a:gd name="T15" fmla="*/ 1771979902 h 72"/>
              <a:gd name="T16" fmla="*/ 0 60000 65536"/>
              <a:gd name="T17" fmla="*/ 0 60000 65536"/>
              <a:gd name="T18" fmla="*/ 0 60000 65536"/>
              <a:gd name="T19" fmla="*/ 0 60000 65536"/>
              <a:gd name="T20" fmla="*/ 0 60000 65536"/>
              <a:gd name="T21" fmla="*/ 0 60000 65536"/>
              <a:gd name="T22" fmla="*/ 0 60000 65536"/>
              <a:gd name="T23" fmla="*/ 0 60000 65536"/>
              <a:gd name="T24" fmla="*/ 0 w 92"/>
              <a:gd name="T25" fmla="*/ 0 h 72"/>
              <a:gd name="T26" fmla="*/ 92 w 92"/>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2" h="72">
                <a:moveTo>
                  <a:pt x="4" y="72"/>
                </a:moveTo>
                <a:cubicBezTo>
                  <a:pt x="17" y="71"/>
                  <a:pt x="34" y="58"/>
                  <a:pt x="54" y="35"/>
                </a:cubicBezTo>
                <a:cubicBezTo>
                  <a:pt x="57" y="31"/>
                  <a:pt x="60" y="27"/>
                  <a:pt x="66" y="22"/>
                </a:cubicBezTo>
                <a:cubicBezTo>
                  <a:pt x="75" y="15"/>
                  <a:pt x="82" y="14"/>
                  <a:pt x="88" y="20"/>
                </a:cubicBezTo>
                <a:cubicBezTo>
                  <a:pt x="92" y="11"/>
                  <a:pt x="87" y="0"/>
                  <a:pt x="73" y="6"/>
                </a:cubicBezTo>
                <a:cubicBezTo>
                  <a:pt x="62" y="11"/>
                  <a:pt x="54" y="19"/>
                  <a:pt x="49" y="27"/>
                </a:cubicBezTo>
                <a:cubicBezTo>
                  <a:pt x="32" y="51"/>
                  <a:pt x="15" y="68"/>
                  <a:pt x="0" y="68"/>
                </a:cubicBezTo>
                <a:cubicBezTo>
                  <a:pt x="1" y="70"/>
                  <a:pt x="2" y="71"/>
                  <a:pt x="4" y="72"/>
                </a:cubicBezTo>
                <a:close/>
              </a:path>
            </a:pathLst>
          </a:cu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43" name="Freeform 42"/>
          <p:cNvSpPr>
            <a:spLocks noChangeArrowheads="1"/>
          </p:cNvSpPr>
          <p:nvPr/>
        </p:nvSpPr>
        <p:spPr bwMode="auto">
          <a:xfrm>
            <a:off x="4691063" y="1476375"/>
            <a:ext cx="506412" cy="579439"/>
          </a:xfrm>
          <a:custGeom>
            <a:avLst/>
            <a:gdLst>
              <a:gd name="T0" fmla="*/ 1059925281 w 102"/>
              <a:gd name="T1" fmla="*/ 2147483647 h 117"/>
              <a:gd name="T2" fmla="*/ 0 w 102"/>
              <a:gd name="T3" fmla="*/ 416957642 h 117"/>
              <a:gd name="T4" fmla="*/ 2147483647 w 102"/>
              <a:gd name="T5" fmla="*/ 1594246894 h 117"/>
              <a:gd name="T6" fmla="*/ 1059925281 w 102"/>
              <a:gd name="T7" fmla="*/ 2147483647 h 117"/>
              <a:gd name="T8" fmla="*/ 0 60000 65536"/>
              <a:gd name="T9" fmla="*/ 0 60000 65536"/>
              <a:gd name="T10" fmla="*/ 0 60000 65536"/>
              <a:gd name="T11" fmla="*/ 0 60000 65536"/>
              <a:gd name="T12" fmla="*/ 0 w 102"/>
              <a:gd name="T13" fmla="*/ 0 h 117"/>
              <a:gd name="T14" fmla="*/ 102 w 102"/>
              <a:gd name="T15" fmla="*/ 117 h 117"/>
            </a:gdLst>
            <a:ahLst/>
            <a:cxnLst>
              <a:cxn ang="T8">
                <a:pos x="T0" y="T1"/>
              </a:cxn>
              <a:cxn ang="T9">
                <a:pos x="T2" y="T3"/>
              </a:cxn>
              <a:cxn ang="T10">
                <a:pos x="T4" y="T5"/>
              </a:cxn>
              <a:cxn ang="T11">
                <a:pos x="T6" y="T7"/>
              </a:cxn>
            </a:cxnLst>
            <a:rect l="T12" t="T13" r="T14" b="T15"/>
            <a:pathLst>
              <a:path w="102" h="117">
                <a:moveTo>
                  <a:pt x="43" y="117"/>
                </a:moveTo>
                <a:cubicBezTo>
                  <a:pt x="49" y="74"/>
                  <a:pt x="35" y="41"/>
                  <a:pt x="0" y="17"/>
                </a:cubicBezTo>
                <a:cubicBezTo>
                  <a:pt x="56" y="0"/>
                  <a:pt x="90" y="16"/>
                  <a:pt x="102" y="65"/>
                </a:cubicBezTo>
                <a:cubicBezTo>
                  <a:pt x="77" y="66"/>
                  <a:pt x="57" y="83"/>
                  <a:pt x="43" y="117"/>
                </a:cubicBezTo>
                <a:close/>
              </a:path>
            </a:pathLst>
          </a:cu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44" name="Freeform 43"/>
          <p:cNvSpPr>
            <a:spLocks noChangeArrowheads="1"/>
          </p:cNvSpPr>
          <p:nvPr/>
        </p:nvSpPr>
        <p:spPr bwMode="auto">
          <a:xfrm>
            <a:off x="4838701" y="1546226"/>
            <a:ext cx="257175" cy="266700"/>
          </a:xfrm>
          <a:custGeom>
            <a:avLst/>
            <a:gdLst>
              <a:gd name="T0" fmla="*/ 0 w 52"/>
              <a:gd name="T1" fmla="*/ 804954928 h 54"/>
              <a:gd name="T2" fmla="*/ 782712113 w 52"/>
              <a:gd name="T3" fmla="*/ 0 h 54"/>
              <a:gd name="T4" fmla="*/ 1271903474 w 52"/>
              <a:gd name="T5" fmla="*/ 292713128 h 54"/>
              <a:gd name="T6" fmla="*/ 244598153 w 52"/>
              <a:gd name="T7" fmla="*/ 1317201667 h 54"/>
              <a:gd name="T8" fmla="*/ 0 w 52"/>
              <a:gd name="T9" fmla="*/ 804954928 h 54"/>
              <a:gd name="T10" fmla="*/ 0 60000 65536"/>
              <a:gd name="T11" fmla="*/ 0 60000 65536"/>
              <a:gd name="T12" fmla="*/ 0 60000 65536"/>
              <a:gd name="T13" fmla="*/ 0 60000 65536"/>
              <a:gd name="T14" fmla="*/ 0 60000 65536"/>
              <a:gd name="T15" fmla="*/ 0 w 52"/>
              <a:gd name="T16" fmla="*/ 0 h 54"/>
              <a:gd name="T17" fmla="*/ 52 w 52"/>
              <a:gd name="T18" fmla="*/ 54 h 54"/>
            </a:gdLst>
            <a:ahLst/>
            <a:cxnLst>
              <a:cxn ang="T10">
                <a:pos x="T0" y="T1"/>
              </a:cxn>
              <a:cxn ang="T11">
                <a:pos x="T2" y="T3"/>
              </a:cxn>
              <a:cxn ang="T12">
                <a:pos x="T4" y="T5"/>
              </a:cxn>
              <a:cxn ang="T13">
                <a:pos x="T6" y="T7"/>
              </a:cxn>
              <a:cxn ang="T14">
                <a:pos x="T8" y="T9"/>
              </a:cxn>
            </a:cxnLst>
            <a:rect l="T15" t="T16" r="T17" b="T18"/>
            <a:pathLst>
              <a:path w="52" h="54">
                <a:moveTo>
                  <a:pt x="0" y="33"/>
                </a:moveTo>
                <a:cubicBezTo>
                  <a:pt x="9" y="17"/>
                  <a:pt x="19" y="6"/>
                  <a:pt x="32" y="0"/>
                </a:cubicBezTo>
                <a:cubicBezTo>
                  <a:pt x="40" y="2"/>
                  <a:pt x="47" y="7"/>
                  <a:pt x="52" y="12"/>
                </a:cubicBezTo>
                <a:cubicBezTo>
                  <a:pt x="36" y="20"/>
                  <a:pt x="22" y="34"/>
                  <a:pt x="10" y="54"/>
                </a:cubicBezTo>
                <a:cubicBezTo>
                  <a:pt x="8" y="46"/>
                  <a:pt x="5" y="40"/>
                  <a:pt x="0" y="33"/>
                </a:cubicBezTo>
                <a:close/>
              </a:path>
            </a:pathLst>
          </a:cu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45" name="Freeform 44"/>
          <p:cNvSpPr>
            <a:spLocks noChangeArrowheads="1"/>
          </p:cNvSpPr>
          <p:nvPr/>
        </p:nvSpPr>
        <p:spPr bwMode="auto">
          <a:xfrm>
            <a:off x="4686300" y="1579563"/>
            <a:ext cx="212725" cy="511175"/>
          </a:xfrm>
          <a:custGeom>
            <a:avLst/>
            <a:gdLst>
              <a:gd name="T0" fmla="*/ 391577254 w 43"/>
              <a:gd name="T1" fmla="*/ 2147483647 h 103"/>
              <a:gd name="T2" fmla="*/ 0 w 43"/>
              <a:gd name="T3" fmla="*/ 0 h 103"/>
              <a:gd name="T4" fmla="*/ 1052370363 w 43"/>
              <a:gd name="T5" fmla="*/ 1921139573 h 103"/>
              <a:gd name="T6" fmla="*/ 391577254 w 43"/>
              <a:gd name="T7" fmla="*/ 2147483647 h 103"/>
              <a:gd name="T8" fmla="*/ 0 60000 65536"/>
              <a:gd name="T9" fmla="*/ 0 60000 65536"/>
              <a:gd name="T10" fmla="*/ 0 60000 65536"/>
              <a:gd name="T11" fmla="*/ 0 60000 65536"/>
              <a:gd name="T12" fmla="*/ 0 w 43"/>
              <a:gd name="T13" fmla="*/ 0 h 103"/>
              <a:gd name="T14" fmla="*/ 43 w 43"/>
              <a:gd name="T15" fmla="*/ 103 h 103"/>
            </a:gdLst>
            <a:ahLst/>
            <a:cxnLst>
              <a:cxn ang="T8">
                <a:pos x="T0" y="T1"/>
              </a:cxn>
              <a:cxn ang="T9">
                <a:pos x="T2" y="T3"/>
              </a:cxn>
              <a:cxn ang="T10">
                <a:pos x="T4" y="T5"/>
              </a:cxn>
              <a:cxn ang="T11">
                <a:pos x="T6" y="T7"/>
              </a:cxn>
            </a:cxnLst>
            <a:rect l="T12" t="T13" r="T14" b="T15"/>
            <a:pathLst>
              <a:path w="43" h="103">
                <a:moveTo>
                  <a:pt x="16" y="103"/>
                </a:moveTo>
                <a:cubicBezTo>
                  <a:pt x="18" y="68"/>
                  <a:pt x="13" y="33"/>
                  <a:pt x="0" y="0"/>
                </a:cubicBezTo>
                <a:cubicBezTo>
                  <a:pt x="23" y="42"/>
                  <a:pt x="38" y="68"/>
                  <a:pt x="43" y="78"/>
                </a:cubicBezTo>
                <a:cubicBezTo>
                  <a:pt x="38" y="87"/>
                  <a:pt x="29" y="95"/>
                  <a:pt x="16" y="103"/>
                </a:cubicBezTo>
                <a:close/>
              </a:path>
            </a:pathLst>
          </a:cu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46" name="Freeform 45"/>
          <p:cNvSpPr>
            <a:spLocks noChangeArrowheads="1"/>
          </p:cNvSpPr>
          <p:nvPr/>
        </p:nvSpPr>
        <p:spPr bwMode="auto">
          <a:xfrm>
            <a:off x="4648201" y="1441451"/>
            <a:ext cx="122239" cy="100013"/>
          </a:xfrm>
          <a:custGeom>
            <a:avLst/>
            <a:gdLst>
              <a:gd name="T0" fmla="*/ 0 w 25"/>
              <a:gd name="T1" fmla="*/ 250067505 h 20"/>
              <a:gd name="T2" fmla="*/ 143443848 w 25"/>
              <a:gd name="T3" fmla="*/ 500130008 h 20"/>
              <a:gd name="T4" fmla="*/ 597685146 w 25"/>
              <a:gd name="T5" fmla="*/ 300079005 h 20"/>
              <a:gd name="T6" fmla="*/ 597685146 w 25"/>
              <a:gd name="T7" fmla="*/ 325082255 h 20"/>
              <a:gd name="T8" fmla="*/ 525960777 w 25"/>
              <a:gd name="T9" fmla="*/ 50011501 h 20"/>
              <a:gd name="T10" fmla="*/ 0 w 25"/>
              <a:gd name="T11" fmla="*/ 250067505 h 20"/>
              <a:gd name="T12" fmla="*/ 0 60000 65536"/>
              <a:gd name="T13" fmla="*/ 0 60000 65536"/>
              <a:gd name="T14" fmla="*/ 0 60000 65536"/>
              <a:gd name="T15" fmla="*/ 0 60000 65536"/>
              <a:gd name="T16" fmla="*/ 0 60000 65536"/>
              <a:gd name="T17" fmla="*/ 0 60000 65536"/>
              <a:gd name="T18" fmla="*/ 0 w 25"/>
              <a:gd name="T19" fmla="*/ 0 h 20"/>
              <a:gd name="T20" fmla="*/ 25 w 25"/>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5" h="20">
                <a:moveTo>
                  <a:pt x="0" y="10"/>
                </a:moveTo>
                <a:cubicBezTo>
                  <a:pt x="6" y="20"/>
                  <a:pt x="6" y="20"/>
                  <a:pt x="6" y="20"/>
                </a:cubicBezTo>
                <a:cubicBezTo>
                  <a:pt x="10" y="18"/>
                  <a:pt x="21" y="11"/>
                  <a:pt x="25" y="12"/>
                </a:cubicBezTo>
                <a:cubicBezTo>
                  <a:pt x="25" y="13"/>
                  <a:pt x="25" y="13"/>
                  <a:pt x="25" y="13"/>
                </a:cubicBezTo>
                <a:cubicBezTo>
                  <a:pt x="25" y="11"/>
                  <a:pt x="22" y="2"/>
                  <a:pt x="22" y="2"/>
                </a:cubicBezTo>
                <a:cubicBezTo>
                  <a:pt x="17" y="0"/>
                  <a:pt x="4" y="8"/>
                  <a:pt x="0" y="10"/>
                </a:cubicBezTo>
                <a:close/>
              </a:path>
            </a:pathLst>
          </a:cu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47" name="Freeform 46"/>
          <p:cNvSpPr>
            <a:spLocks noChangeArrowheads="1"/>
          </p:cNvSpPr>
          <p:nvPr/>
        </p:nvSpPr>
        <p:spPr bwMode="auto">
          <a:xfrm>
            <a:off x="4721226" y="1452563"/>
            <a:ext cx="49213" cy="79375"/>
          </a:xfrm>
          <a:custGeom>
            <a:avLst/>
            <a:gdLst>
              <a:gd name="T0" fmla="*/ 84766932 w 20"/>
              <a:gd name="T1" fmla="*/ 0 h 33"/>
              <a:gd name="T2" fmla="*/ 121095968 w 20"/>
              <a:gd name="T3" fmla="*/ 127281420 h 33"/>
              <a:gd name="T4" fmla="*/ 121095968 w 20"/>
              <a:gd name="T5" fmla="*/ 127281420 h 33"/>
              <a:gd name="T6" fmla="*/ 121095968 w 20"/>
              <a:gd name="T7" fmla="*/ 127281420 h 33"/>
              <a:gd name="T8" fmla="*/ 121095968 w 20"/>
              <a:gd name="T9" fmla="*/ 138850928 h 33"/>
              <a:gd name="T10" fmla="*/ 121095968 w 20"/>
              <a:gd name="T11" fmla="*/ 138850928 h 33"/>
              <a:gd name="T12" fmla="*/ 108987110 w 20"/>
              <a:gd name="T13" fmla="*/ 138850928 h 33"/>
              <a:gd name="T14" fmla="*/ 108987110 w 20"/>
              <a:gd name="T15" fmla="*/ 150422841 h 33"/>
              <a:gd name="T16" fmla="*/ 96875791 w 20"/>
              <a:gd name="T17" fmla="*/ 150422841 h 33"/>
              <a:gd name="T18" fmla="*/ 96875791 w 20"/>
              <a:gd name="T19" fmla="*/ 150422841 h 33"/>
              <a:gd name="T20" fmla="*/ 84766932 w 20"/>
              <a:gd name="T21" fmla="*/ 161992348 h 33"/>
              <a:gd name="T22" fmla="*/ 72658073 w 20"/>
              <a:gd name="T23" fmla="*/ 161992348 h 33"/>
              <a:gd name="T24" fmla="*/ 60549215 w 20"/>
              <a:gd name="T25" fmla="*/ 161992348 h 33"/>
              <a:gd name="T26" fmla="*/ 60549215 w 20"/>
              <a:gd name="T27" fmla="*/ 179349015 h 33"/>
              <a:gd name="T28" fmla="*/ 48437895 w 20"/>
              <a:gd name="T29" fmla="*/ 179349015 h 33"/>
              <a:gd name="T30" fmla="*/ 36329037 w 20"/>
              <a:gd name="T31" fmla="*/ 190920928 h 33"/>
              <a:gd name="T32" fmla="*/ 36329037 w 20"/>
              <a:gd name="T33" fmla="*/ 190920928 h 33"/>
              <a:gd name="T34" fmla="*/ 36329037 w 20"/>
              <a:gd name="T35" fmla="*/ 190920928 h 33"/>
              <a:gd name="T36" fmla="*/ 0 w 20"/>
              <a:gd name="T37" fmla="*/ 57854754 h 33"/>
              <a:gd name="T38" fmla="*/ 0 w 20"/>
              <a:gd name="T39" fmla="*/ 57854754 h 33"/>
              <a:gd name="T40" fmla="*/ 0 w 20"/>
              <a:gd name="T41" fmla="*/ 57854754 h 33"/>
              <a:gd name="T42" fmla="*/ 0 w 20"/>
              <a:gd name="T43" fmla="*/ 46282841 h 33"/>
              <a:gd name="T44" fmla="*/ 12108859 w 20"/>
              <a:gd name="T45" fmla="*/ 46282841 h 33"/>
              <a:gd name="T46" fmla="*/ 24220178 w 20"/>
              <a:gd name="T47" fmla="*/ 46282841 h 33"/>
              <a:gd name="T48" fmla="*/ 36329037 w 20"/>
              <a:gd name="T49" fmla="*/ 34713333 h 33"/>
              <a:gd name="T50" fmla="*/ 48437895 w 20"/>
              <a:gd name="T51" fmla="*/ 34713333 h 33"/>
              <a:gd name="T52" fmla="*/ 48437895 w 20"/>
              <a:gd name="T53" fmla="*/ 34713333 h 33"/>
              <a:gd name="T54" fmla="*/ 60549215 w 20"/>
              <a:gd name="T55" fmla="*/ 23141420 h 33"/>
              <a:gd name="T56" fmla="*/ 60549215 w 20"/>
              <a:gd name="T57" fmla="*/ 23141420 h 33"/>
              <a:gd name="T58" fmla="*/ 72658073 w 20"/>
              <a:gd name="T59" fmla="*/ 23141420 h 33"/>
              <a:gd name="T60" fmla="*/ 72658073 w 20"/>
              <a:gd name="T61" fmla="*/ 11571913 h 33"/>
              <a:gd name="T62" fmla="*/ 84766932 w 20"/>
              <a:gd name="T63" fmla="*/ 11571913 h 33"/>
              <a:gd name="T64" fmla="*/ 84766932 w 20"/>
              <a:gd name="T65" fmla="*/ 11571913 h 33"/>
              <a:gd name="T66" fmla="*/ 84766932 w 20"/>
              <a:gd name="T67" fmla="*/ 0 h 33"/>
              <a:gd name="T68" fmla="*/ 84766932 w 20"/>
              <a:gd name="T69" fmla="*/ 0 h 3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0"/>
              <a:gd name="T106" fmla="*/ 0 h 33"/>
              <a:gd name="T107" fmla="*/ 20 w 20"/>
              <a:gd name="T108" fmla="*/ 33 h 3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0" h="33">
                <a:moveTo>
                  <a:pt x="14" y="0"/>
                </a:moveTo>
                <a:lnTo>
                  <a:pt x="20" y="22"/>
                </a:lnTo>
                <a:lnTo>
                  <a:pt x="20" y="24"/>
                </a:lnTo>
                <a:lnTo>
                  <a:pt x="18" y="24"/>
                </a:lnTo>
                <a:lnTo>
                  <a:pt x="18" y="26"/>
                </a:lnTo>
                <a:lnTo>
                  <a:pt x="16" y="26"/>
                </a:lnTo>
                <a:lnTo>
                  <a:pt x="14" y="28"/>
                </a:lnTo>
                <a:lnTo>
                  <a:pt x="12" y="28"/>
                </a:lnTo>
                <a:lnTo>
                  <a:pt x="10" y="28"/>
                </a:lnTo>
                <a:lnTo>
                  <a:pt x="10" y="31"/>
                </a:lnTo>
                <a:lnTo>
                  <a:pt x="8" y="31"/>
                </a:lnTo>
                <a:lnTo>
                  <a:pt x="6" y="33"/>
                </a:lnTo>
                <a:lnTo>
                  <a:pt x="0" y="10"/>
                </a:lnTo>
                <a:lnTo>
                  <a:pt x="0" y="8"/>
                </a:lnTo>
                <a:lnTo>
                  <a:pt x="2" y="8"/>
                </a:lnTo>
                <a:lnTo>
                  <a:pt x="4" y="8"/>
                </a:lnTo>
                <a:lnTo>
                  <a:pt x="6" y="6"/>
                </a:lnTo>
                <a:lnTo>
                  <a:pt x="8" y="6"/>
                </a:lnTo>
                <a:lnTo>
                  <a:pt x="10" y="4"/>
                </a:lnTo>
                <a:lnTo>
                  <a:pt x="12" y="4"/>
                </a:lnTo>
                <a:lnTo>
                  <a:pt x="12" y="2"/>
                </a:lnTo>
                <a:lnTo>
                  <a:pt x="14" y="2"/>
                </a:lnTo>
                <a:lnTo>
                  <a:pt x="14" y="0"/>
                </a:lnTo>
                <a:close/>
              </a:path>
            </a:pathLst>
          </a:cu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sp>
        <p:nvSpPr>
          <p:cNvPr id="48" name="Freeform 47"/>
          <p:cNvSpPr>
            <a:spLocks noChangeArrowheads="1"/>
          </p:cNvSpPr>
          <p:nvPr/>
        </p:nvSpPr>
        <p:spPr bwMode="auto">
          <a:xfrm>
            <a:off x="4721226" y="1412876"/>
            <a:ext cx="147639" cy="123825"/>
          </a:xfrm>
          <a:custGeom>
            <a:avLst/>
            <a:gdLst>
              <a:gd name="T0" fmla="*/ 0 w 30"/>
              <a:gd name="T1" fmla="*/ 318918717 h 25"/>
              <a:gd name="T2" fmla="*/ 72657581 w 30"/>
              <a:gd name="T3" fmla="*/ 588773016 h 25"/>
              <a:gd name="T4" fmla="*/ 411723012 w 30"/>
              <a:gd name="T5" fmla="*/ 417047553 h 25"/>
              <a:gd name="T6" fmla="*/ 702348415 w 30"/>
              <a:gd name="T7" fmla="*/ 343450926 h 25"/>
              <a:gd name="T8" fmla="*/ 532815699 w 30"/>
              <a:gd name="T9" fmla="*/ 220789881 h 25"/>
              <a:gd name="T10" fmla="*/ 605473281 w 30"/>
              <a:gd name="T11" fmla="*/ 73596627 h 25"/>
              <a:gd name="T12" fmla="*/ 48440028 w 30"/>
              <a:gd name="T13" fmla="*/ 318918717 h 25"/>
              <a:gd name="T14" fmla="*/ 0 w 30"/>
              <a:gd name="T15" fmla="*/ 318918717 h 25"/>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25"/>
              <a:gd name="T26" fmla="*/ 30 w 30"/>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25">
                <a:moveTo>
                  <a:pt x="0" y="13"/>
                </a:moveTo>
                <a:cubicBezTo>
                  <a:pt x="3" y="24"/>
                  <a:pt x="3" y="24"/>
                  <a:pt x="3" y="24"/>
                </a:cubicBezTo>
                <a:cubicBezTo>
                  <a:pt x="5" y="25"/>
                  <a:pt x="14" y="19"/>
                  <a:pt x="17" y="17"/>
                </a:cubicBezTo>
                <a:cubicBezTo>
                  <a:pt x="20" y="15"/>
                  <a:pt x="27" y="12"/>
                  <a:pt x="29" y="14"/>
                </a:cubicBezTo>
                <a:cubicBezTo>
                  <a:pt x="30" y="12"/>
                  <a:pt x="25" y="10"/>
                  <a:pt x="22" y="9"/>
                </a:cubicBezTo>
                <a:cubicBezTo>
                  <a:pt x="21" y="7"/>
                  <a:pt x="24" y="4"/>
                  <a:pt x="25" y="3"/>
                </a:cubicBezTo>
                <a:cubicBezTo>
                  <a:pt x="21" y="0"/>
                  <a:pt x="6" y="11"/>
                  <a:pt x="2" y="13"/>
                </a:cubicBezTo>
                <a:cubicBezTo>
                  <a:pt x="2" y="13"/>
                  <a:pt x="0" y="14"/>
                  <a:pt x="0" y="13"/>
                </a:cubicBezTo>
                <a:close/>
              </a:path>
            </a:pathLst>
          </a:custGeom>
          <a:solidFill>
            <a:srgbClr val="CF3C27"/>
          </a:solidFill>
          <a:ln>
            <a:noFill/>
          </a:ln>
        </p:spPr>
        <p:txBody>
          <a:bodyPr/>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a typeface="宋体" panose="02010600030101010101" pitchFamily="2" charset="-122"/>
            </a:endParaRPr>
          </a:p>
        </p:txBody>
      </p:sp>
      <p:grpSp>
        <p:nvGrpSpPr>
          <p:cNvPr id="54" name="组合 53"/>
          <p:cNvGrpSpPr/>
          <p:nvPr/>
        </p:nvGrpSpPr>
        <p:grpSpPr>
          <a:xfrm>
            <a:off x="6154738" y="1503362"/>
            <a:ext cx="6319537" cy="728655"/>
            <a:chOff x="980608" y="1870075"/>
            <a:chExt cx="6319537" cy="728656"/>
          </a:xfrm>
        </p:grpSpPr>
        <p:sp>
          <p:nvSpPr>
            <p:cNvPr id="55" name="文本框 54"/>
            <p:cNvSpPr txBox="1"/>
            <p:nvPr/>
          </p:nvSpPr>
          <p:spPr>
            <a:xfrm>
              <a:off x="1255543" y="2183233"/>
              <a:ext cx="6044602" cy="415498"/>
            </a:xfrm>
            <a:prstGeom prst="rect">
              <a:avLst/>
            </a:prstGeom>
            <a:noFill/>
          </p:spPr>
          <p:txBody>
            <a:bodyPr wrap="square" rtlCol="0">
              <a:spAutoFit/>
            </a:bodyPr>
            <a:lstStyle/>
            <a:p>
              <a:pPr algn="just" defTabSz="914377">
                <a:lnSpc>
                  <a:spcPct val="150000"/>
                </a:lnSpc>
              </a:pPr>
              <a:r>
                <a:rPr lang="zh-CN" altLang="en-US" sz="1400" dirty="0">
                  <a:solidFill>
                    <a:srgbClr val="1D495D"/>
                  </a:solidFill>
                  <a:latin typeface="微软雅黑" panose="020B0503020204020204" pitchFamily="34" charset="-122"/>
                  <a:ea typeface="微软雅黑" panose="020B0503020204020204" pitchFamily="34" charset="-122"/>
                </a:rPr>
                <a:t>文字是简单的视觉图案再现 口语的声音，因而更加清晰，于</a:t>
              </a:r>
              <a:r>
                <a:rPr lang="en-US" altLang="zh-CN" sz="1400" dirty="0">
                  <a:solidFill>
                    <a:srgbClr val="1D495D"/>
                  </a:solidFill>
                  <a:latin typeface="微软雅黑" panose="020B0503020204020204" pitchFamily="34" charset="-122"/>
                  <a:ea typeface="微软雅黑" panose="020B0503020204020204" pitchFamily="34" charset="-122"/>
                </a:rPr>
                <a:t>2013</a:t>
              </a:r>
              <a:endParaRPr lang="zh-CN" altLang="en-US" sz="1400" dirty="0">
                <a:solidFill>
                  <a:srgbClr val="1D495D"/>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980608" y="1948657"/>
              <a:ext cx="216000" cy="216443"/>
              <a:chOff x="980608" y="2248535"/>
              <a:chExt cx="216000" cy="216443"/>
            </a:xfrm>
          </p:grpSpPr>
          <p:sp>
            <p:nvSpPr>
              <p:cNvPr id="58"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sp>
            <p:nvSpPr>
              <p:cNvPr id="59"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grpSp>
        <p:sp>
          <p:nvSpPr>
            <p:cNvPr id="57" name="文本框 56"/>
            <p:cNvSpPr txBox="1"/>
            <p:nvPr/>
          </p:nvSpPr>
          <p:spPr>
            <a:xfrm>
              <a:off x="1255541" y="1870075"/>
              <a:ext cx="3099956" cy="369333"/>
            </a:xfrm>
            <a:prstGeom prst="rect">
              <a:avLst/>
            </a:prstGeom>
            <a:noFill/>
          </p:spPr>
          <p:txBody>
            <a:bodyPr wrap="square" rtlCol="0">
              <a:spAutoFit/>
            </a:bodyPr>
            <a:lstStyle/>
            <a:p>
              <a:pPr defTabSz="914377"/>
              <a:r>
                <a:rPr lang="zh-CN" altLang="en-US" b="1" dirty="0">
                  <a:solidFill>
                    <a:srgbClr val="1D495D"/>
                  </a:solidFill>
                  <a:latin typeface="微软雅黑" panose="020B0503020204020204" pitchFamily="34" charset="-122"/>
                  <a:ea typeface="微软雅黑" panose="020B0503020204020204" pitchFamily="34" charset="-122"/>
                </a:rPr>
                <a:t>点击添加标题</a:t>
              </a:r>
            </a:p>
          </p:txBody>
        </p:sp>
      </p:grpSp>
      <p:grpSp>
        <p:nvGrpSpPr>
          <p:cNvPr id="60" name="组合 59"/>
          <p:cNvGrpSpPr/>
          <p:nvPr/>
        </p:nvGrpSpPr>
        <p:grpSpPr>
          <a:xfrm>
            <a:off x="6142038" y="2561294"/>
            <a:ext cx="6319537" cy="728655"/>
            <a:chOff x="980608" y="1870075"/>
            <a:chExt cx="6319537" cy="728656"/>
          </a:xfrm>
        </p:grpSpPr>
        <p:sp>
          <p:nvSpPr>
            <p:cNvPr id="61" name="文本框 60"/>
            <p:cNvSpPr txBox="1"/>
            <p:nvPr/>
          </p:nvSpPr>
          <p:spPr>
            <a:xfrm>
              <a:off x="1255543" y="2183233"/>
              <a:ext cx="6044602" cy="415498"/>
            </a:xfrm>
            <a:prstGeom prst="rect">
              <a:avLst/>
            </a:prstGeom>
            <a:noFill/>
          </p:spPr>
          <p:txBody>
            <a:bodyPr wrap="square" rtlCol="0">
              <a:spAutoFit/>
            </a:bodyPr>
            <a:lstStyle/>
            <a:p>
              <a:pPr algn="just" defTabSz="914377">
                <a:lnSpc>
                  <a:spcPct val="150000"/>
                </a:lnSpc>
              </a:pPr>
              <a:r>
                <a:rPr lang="zh-CN" altLang="en-US" sz="1400" dirty="0">
                  <a:solidFill>
                    <a:srgbClr val="1D495D"/>
                  </a:solidFill>
                  <a:latin typeface="微软雅黑" panose="020B0503020204020204" pitchFamily="34" charset="-122"/>
                  <a:ea typeface="微软雅黑" panose="020B0503020204020204" pitchFamily="34" charset="-122"/>
                </a:rPr>
                <a:t>文字是简单的视觉图案再现 口语的声音，因而更加清晰，于</a:t>
              </a:r>
              <a:r>
                <a:rPr lang="en-US" altLang="zh-CN" sz="1400" dirty="0">
                  <a:solidFill>
                    <a:srgbClr val="1D495D"/>
                  </a:solidFill>
                  <a:latin typeface="微软雅黑" panose="020B0503020204020204" pitchFamily="34" charset="-122"/>
                  <a:ea typeface="微软雅黑" panose="020B0503020204020204" pitchFamily="34" charset="-122"/>
                </a:rPr>
                <a:t>2013</a:t>
              </a:r>
              <a:endParaRPr lang="zh-CN" altLang="en-US" sz="1400" dirty="0">
                <a:solidFill>
                  <a:srgbClr val="1D495D"/>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980608" y="1948657"/>
              <a:ext cx="216000" cy="216443"/>
              <a:chOff x="980608" y="2248535"/>
              <a:chExt cx="216000" cy="216443"/>
            </a:xfrm>
          </p:grpSpPr>
          <p:sp>
            <p:nvSpPr>
              <p:cNvPr id="64"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sp>
            <p:nvSpPr>
              <p:cNvPr id="65"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grpSp>
        <p:sp>
          <p:nvSpPr>
            <p:cNvPr id="63" name="文本框 62"/>
            <p:cNvSpPr txBox="1"/>
            <p:nvPr/>
          </p:nvSpPr>
          <p:spPr>
            <a:xfrm>
              <a:off x="1255541" y="1870075"/>
              <a:ext cx="3099956" cy="369333"/>
            </a:xfrm>
            <a:prstGeom prst="rect">
              <a:avLst/>
            </a:prstGeom>
            <a:noFill/>
          </p:spPr>
          <p:txBody>
            <a:bodyPr wrap="square" rtlCol="0">
              <a:spAutoFit/>
            </a:bodyPr>
            <a:lstStyle/>
            <a:p>
              <a:pPr defTabSz="914377"/>
              <a:r>
                <a:rPr lang="zh-CN" altLang="en-US" b="1" dirty="0">
                  <a:solidFill>
                    <a:srgbClr val="1D495D"/>
                  </a:solidFill>
                  <a:latin typeface="微软雅黑" panose="020B0503020204020204" pitchFamily="34" charset="-122"/>
                  <a:ea typeface="微软雅黑" panose="020B0503020204020204" pitchFamily="34" charset="-122"/>
                </a:rPr>
                <a:t>点击添加标题</a:t>
              </a:r>
            </a:p>
          </p:txBody>
        </p:sp>
      </p:grpSp>
      <p:grpSp>
        <p:nvGrpSpPr>
          <p:cNvPr id="66" name="组合 65"/>
          <p:cNvGrpSpPr/>
          <p:nvPr/>
        </p:nvGrpSpPr>
        <p:grpSpPr>
          <a:xfrm>
            <a:off x="6154738" y="3706504"/>
            <a:ext cx="6319537" cy="728655"/>
            <a:chOff x="980608" y="1870075"/>
            <a:chExt cx="6319537" cy="728656"/>
          </a:xfrm>
        </p:grpSpPr>
        <p:sp>
          <p:nvSpPr>
            <p:cNvPr id="67" name="文本框 66"/>
            <p:cNvSpPr txBox="1"/>
            <p:nvPr/>
          </p:nvSpPr>
          <p:spPr>
            <a:xfrm>
              <a:off x="1255543" y="2183233"/>
              <a:ext cx="6044602" cy="415498"/>
            </a:xfrm>
            <a:prstGeom prst="rect">
              <a:avLst/>
            </a:prstGeom>
            <a:noFill/>
          </p:spPr>
          <p:txBody>
            <a:bodyPr wrap="square" rtlCol="0">
              <a:spAutoFit/>
            </a:bodyPr>
            <a:lstStyle/>
            <a:p>
              <a:pPr algn="just" defTabSz="914377">
                <a:lnSpc>
                  <a:spcPct val="150000"/>
                </a:lnSpc>
              </a:pPr>
              <a:r>
                <a:rPr lang="zh-CN" altLang="en-US" sz="1400" dirty="0">
                  <a:solidFill>
                    <a:srgbClr val="1D495D"/>
                  </a:solidFill>
                  <a:latin typeface="微软雅黑" panose="020B0503020204020204" pitchFamily="34" charset="-122"/>
                  <a:ea typeface="微软雅黑" panose="020B0503020204020204" pitchFamily="34" charset="-122"/>
                </a:rPr>
                <a:t>文字是简单的视觉图案再现 口语的声音，因而更加清晰，于</a:t>
              </a:r>
              <a:r>
                <a:rPr lang="en-US" altLang="zh-CN" sz="1400" dirty="0">
                  <a:solidFill>
                    <a:srgbClr val="1D495D"/>
                  </a:solidFill>
                  <a:latin typeface="微软雅黑" panose="020B0503020204020204" pitchFamily="34" charset="-122"/>
                  <a:ea typeface="微软雅黑" panose="020B0503020204020204" pitchFamily="34" charset="-122"/>
                </a:rPr>
                <a:t>2013</a:t>
              </a:r>
              <a:endParaRPr lang="zh-CN" altLang="en-US" sz="1400" dirty="0">
                <a:solidFill>
                  <a:srgbClr val="1D495D"/>
                </a:solidFill>
                <a:latin typeface="微软雅黑" panose="020B0503020204020204" pitchFamily="34" charset="-122"/>
                <a:ea typeface="微软雅黑" panose="020B0503020204020204" pitchFamily="34" charset="-122"/>
              </a:endParaRPr>
            </a:p>
          </p:txBody>
        </p:sp>
        <p:grpSp>
          <p:nvGrpSpPr>
            <p:cNvPr id="68" name="组合 67"/>
            <p:cNvGrpSpPr/>
            <p:nvPr/>
          </p:nvGrpSpPr>
          <p:grpSpPr>
            <a:xfrm>
              <a:off x="980608" y="1948657"/>
              <a:ext cx="216000" cy="216443"/>
              <a:chOff x="980608" y="2248535"/>
              <a:chExt cx="216000" cy="216443"/>
            </a:xfrm>
          </p:grpSpPr>
          <p:sp>
            <p:nvSpPr>
              <p:cNvPr id="70"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sp>
            <p:nvSpPr>
              <p:cNvPr id="71"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grpSp>
        <p:sp>
          <p:nvSpPr>
            <p:cNvPr id="69" name="文本框 68"/>
            <p:cNvSpPr txBox="1"/>
            <p:nvPr/>
          </p:nvSpPr>
          <p:spPr>
            <a:xfrm>
              <a:off x="1255541" y="1870075"/>
              <a:ext cx="3099956" cy="369333"/>
            </a:xfrm>
            <a:prstGeom prst="rect">
              <a:avLst/>
            </a:prstGeom>
            <a:noFill/>
          </p:spPr>
          <p:txBody>
            <a:bodyPr wrap="square" rtlCol="0">
              <a:spAutoFit/>
            </a:bodyPr>
            <a:lstStyle/>
            <a:p>
              <a:pPr defTabSz="914377"/>
              <a:r>
                <a:rPr lang="zh-CN" altLang="en-US" b="1" dirty="0">
                  <a:solidFill>
                    <a:srgbClr val="1D495D"/>
                  </a:solidFill>
                  <a:latin typeface="微软雅黑" panose="020B0503020204020204" pitchFamily="34" charset="-122"/>
                  <a:ea typeface="微软雅黑" panose="020B0503020204020204" pitchFamily="34" charset="-122"/>
                </a:rPr>
                <a:t>点击添加标题</a:t>
              </a:r>
            </a:p>
          </p:txBody>
        </p:sp>
      </p:grpSp>
      <p:grpSp>
        <p:nvGrpSpPr>
          <p:cNvPr id="72" name="组合 71"/>
          <p:cNvGrpSpPr/>
          <p:nvPr/>
        </p:nvGrpSpPr>
        <p:grpSpPr>
          <a:xfrm>
            <a:off x="6154738" y="4837015"/>
            <a:ext cx="6319537" cy="728655"/>
            <a:chOff x="980608" y="1870075"/>
            <a:chExt cx="6319537" cy="728656"/>
          </a:xfrm>
        </p:grpSpPr>
        <p:sp>
          <p:nvSpPr>
            <p:cNvPr id="73" name="文本框 72"/>
            <p:cNvSpPr txBox="1"/>
            <p:nvPr/>
          </p:nvSpPr>
          <p:spPr>
            <a:xfrm>
              <a:off x="1255543" y="2183233"/>
              <a:ext cx="6044602" cy="415498"/>
            </a:xfrm>
            <a:prstGeom prst="rect">
              <a:avLst/>
            </a:prstGeom>
            <a:noFill/>
          </p:spPr>
          <p:txBody>
            <a:bodyPr wrap="square" rtlCol="0">
              <a:spAutoFit/>
            </a:bodyPr>
            <a:lstStyle/>
            <a:p>
              <a:pPr algn="just" defTabSz="914377">
                <a:lnSpc>
                  <a:spcPct val="150000"/>
                </a:lnSpc>
              </a:pPr>
              <a:r>
                <a:rPr lang="zh-CN" altLang="en-US" sz="1400" dirty="0">
                  <a:solidFill>
                    <a:srgbClr val="1D495D"/>
                  </a:solidFill>
                  <a:latin typeface="微软雅黑" panose="020B0503020204020204" pitchFamily="34" charset="-122"/>
                  <a:ea typeface="微软雅黑" panose="020B0503020204020204" pitchFamily="34" charset="-122"/>
                </a:rPr>
                <a:t>文字是简单的视觉图案再现 口语的声音，因而更加清晰，于</a:t>
              </a:r>
              <a:r>
                <a:rPr lang="en-US" altLang="zh-CN" sz="1400" dirty="0">
                  <a:solidFill>
                    <a:srgbClr val="1D495D"/>
                  </a:solidFill>
                  <a:latin typeface="微软雅黑" panose="020B0503020204020204" pitchFamily="34" charset="-122"/>
                  <a:ea typeface="微软雅黑" panose="020B0503020204020204" pitchFamily="34" charset="-122"/>
                </a:rPr>
                <a:t>2013</a:t>
              </a:r>
              <a:endParaRPr lang="zh-CN" altLang="en-US" sz="1400" dirty="0">
                <a:solidFill>
                  <a:srgbClr val="1D495D"/>
                </a:solidFill>
                <a:latin typeface="微软雅黑" panose="020B0503020204020204" pitchFamily="34" charset="-122"/>
                <a:ea typeface="微软雅黑" panose="020B0503020204020204" pitchFamily="34" charset="-122"/>
              </a:endParaRPr>
            </a:p>
          </p:txBody>
        </p:sp>
        <p:grpSp>
          <p:nvGrpSpPr>
            <p:cNvPr id="74" name="组合 73"/>
            <p:cNvGrpSpPr/>
            <p:nvPr/>
          </p:nvGrpSpPr>
          <p:grpSpPr>
            <a:xfrm>
              <a:off x="980608" y="1948657"/>
              <a:ext cx="216000" cy="216443"/>
              <a:chOff x="980608" y="2248535"/>
              <a:chExt cx="216000" cy="216443"/>
            </a:xfrm>
          </p:grpSpPr>
          <p:sp>
            <p:nvSpPr>
              <p:cNvPr id="76"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sp>
            <p:nvSpPr>
              <p:cNvPr id="77"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grpSp>
        <p:sp>
          <p:nvSpPr>
            <p:cNvPr id="75" name="文本框 74"/>
            <p:cNvSpPr txBox="1"/>
            <p:nvPr/>
          </p:nvSpPr>
          <p:spPr>
            <a:xfrm>
              <a:off x="1255541" y="1870075"/>
              <a:ext cx="3099956" cy="369333"/>
            </a:xfrm>
            <a:prstGeom prst="rect">
              <a:avLst/>
            </a:prstGeom>
            <a:noFill/>
          </p:spPr>
          <p:txBody>
            <a:bodyPr wrap="square" rtlCol="0">
              <a:spAutoFit/>
            </a:bodyPr>
            <a:lstStyle/>
            <a:p>
              <a:pPr defTabSz="914377"/>
              <a:r>
                <a:rPr lang="zh-CN" altLang="en-US" b="1" dirty="0">
                  <a:solidFill>
                    <a:srgbClr val="1D495D"/>
                  </a:solidFill>
                  <a:latin typeface="微软雅黑" panose="020B0503020204020204" pitchFamily="34" charset="-122"/>
                  <a:ea typeface="微软雅黑" panose="020B0503020204020204" pitchFamily="34" charset="-122"/>
                </a:rPr>
                <a:t>点击添加标题</a:t>
              </a:r>
            </a:p>
          </p:txBody>
        </p:sp>
      </p:grpSp>
      <p:grpSp>
        <p:nvGrpSpPr>
          <p:cNvPr id="78" name="组合 77"/>
          <p:cNvGrpSpPr/>
          <p:nvPr/>
        </p:nvGrpSpPr>
        <p:grpSpPr>
          <a:xfrm>
            <a:off x="6154738" y="5942399"/>
            <a:ext cx="6319537" cy="728655"/>
            <a:chOff x="980608" y="1870075"/>
            <a:chExt cx="6319537" cy="728656"/>
          </a:xfrm>
        </p:grpSpPr>
        <p:sp>
          <p:nvSpPr>
            <p:cNvPr id="79" name="文本框 78"/>
            <p:cNvSpPr txBox="1"/>
            <p:nvPr/>
          </p:nvSpPr>
          <p:spPr>
            <a:xfrm>
              <a:off x="1255543" y="2183233"/>
              <a:ext cx="6044602" cy="415498"/>
            </a:xfrm>
            <a:prstGeom prst="rect">
              <a:avLst/>
            </a:prstGeom>
            <a:noFill/>
          </p:spPr>
          <p:txBody>
            <a:bodyPr wrap="square" rtlCol="0">
              <a:spAutoFit/>
            </a:bodyPr>
            <a:lstStyle/>
            <a:p>
              <a:pPr algn="just" defTabSz="914377">
                <a:lnSpc>
                  <a:spcPct val="150000"/>
                </a:lnSpc>
              </a:pPr>
              <a:r>
                <a:rPr lang="zh-CN" altLang="en-US" sz="1400" dirty="0">
                  <a:solidFill>
                    <a:srgbClr val="1D495D"/>
                  </a:solidFill>
                  <a:latin typeface="微软雅黑" panose="020B0503020204020204" pitchFamily="34" charset="-122"/>
                  <a:ea typeface="微软雅黑" panose="020B0503020204020204" pitchFamily="34" charset="-122"/>
                </a:rPr>
                <a:t>文字是简单的视觉图案再现 口语的声音，因而更加清晰，于</a:t>
              </a:r>
              <a:r>
                <a:rPr lang="en-US" altLang="zh-CN" sz="1400" dirty="0">
                  <a:solidFill>
                    <a:srgbClr val="1D495D"/>
                  </a:solidFill>
                  <a:latin typeface="微软雅黑" panose="020B0503020204020204" pitchFamily="34" charset="-122"/>
                  <a:ea typeface="微软雅黑" panose="020B0503020204020204" pitchFamily="34" charset="-122"/>
                </a:rPr>
                <a:t>2013</a:t>
              </a:r>
              <a:endParaRPr lang="zh-CN" altLang="en-US" sz="1400" dirty="0">
                <a:solidFill>
                  <a:srgbClr val="1D495D"/>
                </a:solidFill>
                <a:latin typeface="微软雅黑" panose="020B0503020204020204" pitchFamily="34" charset="-122"/>
                <a:ea typeface="微软雅黑" panose="020B0503020204020204" pitchFamily="34" charset="-122"/>
              </a:endParaRPr>
            </a:p>
          </p:txBody>
        </p:sp>
        <p:grpSp>
          <p:nvGrpSpPr>
            <p:cNvPr id="80" name="组合 79"/>
            <p:cNvGrpSpPr/>
            <p:nvPr/>
          </p:nvGrpSpPr>
          <p:grpSpPr>
            <a:xfrm>
              <a:off x="980608" y="1948657"/>
              <a:ext cx="216000" cy="216443"/>
              <a:chOff x="980608" y="2248535"/>
              <a:chExt cx="216000" cy="216443"/>
            </a:xfrm>
          </p:grpSpPr>
          <p:sp>
            <p:nvSpPr>
              <p:cNvPr id="82"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sp>
            <p:nvSpPr>
              <p:cNvPr id="83"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grpSp>
        <p:sp>
          <p:nvSpPr>
            <p:cNvPr id="81" name="文本框 80"/>
            <p:cNvSpPr txBox="1"/>
            <p:nvPr/>
          </p:nvSpPr>
          <p:spPr>
            <a:xfrm>
              <a:off x="1255541" y="1870075"/>
              <a:ext cx="3099956" cy="369333"/>
            </a:xfrm>
            <a:prstGeom prst="rect">
              <a:avLst/>
            </a:prstGeom>
            <a:noFill/>
          </p:spPr>
          <p:txBody>
            <a:bodyPr wrap="square" rtlCol="0">
              <a:spAutoFit/>
            </a:bodyPr>
            <a:lstStyle/>
            <a:p>
              <a:pPr defTabSz="914377"/>
              <a:r>
                <a:rPr lang="zh-CN" altLang="en-US" b="1" dirty="0">
                  <a:solidFill>
                    <a:srgbClr val="1D495D"/>
                  </a:solidFill>
                  <a:latin typeface="微软雅黑" panose="020B0503020204020204" pitchFamily="34" charset="-122"/>
                  <a:ea typeface="微软雅黑" panose="020B0503020204020204" pitchFamily="34" charset="-122"/>
                </a:rPr>
                <a:t>点击添加标题</a:t>
              </a:r>
            </a:p>
          </p:txBody>
        </p:sp>
      </p:grpSp>
      <p:sp>
        <p:nvSpPr>
          <p:cNvPr id="49" name="文本框 48"/>
          <p:cNvSpPr txBox="1"/>
          <p:nvPr/>
        </p:nvSpPr>
        <p:spPr>
          <a:xfrm>
            <a:off x="1270847" y="658707"/>
            <a:ext cx="2377574" cy="420564"/>
          </a:xfrm>
          <a:prstGeom prst="rect">
            <a:avLst/>
          </a:prstGeom>
          <a:noFill/>
        </p:spPr>
        <p:txBody>
          <a:bodyPr wrap="none" rtlCol="0" anchor="t">
            <a:spAutoFit/>
          </a:bodyPr>
          <a:lstStyle/>
          <a:p>
            <a:pPr defTabSz="914377"/>
            <a:r>
              <a:rPr lang="zh-CN" altLang="en-US" sz="2133" b="1" dirty="0">
                <a:solidFill>
                  <a:srgbClr val="E74C2E"/>
                </a:solidFill>
                <a:latin typeface="Impact" panose="020B0806030902050204" pitchFamily="34" charset="0"/>
                <a:ea typeface="微软雅黑" panose="020B0503020204020204" pitchFamily="34" charset="-122"/>
                <a:cs typeface="+mn-ea"/>
                <a:sym typeface="+mn-ea"/>
              </a:rPr>
              <a:t>单击此处添加标题</a:t>
            </a:r>
            <a:endParaRPr lang="zh-CN" altLang="en-US">
              <a:solidFill>
                <a:prstClr val="black"/>
              </a:solidFill>
            </a:endParaRPr>
          </a:p>
        </p:txBody>
      </p:sp>
    </p:spTree>
    <p:extLst>
      <p:ext uri="{BB962C8B-B14F-4D97-AF65-F5344CB8AC3E}">
        <p14:creationId xmlns:p14="http://schemas.microsoft.com/office/powerpoint/2010/main" val="2575628004"/>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60"/>
                                        </p:tgtEl>
                                        <p:attrNameLst>
                                          <p:attrName>style.visibility</p:attrName>
                                        </p:attrNameLst>
                                      </p:cBhvr>
                                      <p:to>
                                        <p:strVal val="visible"/>
                                      </p:to>
                                    </p:set>
                                    <p:animEffect transition="in" filter="barn(inVertical)">
                                      <p:cBhvr>
                                        <p:cTn id="11" dur="500"/>
                                        <p:tgtEl>
                                          <p:spTgt spid="60"/>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barn(inVertical)">
                                      <p:cBhvr>
                                        <p:cTn id="15" dur="500"/>
                                        <p:tgtEl>
                                          <p:spTgt spid="66"/>
                                        </p:tgtEl>
                                      </p:cBhvr>
                                    </p:animEffect>
                                  </p:childTnLst>
                                </p:cTn>
                              </p:par>
                            </p:childTnLst>
                          </p:cTn>
                        </p:par>
                        <p:par>
                          <p:cTn id="16" fill="hold">
                            <p:stCondLst>
                              <p:cond delay="1500"/>
                            </p:stCondLst>
                            <p:childTnLst>
                              <p:par>
                                <p:cTn id="17" presetID="16" presetClass="entr" presetSubtype="21" fill="hold" nodeType="afterEffect">
                                  <p:stCondLst>
                                    <p:cond delay="0"/>
                                  </p:stCondLst>
                                  <p:childTnLst>
                                    <p:set>
                                      <p:cBhvr>
                                        <p:cTn id="18" dur="1" fill="hold">
                                          <p:stCondLst>
                                            <p:cond delay="0"/>
                                          </p:stCondLst>
                                        </p:cTn>
                                        <p:tgtEl>
                                          <p:spTgt spid="72"/>
                                        </p:tgtEl>
                                        <p:attrNameLst>
                                          <p:attrName>style.visibility</p:attrName>
                                        </p:attrNameLst>
                                      </p:cBhvr>
                                      <p:to>
                                        <p:strVal val="visible"/>
                                      </p:to>
                                    </p:set>
                                    <p:animEffect transition="in" filter="barn(inVertical)">
                                      <p:cBhvr>
                                        <p:cTn id="19" dur="500"/>
                                        <p:tgtEl>
                                          <p:spTgt spid="72"/>
                                        </p:tgtEl>
                                      </p:cBhvr>
                                    </p:animEffect>
                                  </p:childTnLst>
                                </p:cTn>
                              </p:par>
                            </p:childTnLst>
                          </p:cTn>
                        </p:par>
                        <p:par>
                          <p:cTn id="20" fill="hold">
                            <p:stCondLst>
                              <p:cond delay="2000"/>
                            </p:stCondLst>
                            <p:childTnLst>
                              <p:par>
                                <p:cTn id="21" presetID="16" presetClass="entr" presetSubtype="21" fill="hold" nodeType="afterEffect">
                                  <p:stCondLst>
                                    <p:cond delay="0"/>
                                  </p:stCondLst>
                                  <p:childTnLst>
                                    <p:set>
                                      <p:cBhvr>
                                        <p:cTn id="22" dur="1" fill="hold">
                                          <p:stCondLst>
                                            <p:cond delay="0"/>
                                          </p:stCondLst>
                                        </p:cTn>
                                        <p:tgtEl>
                                          <p:spTgt spid="78"/>
                                        </p:tgtEl>
                                        <p:attrNameLst>
                                          <p:attrName>style.visibility</p:attrName>
                                        </p:attrNameLst>
                                      </p:cBhvr>
                                      <p:to>
                                        <p:strVal val="visible"/>
                                      </p:to>
                                    </p:set>
                                    <p:animEffect transition="in" filter="barn(inVertical)">
                                      <p:cBhvr>
                                        <p:cTn id="23"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rot="1800000">
            <a:off x="671919" y="3515736"/>
            <a:ext cx="2544235" cy="1908880"/>
            <a:chOff x="7500268" y="4083104"/>
            <a:chExt cx="3388004" cy="2541941"/>
          </a:xfrm>
          <a:solidFill>
            <a:srgbClr val="A6A6A6"/>
          </a:solidFill>
        </p:grpSpPr>
        <p:grpSp>
          <p:nvGrpSpPr>
            <p:cNvPr id="7" name="组合 6"/>
            <p:cNvGrpSpPr/>
            <p:nvPr/>
          </p:nvGrpSpPr>
          <p:grpSpPr>
            <a:xfrm>
              <a:off x="7500268" y="4083104"/>
              <a:ext cx="3388004" cy="2369073"/>
              <a:chOff x="7500268" y="4083104"/>
              <a:chExt cx="3388004" cy="2369073"/>
            </a:xfrm>
            <a:grpFill/>
          </p:grpSpPr>
          <p:sp>
            <p:nvSpPr>
              <p:cNvPr id="9" name="下箭头 3"/>
              <p:cNvSpPr/>
              <p:nvPr/>
            </p:nvSpPr>
            <p:spPr>
              <a:xfrm rot="14160000">
                <a:off x="8953663" y="3143937"/>
                <a:ext cx="432000" cy="2310333"/>
              </a:xfrm>
              <a:custGeom>
                <a:avLst/>
                <a:gdLst>
                  <a:gd name="connsiteX0" fmla="*/ 0 w 432000"/>
                  <a:gd name="connsiteY0" fmla="*/ 1313040 h 2304000"/>
                  <a:gd name="connsiteX1" fmla="*/ 108000 w 432000"/>
                  <a:gd name="connsiteY1" fmla="*/ 1313040 h 2304000"/>
                  <a:gd name="connsiteX2" fmla="*/ 108000 w 432000"/>
                  <a:gd name="connsiteY2" fmla="*/ 0 h 2304000"/>
                  <a:gd name="connsiteX3" fmla="*/ 324000 w 432000"/>
                  <a:gd name="connsiteY3" fmla="*/ 0 h 2304000"/>
                  <a:gd name="connsiteX4" fmla="*/ 324000 w 432000"/>
                  <a:gd name="connsiteY4" fmla="*/ 1313040 h 2304000"/>
                  <a:gd name="connsiteX5" fmla="*/ 432000 w 432000"/>
                  <a:gd name="connsiteY5" fmla="*/ 1313040 h 2304000"/>
                  <a:gd name="connsiteX6" fmla="*/ 216000 w 432000"/>
                  <a:gd name="connsiteY6" fmla="*/ 2304000 h 2304000"/>
                  <a:gd name="connsiteX7" fmla="*/ 0 w 432000"/>
                  <a:gd name="connsiteY7" fmla="*/ 1313040 h 2304000"/>
                  <a:gd name="connsiteX0-1" fmla="*/ 0 w 432000"/>
                  <a:gd name="connsiteY0-2" fmla="*/ 1313040 h 2304000"/>
                  <a:gd name="connsiteX1-3" fmla="*/ 137016 w 432000"/>
                  <a:gd name="connsiteY1-4" fmla="*/ 1321124 h 2304000"/>
                  <a:gd name="connsiteX2-5" fmla="*/ 108000 w 432000"/>
                  <a:gd name="connsiteY2-6" fmla="*/ 0 h 2304000"/>
                  <a:gd name="connsiteX3-7" fmla="*/ 324000 w 432000"/>
                  <a:gd name="connsiteY3-8" fmla="*/ 0 h 2304000"/>
                  <a:gd name="connsiteX4-9" fmla="*/ 324000 w 432000"/>
                  <a:gd name="connsiteY4-10" fmla="*/ 1313040 h 2304000"/>
                  <a:gd name="connsiteX5-11" fmla="*/ 432000 w 432000"/>
                  <a:gd name="connsiteY5-12" fmla="*/ 1313040 h 2304000"/>
                  <a:gd name="connsiteX6-13" fmla="*/ 216000 w 432000"/>
                  <a:gd name="connsiteY6-14" fmla="*/ 2304000 h 2304000"/>
                  <a:gd name="connsiteX7-15" fmla="*/ 0 w 432000"/>
                  <a:gd name="connsiteY7-16" fmla="*/ 1313040 h 2304000"/>
                  <a:gd name="connsiteX0-17" fmla="*/ 0 w 432000"/>
                  <a:gd name="connsiteY0-18" fmla="*/ 1314000 h 2304960"/>
                  <a:gd name="connsiteX1-19" fmla="*/ 137016 w 432000"/>
                  <a:gd name="connsiteY1-20" fmla="*/ 1322084 h 2304960"/>
                  <a:gd name="connsiteX2-21" fmla="*/ 174710 w 432000"/>
                  <a:gd name="connsiteY2-22" fmla="*/ 0 h 2304960"/>
                  <a:gd name="connsiteX3-23" fmla="*/ 324000 w 432000"/>
                  <a:gd name="connsiteY3-24" fmla="*/ 960 h 2304960"/>
                  <a:gd name="connsiteX4-25" fmla="*/ 324000 w 432000"/>
                  <a:gd name="connsiteY4-26" fmla="*/ 1314000 h 2304960"/>
                  <a:gd name="connsiteX5-27" fmla="*/ 432000 w 432000"/>
                  <a:gd name="connsiteY5-28" fmla="*/ 1314000 h 2304960"/>
                  <a:gd name="connsiteX6-29" fmla="*/ 216000 w 432000"/>
                  <a:gd name="connsiteY6-30" fmla="*/ 2304960 h 2304960"/>
                  <a:gd name="connsiteX7-31" fmla="*/ 0 w 432000"/>
                  <a:gd name="connsiteY7-32" fmla="*/ 1314000 h 2304960"/>
                  <a:gd name="connsiteX0-33" fmla="*/ 0 w 432000"/>
                  <a:gd name="connsiteY0-34" fmla="*/ 1319373 h 2310333"/>
                  <a:gd name="connsiteX1-35" fmla="*/ 137016 w 432000"/>
                  <a:gd name="connsiteY1-36" fmla="*/ 1327457 h 2310333"/>
                  <a:gd name="connsiteX2-37" fmla="*/ 158228 w 432000"/>
                  <a:gd name="connsiteY2-38" fmla="*/ 0 h 2310333"/>
                  <a:gd name="connsiteX3-39" fmla="*/ 324000 w 432000"/>
                  <a:gd name="connsiteY3-40" fmla="*/ 6333 h 2310333"/>
                  <a:gd name="connsiteX4-41" fmla="*/ 324000 w 432000"/>
                  <a:gd name="connsiteY4-42" fmla="*/ 1319373 h 2310333"/>
                  <a:gd name="connsiteX5-43" fmla="*/ 432000 w 432000"/>
                  <a:gd name="connsiteY5-44" fmla="*/ 1319373 h 2310333"/>
                  <a:gd name="connsiteX6-45" fmla="*/ 216000 w 432000"/>
                  <a:gd name="connsiteY6-46" fmla="*/ 2310333 h 2310333"/>
                  <a:gd name="connsiteX7-47" fmla="*/ 0 w 432000"/>
                  <a:gd name="connsiteY7-48" fmla="*/ 1319373 h 23103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432000" h="2310333">
                    <a:moveTo>
                      <a:pt x="0" y="1319373"/>
                    </a:moveTo>
                    <a:lnTo>
                      <a:pt x="137016" y="1327457"/>
                    </a:lnTo>
                    <a:lnTo>
                      <a:pt x="158228" y="0"/>
                    </a:lnTo>
                    <a:lnTo>
                      <a:pt x="324000" y="6333"/>
                    </a:lnTo>
                    <a:lnTo>
                      <a:pt x="324000" y="1319373"/>
                    </a:lnTo>
                    <a:lnTo>
                      <a:pt x="432000" y="1319373"/>
                    </a:lnTo>
                    <a:lnTo>
                      <a:pt x="216000" y="2310333"/>
                    </a:lnTo>
                    <a:lnTo>
                      <a:pt x="0" y="1319373"/>
                    </a:lnTo>
                    <a:close/>
                  </a:path>
                </a:pathLst>
              </a:custGeom>
              <a:grpFill/>
              <a:ln w="12700" cap="flat" cmpd="sng" algn="ctr">
                <a:noFill/>
                <a:prstDash val="solid"/>
                <a:miter lim="800000"/>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10" name="任意多边形 57"/>
              <p:cNvSpPr/>
              <p:nvPr/>
            </p:nvSpPr>
            <p:spPr>
              <a:xfrm rot="14280000">
                <a:off x="8061215" y="3625120"/>
                <a:ext cx="2266110" cy="3388004"/>
              </a:xfrm>
              <a:custGeom>
                <a:avLst/>
                <a:gdLst>
                  <a:gd name="connsiteX0" fmla="*/ 1790495 w 2266110"/>
                  <a:gd name="connsiteY0" fmla="*/ 1563015 h 3388004"/>
                  <a:gd name="connsiteX1" fmla="*/ 1555143 w 2266110"/>
                  <a:gd name="connsiteY1" fmla="*/ 543595 h 3388004"/>
                  <a:gd name="connsiteX2" fmla="*/ 535723 w 2266110"/>
                  <a:gd name="connsiteY2" fmla="*/ 778947 h 3388004"/>
                  <a:gd name="connsiteX3" fmla="*/ 771074 w 2266110"/>
                  <a:gd name="connsiteY3" fmla="*/ 1798367 h 3388004"/>
                  <a:gd name="connsiteX4" fmla="*/ 1790495 w 2266110"/>
                  <a:gd name="connsiteY4" fmla="*/ 1563015 h 3388004"/>
                  <a:gd name="connsiteX5" fmla="*/ 2050110 w 2266110"/>
                  <a:gd name="connsiteY5" fmla="*/ 3388004 h 3388004"/>
                  <a:gd name="connsiteX6" fmla="*/ 1834110 w 2266110"/>
                  <a:gd name="connsiteY6" fmla="*/ 2397044 h 3388004"/>
                  <a:gd name="connsiteX7" fmla="*/ 1942110 w 2266110"/>
                  <a:gd name="connsiteY7" fmla="*/ 2397044 h 3388004"/>
                  <a:gd name="connsiteX8" fmla="*/ 1942110 w 2266110"/>
                  <a:gd name="connsiteY8" fmla="*/ 1729785 h 3388004"/>
                  <a:gd name="connsiteX9" fmla="*/ 1932792 w 2266110"/>
                  <a:gd name="connsiteY9" fmla="*/ 1743147 h 3388004"/>
                  <a:gd name="connsiteX10" fmla="*/ 507831 w 2266110"/>
                  <a:gd name="connsiteY10" fmla="*/ 1996036 h 3388004"/>
                  <a:gd name="connsiteX11" fmla="*/ 164252 w 2266110"/>
                  <a:gd name="connsiteY11" fmla="*/ 507831 h 3388004"/>
                  <a:gd name="connsiteX12" fmla="*/ 1652457 w 2266110"/>
                  <a:gd name="connsiteY12" fmla="*/ 164252 h 3388004"/>
                  <a:gd name="connsiteX13" fmla="*/ 2159602 w 2266110"/>
                  <a:gd name="connsiteY13" fmla="*/ 1042631 h 3388004"/>
                  <a:gd name="connsiteX14" fmla="*/ 2157066 w 2266110"/>
                  <a:gd name="connsiteY14" fmla="*/ 1084004 h 3388004"/>
                  <a:gd name="connsiteX15" fmla="*/ 2158110 w 2266110"/>
                  <a:gd name="connsiteY15" fmla="*/ 1084004 h 3388004"/>
                  <a:gd name="connsiteX16" fmla="*/ 2158110 w 2266110"/>
                  <a:gd name="connsiteY16" fmla="*/ 2397044 h 3388004"/>
                  <a:gd name="connsiteX17" fmla="*/ 2266110 w 2266110"/>
                  <a:gd name="connsiteY17" fmla="*/ 2397044 h 3388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66110" h="3388004">
                    <a:moveTo>
                      <a:pt x="1790495" y="1563015"/>
                    </a:moveTo>
                    <a:cubicBezTo>
                      <a:pt x="2007009" y="1216520"/>
                      <a:pt x="1901638" y="760109"/>
                      <a:pt x="1555143" y="543595"/>
                    </a:cubicBezTo>
                    <a:cubicBezTo>
                      <a:pt x="1208647" y="327081"/>
                      <a:pt x="752237" y="432451"/>
                      <a:pt x="535723" y="778947"/>
                    </a:cubicBezTo>
                    <a:cubicBezTo>
                      <a:pt x="319208" y="1125442"/>
                      <a:pt x="424579" y="1581853"/>
                      <a:pt x="771074" y="1798367"/>
                    </a:cubicBezTo>
                    <a:cubicBezTo>
                      <a:pt x="1117570" y="2014881"/>
                      <a:pt x="1573980" y="1909511"/>
                      <a:pt x="1790495" y="1563015"/>
                    </a:cubicBezTo>
                    <a:close/>
                    <a:moveTo>
                      <a:pt x="2050110" y="3388004"/>
                    </a:moveTo>
                    <a:lnTo>
                      <a:pt x="1834110" y="2397044"/>
                    </a:lnTo>
                    <a:lnTo>
                      <a:pt x="1942110" y="2397044"/>
                    </a:lnTo>
                    <a:lnTo>
                      <a:pt x="1942110" y="1729785"/>
                    </a:lnTo>
                    <a:lnTo>
                      <a:pt x="1932792" y="1743147"/>
                    </a:lnTo>
                    <a:cubicBezTo>
                      <a:pt x="1597297" y="2175683"/>
                      <a:pt x="982050" y="2292361"/>
                      <a:pt x="507831" y="1996036"/>
                    </a:cubicBezTo>
                    <a:cubicBezTo>
                      <a:pt x="1998" y="1679956"/>
                      <a:pt x="-151828" y="1013665"/>
                      <a:pt x="164252" y="507831"/>
                    </a:cubicBezTo>
                    <a:cubicBezTo>
                      <a:pt x="480332" y="1998"/>
                      <a:pt x="1146623" y="-151828"/>
                      <a:pt x="1652457" y="164252"/>
                    </a:cubicBezTo>
                    <a:cubicBezTo>
                      <a:pt x="1968603" y="361802"/>
                      <a:pt x="2147246" y="696153"/>
                      <a:pt x="2159602" y="1042631"/>
                    </a:cubicBezTo>
                    <a:lnTo>
                      <a:pt x="2157066" y="1084004"/>
                    </a:lnTo>
                    <a:lnTo>
                      <a:pt x="2158110" y="1084004"/>
                    </a:lnTo>
                    <a:lnTo>
                      <a:pt x="2158110" y="2397044"/>
                    </a:lnTo>
                    <a:lnTo>
                      <a:pt x="2266110" y="2397044"/>
                    </a:lnTo>
                    <a:close/>
                  </a:path>
                </a:pathLst>
              </a:custGeom>
              <a:grpFill/>
              <a:ln w="12700" cap="flat" cmpd="sng" algn="ctr">
                <a:noFill/>
                <a:prstDash val="solid"/>
                <a:miter lim="800000"/>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grpSp>
        <p:sp>
          <p:nvSpPr>
            <p:cNvPr id="8" name="任意多边形 55"/>
            <p:cNvSpPr>
              <a:spLocks noChangeAspect="1"/>
            </p:cNvSpPr>
            <p:nvPr/>
          </p:nvSpPr>
          <p:spPr>
            <a:xfrm>
              <a:off x="7770663" y="4753045"/>
              <a:ext cx="1872000" cy="1872000"/>
            </a:xfrm>
            <a:custGeom>
              <a:avLst/>
              <a:gdLst>
                <a:gd name="connsiteX0" fmla="*/ 962663 w 1872000"/>
                <a:gd name="connsiteY0" fmla="*/ 80416 h 1872000"/>
                <a:gd name="connsiteX1" fmla="*/ 224928 w 1872000"/>
                <a:gd name="connsiteY1" fmla="*/ 818151 h 1872000"/>
                <a:gd name="connsiteX2" fmla="*/ 962663 w 1872000"/>
                <a:gd name="connsiteY2" fmla="*/ 1555886 h 1872000"/>
                <a:gd name="connsiteX3" fmla="*/ 1700398 w 1872000"/>
                <a:gd name="connsiteY3" fmla="*/ 818151 h 1872000"/>
                <a:gd name="connsiteX4" fmla="*/ 962663 w 1872000"/>
                <a:gd name="connsiteY4" fmla="*/ 80416 h 1872000"/>
                <a:gd name="connsiteX5" fmla="*/ 936000 w 1872000"/>
                <a:gd name="connsiteY5" fmla="*/ 0 h 1872000"/>
                <a:gd name="connsiteX6" fmla="*/ 1872000 w 1872000"/>
                <a:gd name="connsiteY6" fmla="*/ 936000 h 1872000"/>
                <a:gd name="connsiteX7" fmla="*/ 936000 w 1872000"/>
                <a:gd name="connsiteY7" fmla="*/ 1872000 h 1872000"/>
                <a:gd name="connsiteX8" fmla="*/ 0 w 1872000"/>
                <a:gd name="connsiteY8" fmla="*/ 936000 h 1872000"/>
                <a:gd name="connsiteX9" fmla="*/ 936000 w 1872000"/>
                <a:gd name="connsiteY9" fmla="*/ 0 h 18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2000" h="1872000">
                  <a:moveTo>
                    <a:pt x="962663" y="80416"/>
                  </a:moveTo>
                  <a:cubicBezTo>
                    <a:pt x="555223" y="80416"/>
                    <a:pt x="224928" y="410711"/>
                    <a:pt x="224928" y="818151"/>
                  </a:cubicBezTo>
                  <a:cubicBezTo>
                    <a:pt x="224928" y="1225591"/>
                    <a:pt x="555223" y="1555886"/>
                    <a:pt x="962663" y="1555886"/>
                  </a:cubicBezTo>
                  <a:cubicBezTo>
                    <a:pt x="1370103" y="1555886"/>
                    <a:pt x="1700398" y="1225591"/>
                    <a:pt x="1700398" y="818151"/>
                  </a:cubicBezTo>
                  <a:cubicBezTo>
                    <a:pt x="1700398" y="410711"/>
                    <a:pt x="1370103" y="80416"/>
                    <a:pt x="962663" y="80416"/>
                  </a:cubicBezTo>
                  <a:close/>
                  <a:moveTo>
                    <a:pt x="936000" y="0"/>
                  </a:moveTo>
                  <a:cubicBezTo>
                    <a:pt x="1452939" y="0"/>
                    <a:pt x="1872000" y="419061"/>
                    <a:pt x="1872000" y="936000"/>
                  </a:cubicBezTo>
                  <a:cubicBezTo>
                    <a:pt x="1872000" y="1452939"/>
                    <a:pt x="1452939" y="1872000"/>
                    <a:pt x="936000" y="1872000"/>
                  </a:cubicBezTo>
                  <a:cubicBezTo>
                    <a:pt x="419061" y="1872000"/>
                    <a:pt x="0" y="1452939"/>
                    <a:pt x="0" y="936000"/>
                  </a:cubicBezTo>
                  <a:cubicBezTo>
                    <a:pt x="0" y="419061"/>
                    <a:pt x="419061" y="0"/>
                    <a:pt x="936000" y="0"/>
                  </a:cubicBezTo>
                  <a:close/>
                </a:path>
              </a:pathLst>
            </a:custGeom>
            <a:solidFill>
              <a:schemeClr val="bg1">
                <a:lumMod val="50000"/>
              </a:schemeClr>
            </a:solidFill>
            <a:ln w="12700" cap="flat" cmpd="sng" algn="ctr">
              <a:noFill/>
              <a:prstDash val="solid"/>
              <a:miter lim="800000"/>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grpSp>
      <p:grpSp>
        <p:nvGrpSpPr>
          <p:cNvPr id="11" name="组合 10"/>
          <p:cNvGrpSpPr/>
          <p:nvPr/>
        </p:nvGrpSpPr>
        <p:grpSpPr>
          <a:xfrm>
            <a:off x="3634900" y="3072636"/>
            <a:ext cx="2544235" cy="1779064"/>
            <a:chOff x="7500268" y="4083104"/>
            <a:chExt cx="3388004" cy="2369073"/>
          </a:xfrm>
        </p:grpSpPr>
        <p:sp>
          <p:nvSpPr>
            <p:cNvPr id="12" name="下箭头 3"/>
            <p:cNvSpPr/>
            <p:nvPr/>
          </p:nvSpPr>
          <p:spPr>
            <a:xfrm rot="14160000">
              <a:off x="8953663" y="3143937"/>
              <a:ext cx="432000" cy="2310333"/>
            </a:xfrm>
            <a:custGeom>
              <a:avLst/>
              <a:gdLst>
                <a:gd name="connsiteX0" fmla="*/ 0 w 432000"/>
                <a:gd name="connsiteY0" fmla="*/ 1313040 h 2304000"/>
                <a:gd name="connsiteX1" fmla="*/ 108000 w 432000"/>
                <a:gd name="connsiteY1" fmla="*/ 1313040 h 2304000"/>
                <a:gd name="connsiteX2" fmla="*/ 108000 w 432000"/>
                <a:gd name="connsiteY2" fmla="*/ 0 h 2304000"/>
                <a:gd name="connsiteX3" fmla="*/ 324000 w 432000"/>
                <a:gd name="connsiteY3" fmla="*/ 0 h 2304000"/>
                <a:gd name="connsiteX4" fmla="*/ 324000 w 432000"/>
                <a:gd name="connsiteY4" fmla="*/ 1313040 h 2304000"/>
                <a:gd name="connsiteX5" fmla="*/ 432000 w 432000"/>
                <a:gd name="connsiteY5" fmla="*/ 1313040 h 2304000"/>
                <a:gd name="connsiteX6" fmla="*/ 216000 w 432000"/>
                <a:gd name="connsiteY6" fmla="*/ 2304000 h 2304000"/>
                <a:gd name="connsiteX7" fmla="*/ 0 w 432000"/>
                <a:gd name="connsiteY7" fmla="*/ 1313040 h 2304000"/>
                <a:gd name="connsiteX0-1" fmla="*/ 0 w 432000"/>
                <a:gd name="connsiteY0-2" fmla="*/ 1313040 h 2304000"/>
                <a:gd name="connsiteX1-3" fmla="*/ 137016 w 432000"/>
                <a:gd name="connsiteY1-4" fmla="*/ 1321124 h 2304000"/>
                <a:gd name="connsiteX2-5" fmla="*/ 108000 w 432000"/>
                <a:gd name="connsiteY2-6" fmla="*/ 0 h 2304000"/>
                <a:gd name="connsiteX3-7" fmla="*/ 324000 w 432000"/>
                <a:gd name="connsiteY3-8" fmla="*/ 0 h 2304000"/>
                <a:gd name="connsiteX4-9" fmla="*/ 324000 w 432000"/>
                <a:gd name="connsiteY4-10" fmla="*/ 1313040 h 2304000"/>
                <a:gd name="connsiteX5-11" fmla="*/ 432000 w 432000"/>
                <a:gd name="connsiteY5-12" fmla="*/ 1313040 h 2304000"/>
                <a:gd name="connsiteX6-13" fmla="*/ 216000 w 432000"/>
                <a:gd name="connsiteY6-14" fmla="*/ 2304000 h 2304000"/>
                <a:gd name="connsiteX7-15" fmla="*/ 0 w 432000"/>
                <a:gd name="connsiteY7-16" fmla="*/ 1313040 h 2304000"/>
                <a:gd name="connsiteX0-17" fmla="*/ 0 w 432000"/>
                <a:gd name="connsiteY0-18" fmla="*/ 1314000 h 2304960"/>
                <a:gd name="connsiteX1-19" fmla="*/ 137016 w 432000"/>
                <a:gd name="connsiteY1-20" fmla="*/ 1322084 h 2304960"/>
                <a:gd name="connsiteX2-21" fmla="*/ 174710 w 432000"/>
                <a:gd name="connsiteY2-22" fmla="*/ 0 h 2304960"/>
                <a:gd name="connsiteX3-23" fmla="*/ 324000 w 432000"/>
                <a:gd name="connsiteY3-24" fmla="*/ 960 h 2304960"/>
                <a:gd name="connsiteX4-25" fmla="*/ 324000 w 432000"/>
                <a:gd name="connsiteY4-26" fmla="*/ 1314000 h 2304960"/>
                <a:gd name="connsiteX5-27" fmla="*/ 432000 w 432000"/>
                <a:gd name="connsiteY5-28" fmla="*/ 1314000 h 2304960"/>
                <a:gd name="connsiteX6-29" fmla="*/ 216000 w 432000"/>
                <a:gd name="connsiteY6-30" fmla="*/ 2304960 h 2304960"/>
                <a:gd name="connsiteX7-31" fmla="*/ 0 w 432000"/>
                <a:gd name="connsiteY7-32" fmla="*/ 1314000 h 2304960"/>
                <a:gd name="connsiteX0-33" fmla="*/ 0 w 432000"/>
                <a:gd name="connsiteY0-34" fmla="*/ 1319373 h 2310333"/>
                <a:gd name="connsiteX1-35" fmla="*/ 137016 w 432000"/>
                <a:gd name="connsiteY1-36" fmla="*/ 1327457 h 2310333"/>
                <a:gd name="connsiteX2-37" fmla="*/ 158228 w 432000"/>
                <a:gd name="connsiteY2-38" fmla="*/ 0 h 2310333"/>
                <a:gd name="connsiteX3-39" fmla="*/ 324000 w 432000"/>
                <a:gd name="connsiteY3-40" fmla="*/ 6333 h 2310333"/>
                <a:gd name="connsiteX4-41" fmla="*/ 324000 w 432000"/>
                <a:gd name="connsiteY4-42" fmla="*/ 1319373 h 2310333"/>
                <a:gd name="connsiteX5-43" fmla="*/ 432000 w 432000"/>
                <a:gd name="connsiteY5-44" fmla="*/ 1319373 h 2310333"/>
                <a:gd name="connsiteX6-45" fmla="*/ 216000 w 432000"/>
                <a:gd name="connsiteY6-46" fmla="*/ 2310333 h 2310333"/>
                <a:gd name="connsiteX7-47" fmla="*/ 0 w 432000"/>
                <a:gd name="connsiteY7-48" fmla="*/ 1319373 h 23103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432000" h="2310333">
                  <a:moveTo>
                    <a:pt x="0" y="1319373"/>
                  </a:moveTo>
                  <a:lnTo>
                    <a:pt x="137016" y="1327457"/>
                  </a:lnTo>
                  <a:lnTo>
                    <a:pt x="158228" y="0"/>
                  </a:lnTo>
                  <a:lnTo>
                    <a:pt x="324000" y="6333"/>
                  </a:lnTo>
                  <a:lnTo>
                    <a:pt x="324000" y="1319373"/>
                  </a:lnTo>
                  <a:lnTo>
                    <a:pt x="432000" y="1319373"/>
                  </a:lnTo>
                  <a:lnTo>
                    <a:pt x="216000" y="2310333"/>
                  </a:lnTo>
                  <a:lnTo>
                    <a:pt x="0" y="1319373"/>
                  </a:lnTo>
                  <a:close/>
                </a:path>
              </a:pathLst>
            </a:custGeom>
            <a:solidFill>
              <a:srgbClr val="CF3C27"/>
            </a:solidFill>
            <a:ln w="12700" cap="flat" cmpd="sng" algn="ctr">
              <a:noFill/>
              <a:prstDash val="solid"/>
              <a:miter lim="800000"/>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13" name="任意多边形 62"/>
            <p:cNvSpPr/>
            <p:nvPr/>
          </p:nvSpPr>
          <p:spPr>
            <a:xfrm rot="14280000">
              <a:off x="8061215" y="3625120"/>
              <a:ext cx="2266110" cy="3388004"/>
            </a:xfrm>
            <a:custGeom>
              <a:avLst/>
              <a:gdLst>
                <a:gd name="connsiteX0" fmla="*/ 1790495 w 2266110"/>
                <a:gd name="connsiteY0" fmla="*/ 1563015 h 3388004"/>
                <a:gd name="connsiteX1" fmla="*/ 1555143 w 2266110"/>
                <a:gd name="connsiteY1" fmla="*/ 543595 h 3388004"/>
                <a:gd name="connsiteX2" fmla="*/ 535723 w 2266110"/>
                <a:gd name="connsiteY2" fmla="*/ 778947 h 3388004"/>
                <a:gd name="connsiteX3" fmla="*/ 771074 w 2266110"/>
                <a:gd name="connsiteY3" fmla="*/ 1798367 h 3388004"/>
                <a:gd name="connsiteX4" fmla="*/ 1790495 w 2266110"/>
                <a:gd name="connsiteY4" fmla="*/ 1563015 h 3388004"/>
                <a:gd name="connsiteX5" fmla="*/ 2050110 w 2266110"/>
                <a:gd name="connsiteY5" fmla="*/ 3388004 h 3388004"/>
                <a:gd name="connsiteX6" fmla="*/ 1834110 w 2266110"/>
                <a:gd name="connsiteY6" fmla="*/ 2397044 h 3388004"/>
                <a:gd name="connsiteX7" fmla="*/ 1942110 w 2266110"/>
                <a:gd name="connsiteY7" fmla="*/ 2397044 h 3388004"/>
                <a:gd name="connsiteX8" fmla="*/ 1942110 w 2266110"/>
                <a:gd name="connsiteY8" fmla="*/ 1729785 h 3388004"/>
                <a:gd name="connsiteX9" fmla="*/ 1932792 w 2266110"/>
                <a:gd name="connsiteY9" fmla="*/ 1743147 h 3388004"/>
                <a:gd name="connsiteX10" fmla="*/ 507831 w 2266110"/>
                <a:gd name="connsiteY10" fmla="*/ 1996036 h 3388004"/>
                <a:gd name="connsiteX11" fmla="*/ 164252 w 2266110"/>
                <a:gd name="connsiteY11" fmla="*/ 507831 h 3388004"/>
                <a:gd name="connsiteX12" fmla="*/ 1652457 w 2266110"/>
                <a:gd name="connsiteY12" fmla="*/ 164252 h 3388004"/>
                <a:gd name="connsiteX13" fmla="*/ 2159602 w 2266110"/>
                <a:gd name="connsiteY13" fmla="*/ 1042631 h 3388004"/>
                <a:gd name="connsiteX14" fmla="*/ 2157066 w 2266110"/>
                <a:gd name="connsiteY14" fmla="*/ 1084004 h 3388004"/>
                <a:gd name="connsiteX15" fmla="*/ 2158110 w 2266110"/>
                <a:gd name="connsiteY15" fmla="*/ 1084004 h 3388004"/>
                <a:gd name="connsiteX16" fmla="*/ 2158110 w 2266110"/>
                <a:gd name="connsiteY16" fmla="*/ 2397044 h 3388004"/>
                <a:gd name="connsiteX17" fmla="*/ 2266110 w 2266110"/>
                <a:gd name="connsiteY17" fmla="*/ 2397044 h 3388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66110" h="3388004">
                  <a:moveTo>
                    <a:pt x="1790495" y="1563015"/>
                  </a:moveTo>
                  <a:cubicBezTo>
                    <a:pt x="2007009" y="1216520"/>
                    <a:pt x="1901638" y="760109"/>
                    <a:pt x="1555143" y="543595"/>
                  </a:cubicBezTo>
                  <a:cubicBezTo>
                    <a:pt x="1208647" y="327081"/>
                    <a:pt x="752237" y="432451"/>
                    <a:pt x="535723" y="778947"/>
                  </a:cubicBezTo>
                  <a:cubicBezTo>
                    <a:pt x="319208" y="1125442"/>
                    <a:pt x="424579" y="1581853"/>
                    <a:pt x="771074" y="1798367"/>
                  </a:cubicBezTo>
                  <a:cubicBezTo>
                    <a:pt x="1117570" y="2014881"/>
                    <a:pt x="1573980" y="1909511"/>
                    <a:pt x="1790495" y="1563015"/>
                  </a:cubicBezTo>
                  <a:close/>
                  <a:moveTo>
                    <a:pt x="2050110" y="3388004"/>
                  </a:moveTo>
                  <a:lnTo>
                    <a:pt x="1834110" y="2397044"/>
                  </a:lnTo>
                  <a:lnTo>
                    <a:pt x="1942110" y="2397044"/>
                  </a:lnTo>
                  <a:lnTo>
                    <a:pt x="1942110" y="1729785"/>
                  </a:lnTo>
                  <a:lnTo>
                    <a:pt x="1932792" y="1743147"/>
                  </a:lnTo>
                  <a:cubicBezTo>
                    <a:pt x="1597297" y="2175683"/>
                    <a:pt x="982050" y="2292361"/>
                    <a:pt x="507831" y="1996036"/>
                  </a:cubicBezTo>
                  <a:cubicBezTo>
                    <a:pt x="1998" y="1679956"/>
                    <a:pt x="-151828" y="1013665"/>
                    <a:pt x="164252" y="507831"/>
                  </a:cubicBezTo>
                  <a:cubicBezTo>
                    <a:pt x="480332" y="1998"/>
                    <a:pt x="1146623" y="-151828"/>
                    <a:pt x="1652457" y="164252"/>
                  </a:cubicBezTo>
                  <a:cubicBezTo>
                    <a:pt x="1968603" y="361802"/>
                    <a:pt x="2147246" y="696153"/>
                    <a:pt x="2159602" y="1042631"/>
                  </a:cubicBezTo>
                  <a:lnTo>
                    <a:pt x="2157066" y="1084004"/>
                  </a:lnTo>
                  <a:lnTo>
                    <a:pt x="2158110" y="1084004"/>
                  </a:lnTo>
                  <a:lnTo>
                    <a:pt x="2158110" y="2397044"/>
                  </a:lnTo>
                  <a:lnTo>
                    <a:pt x="2266110" y="2397044"/>
                  </a:lnTo>
                  <a:close/>
                </a:path>
              </a:pathLst>
            </a:custGeom>
            <a:solidFill>
              <a:srgbClr val="FB5B4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grpSp>
      <p:sp>
        <p:nvSpPr>
          <p:cNvPr id="14" name="任意多边形 60"/>
          <p:cNvSpPr>
            <a:spLocks noChangeAspect="1"/>
          </p:cNvSpPr>
          <p:nvPr/>
        </p:nvSpPr>
        <p:spPr>
          <a:xfrm>
            <a:off x="3837955" y="3575732"/>
            <a:ext cx="1405787" cy="1405785"/>
          </a:xfrm>
          <a:custGeom>
            <a:avLst/>
            <a:gdLst>
              <a:gd name="connsiteX0" fmla="*/ 962663 w 1872000"/>
              <a:gd name="connsiteY0" fmla="*/ 80416 h 1872000"/>
              <a:gd name="connsiteX1" fmla="*/ 224928 w 1872000"/>
              <a:gd name="connsiteY1" fmla="*/ 818151 h 1872000"/>
              <a:gd name="connsiteX2" fmla="*/ 962663 w 1872000"/>
              <a:gd name="connsiteY2" fmla="*/ 1555886 h 1872000"/>
              <a:gd name="connsiteX3" fmla="*/ 1700398 w 1872000"/>
              <a:gd name="connsiteY3" fmla="*/ 818151 h 1872000"/>
              <a:gd name="connsiteX4" fmla="*/ 962663 w 1872000"/>
              <a:gd name="connsiteY4" fmla="*/ 80416 h 1872000"/>
              <a:gd name="connsiteX5" fmla="*/ 936000 w 1872000"/>
              <a:gd name="connsiteY5" fmla="*/ 0 h 1872000"/>
              <a:gd name="connsiteX6" fmla="*/ 1872000 w 1872000"/>
              <a:gd name="connsiteY6" fmla="*/ 936000 h 1872000"/>
              <a:gd name="connsiteX7" fmla="*/ 936000 w 1872000"/>
              <a:gd name="connsiteY7" fmla="*/ 1872000 h 1872000"/>
              <a:gd name="connsiteX8" fmla="*/ 0 w 1872000"/>
              <a:gd name="connsiteY8" fmla="*/ 936000 h 1872000"/>
              <a:gd name="connsiteX9" fmla="*/ 936000 w 1872000"/>
              <a:gd name="connsiteY9" fmla="*/ 0 h 18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2000" h="1872000">
                <a:moveTo>
                  <a:pt x="962663" y="80416"/>
                </a:moveTo>
                <a:cubicBezTo>
                  <a:pt x="555223" y="80416"/>
                  <a:pt x="224928" y="410711"/>
                  <a:pt x="224928" y="818151"/>
                </a:cubicBezTo>
                <a:cubicBezTo>
                  <a:pt x="224928" y="1225591"/>
                  <a:pt x="555223" y="1555886"/>
                  <a:pt x="962663" y="1555886"/>
                </a:cubicBezTo>
                <a:cubicBezTo>
                  <a:pt x="1370103" y="1555886"/>
                  <a:pt x="1700398" y="1225591"/>
                  <a:pt x="1700398" y="818151"/>
                </a:cubicBezTo>
                <a:cubicBezTo>
                  <a:pt x="1700398" y="410711"/>
                  <a:pt x="1370103" y="80416"/>
                  <a:pt x="962663" y="80416"/>
                </a:cubicBezTo>
                <a:close/>
                <a:moveTo>
                  <a:pt x="936000" y="0"/>
                </a:moveTo>
                <a:cubicBezTo>
                  <a:pt x="1452939" y="0"/>
                  <a:pt x="1872000" y="419061"/>
                  <a:pt x="1872000" y="936000"/>
                </a:cubicBezTo>
                <a:cubicBezTo>
                  <a:pt x="1872000" y="1452939"/>
                  <a:pt x="1452939" y="1872000"/>
                  <a:pt x="936000" y="1872000"/>
                </a:cubicBezTo>
                <a:cubicBezTo>
                  <a:pt x="419061" y="1872000"/>
                  <a:pt x="0" y="1452939"/>
                  <a:pt x="0" y="936000"/>
                </a:cubicBezTo>
                <a:cubicBezTo>
                  <a:pt x="0" y="419061"/>
                  <a:pt x="419061" y="0"/>
                  <a:pt x="936000" y="0"/>
                </a:cubicBezTo>
                <a:close/>
              </a:path>
            </a:pathLst>
          </a:custGeom>
          <a:solidFill>
            <a:srgbClr val="CF3C27"/>
          </a:solidFill>
          <a:ln w="12700" cap="flat" cmpd="sng" algn="ctr">
            <a:noFill/>
            <a:prstDash val="solid"/>
            <a:miter lim="800000"/>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grpSp>
        <p:nvGrpSpPr>
          <p:cNvPr id="15" name="组合 14"/>
          <p:cNvGrpSpPr/>
          <p:nvPr/>
        </p:nvGrpSpPr>
        <p:grpSpPr>
          <a:xfrm rot="1800000">
            <a:off x="5904565" y="3648923"/>
            <a:ext cx="2544235" cy="1908880"/>
            <a:chOff x="7500268" y="4083104"/>
            <a:chExt cx="3388004" cy="2541941"/>
          </a:xfrm>
          <a:solidFill>
            <a:srgbClr val="A6A6A6"/>
          </a:solidFill>
        </p:grpSpPr>
        <p:grpSp>
          <p:nvGrpSpPr>
            <p:cNvPr id="16" name="组合 15"/>
            <p:cNvGrpSpPr/>
            <p:nvPr/>
          </p:nvGrpSpPr>
          <p:grpSpPr>
            <a:xfrm>
              <a:off x="7500268" y="4083104"/>
              <a:ext cx="3388004" cy="2369073"/>
              <a:chOff x="7500268" y="4083104"/>
              <a:chExt cx="3388004" cy="2369073"/>
            </a:xfrm>
            <a:grpFill/>
          </p:grpSpPr>
          <p:sp>
            <p:nvSpPr>
              <p:cNvPr id="18" name="下箭头 3"/>
              <p:cNvSpPr/>
              <p:nvPr/>
            </p:nvSpPr>
            <p:spPr>
              <a:xfrm rot="14160000">
                <a:off x="8953663" y="3143937"/>
                <a:ext cx="432000" cy="2310333"/>
              </a:xfrm>
              <a:custGeom>
                <a:avLst/>
                <a:gdLst>
                  <a:gd name="connsiteX0" fmla="*/ 0 w 432000"/>
                  <a:gd name="connsiteY0" fmla="*/ 1313040 h 2304000"/>
                  <a:gd name="connsiteX1" fmla="*/ 108000 w 432000"/>
                  <a:gd name="connsiteY1" fmla="*/ 1313040 h 2304000"/>
                  <a:gd name="connsiteX2" fmla="*/ 108000 w 432000"/>
                  <a:gd name="connsiteY2" fmla="*/ 0 h 2304000"/>
                  <a:gd name="connsiteX3" fmla="*/ 324000 w 432000"/>
                  <a:gd name="connsiteY3" fmla="*/ 0 h 2304000"/>
                  <a:gd name="connsiteX4" fmla="*/ 324000 w 432000"/>
                  <a:gd name="connsiteY4" fmla="*/ 1313040 h 2304000"/>
                  <a:gd name="connsiteX5" fmla="*/ 432000 w 432000"/>
                  <a:gd name="connsiteY5" fmla="*/ 1313040 h 2304000"/>
                  <a:gd name="connsiteX6" fmla="*/ 216000 w 432000"/>
                  <a:gd name="connsiteY6" fmla="*/ 2304000 h 2304000"/>
                  <a:gd name="connsiteX7" fmla="*/ 0 w 432000"/>
                  <a:gd name="connsiteY7" fmla="*/ 1313040 h 2304000"/>
                  <a:gd name="connsiteX0-1" fmla="*/ 0 w 432000"/>
                  <a:gd name="connsiteY0-2" fmla="*/ 1313040 h 2304000"/>
                  <a:gd name="connsiteX1-3" fmla="*/ 137016 w 432000"/>
                  <a:gd name="connsiteY1-4" fmla="*/ 1321124 h 2304000"/>
                  <a:gd name="connsiteX2-5" fmla="*/ 108000 w 432000"/>
                  <a:gd name="connsiteY2-6" fmla="*/ 0 h 2304000"/>
                  <a:gd name="connsiteX3-7" fmla="*/ 324000 w 432000"/>
                  <a:gd name="connsiteY3-8" fmla="*/ 0 h 2304000"/>
                  <a:gd name="connsiteX4-9" fmla="*/ 324000 w 432000"/>
                  <a:gd name="connsiteY4-10" fmla="*/ 1313040 h 2304000"/>
                  <a:gd name="connsiteX5-11" fmla="*/ 432000 w 432000"/>
                  <a:gd name="connsiteY5-12" fmla="*/ 1313040 h 2304000"/>
                  <a:gd name="connsiteX6-13" fmla="*/ 216000 w 432000"/>
                  <a:gd name="connsiteY6-14" fmla="*/ 2304000 h 2304000"/>
                  <a:gd name="connsiteX7-15" fmla="*/ 0 w 432000"/>
                  <a:gd name="connsiteY7-16" fmla="*/ 1313040 h 2304000"/>
                  <a:gd name="connsiteX0-17" fmla="*/ 0 w 432000"/>
                  <a:gd name="connsiteY0-18" fmla="*/ 1314000 h 2304960"/>
                  <a:gd name="connsiteX1-19" fmla="*/ 137016 w 432000"/>
                  <a:gd name="connsiteY1-20" fmla="*/ 1322084 h 2304960"/>
                  <a:gd name="connsiteX2-21" fmla="*/ 174710 w 432000"/>
                  <a:gd name="connsiteY2-22" fmla="*/ 0 h 2304960"/>
                  <a:gd name="connsiteX3-23" fmla="*/ 324000 w 432000"/>
                  <a:gd name="connsiteY3-24" fmla="*/ 960 h 2304960"/>
                  <a:gd name="connsiteX4-25" fmla="*/ 324000 w 432000"/>
                  <a:gd name="connsiteY4-26" fmla="*/ 1314000 h 2304960"/>
                  <a:gd name="connsiteX5-27" fmla="*/ 432000 w 432000"/>
                  <a:gd name="connsiteY5-28" fmla="*/ 1314000 h 2304960"/>
                  <a:gd name="connsiteX6-29" fmla="*/ 216000 w 432000"/>
                  <a:gd name="connsiteY6-30" fmla="*/ 2304960 h 2304960"/>
                  <a:gd name="connsiteX7-31" fmla="*/ 0 w 432000"/>
                  <a:gd name="connsiteY7-32" fmla="*/ 1314000 h 2304960"/>
                  <a:gd name="connsiteX0-33" fmla="*/ 0 w 432000"/>
                  <a:gd name="connsiteY0-34" fmla="*/ 1319373 h 2310333"/>
                  <a:gd name="connsiteX1-35" fmla="*/ 137016 w 432000"/>
                  <a:gd name="connsiteY1-36" fmla="*/ 1327457 h 2310333"/>
                  <a:gd name="connsiteX2-37" fmla="*/ 158228 w 432000"/>
                  <a:gd name="connsiteY2-38" fmla="*/ 0 h 2310333"/>
                  <a:gd name="connsiteX3-39" fmla="*/ 324000 w 432000"/>
                  <a:gd name="connsiteY3-40" fmla="*/ 6333 h 2310333"/>
                  <a:gd name="connsiteX4-41" fmla="*/ 324000 w 432000"/>
                  <a:gd name="connsiteY4-42" fmla="*/ 1319373 h 2310333"/>
                  <a:gd name="connsiteX5-43" fmla="*/ 432000 w 432000"/>
                  <a:gd name="connsiteY5-44" fmla="*/ 1319373 h 2310333"/>
                  <a:gd name="connsiteX6-45" fmla="*/ 216000 w 432000"/>
                  <a:gd name="connsiteY6-46" fmla="*/ 2310333 h 2310333"/>
                  <a:gd name="connsiteX7-47" fmla="*/ 0 w 432000"/>
                  <a:gd name="connsiteY7-48" fmla="*/ 1319373 h 23103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432000" h="2310333">
                    <a:moveTo>
                      <a:pt x="0" y="1319373"/>
                    </a:moveTo>
                    <a:lnTo>
                      <a:pt x="137016" y="1327457"/>
                    </a:lnTo>
                    <a:lnTo>
                      <a:pt x="158228" y="0"/>
                    </a:lnTo>
                    <a:lnTo>
                      <a:pt x="324000" y="6333"/>
                    </a:lnTo>
                    <a:lnTo>
                      <a:pt x="324000" y="1319373"/>
                    </a:lnTo>
                    <a:lnTo>
                      <a:pt x="432000" y="1319373"/>
                    </a:lnTo>
                    <a:lnTo>
                      <a:pt x="216000" y="2310333"/>
                    </a:lnTo>
                    <a:lnTo>
                      <a:pt x="0" y="1319373"/>
                    </a:lnTo>
                    <a:close/>
                  </a:path>
                </a:pathLst>
              </a:custGeom>
              <a:grpFill/>
              <a:ln w="12700" cap="flat" cmpd="sng" algn="ctr">
                <a:noFill/>
                <a:prstDash val="solid"/>
                <a:miter lim="800000"/>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19" name="任意多边形 67"/>
              <p:cNvSpPr/>
              <p:nvPr/>
            </p:nvSpPr>
            <p:spPr>
              <a:xfrm rot="14280000">
                <a:off x="8061215" y="3625120"/>
                <a:ext cx="2266110" cy="3388004"/>
              </a:xfrm>
              <a:custGeom>
                <a:avLst/>
                <a:gdLst>
                  <a:gd name="connsiteX0" fmla="*/ 1790495 w 2266110"/>
                  <a:gd name="connsiteY0" fmla="*/ 1563015 h 3388004"/>
                  <a:gd name="connsiteX1" fmla="*/ 1555143 w 2266110"/>
                  <a:gd name="connsiteY1" fmla="*/ 543595 h 3388004"/>
                  <a:gd name="connsiteX2" fmla="*/ 535723 w 2266110"/>
                  <a:gd name="connsiteY2" fmla="*/ 778947 h 3388004"/>
                  <a:gd name="connsiteX3" fmla="*/ 771074 w 2266110"/>
                  <a:gd name="connsiteY3" fmla="*/ 1798367 h 3388004"/>
                  <a:gd name="connsiteX4" fmla="*/ 1790495 w 2266110"/>
                  <a:gd name="connsiteY4" fmla="*/ 1563015 h 3388004"/>
                  <a:gd name="connsiteX5" fmla="*/ 2050110 w 2266110"/>
                  <a:gd name="connsiteY5" fmla="*/ 3388004 h 3388004"/>
                  <a:gd name="connsiteX6" fmla="*/ 1834110 w 2266110"/>
                  <a:gd name="connsiteY6" fmla="*/ 2397044 h 3388004"/>
                  <a:gd name="connsiteX7" fmla="*/ 1942110 w 2266110"/>
                  <a:gd name="connsiteY7" fmla="*/ 2397044 h 3388004"/>
                  <a:gd name="connsiteX8" fmla="*/ 1942110 w 2266110"/>
                  <a:gd name="connsiteY8" fmla="*/ 1729785 h 3388004"/>
                  <a:gd name="connsiteX9" fmla="*/ 1932792 w 2266110"/>
                  <a:gd name="connsiteY9" fmla="*/ 1743147 h 3388004"/>
                  <a:gd name="connsiteX10" fmla="*/ 507831 w 2266110"/>
                  <a:gd name="connsiteY10" fmla="*/ 1996036 h 3388004"/>
                  <a:gd name="connsiteX11" fmla="*/ 164252 w 2266110"/>
                  <a:gd name="connsiteY11" fmla="*/ 507831 h 3388004"/>
                  <a:gd name="connsiteX12" fmla="*/ 1652457 w 2266110"/>
                  <a:gd name="connsiteY12" fmla="*/ 164252 h 3388004"/>
                  <a:gd name="connsiteX13" fmla="*/ 2159602 w 2266110"/>
                  <a:gd name="connsiteY13" fmla="*/ 1042631 h 3388004"/>
                  <a:gd name="connsiteX14" fmla="*/ 2157066 w 2266110"/>
                  <a:gd name="connsiteY14" fmla="*/ 1084004 h 3388004"/>
                  <a:gd name="connsiteX15" fmla="*/ 2158110 w 2266110"/>
                  <a:gd name="connsiteY15" fmla="*/ 1084004 h 3388004"/>
                  <a:gd name="connsiteX16" fmla="*/ 2158110 w 2266110"/>
                  <a:gd name="connsiteY16" fmla="*/ 2397044 h 3388004"/>
                  <a:gd name="connsiteX17" fmla="*/ 2266110 w 2266110"/>
                  <a:gd name="connsiteY17" fmla="*/ 2397044 h 3388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66110" h="3388004">
                    <a:moveTo>
                      <a:pt x="1790495" y="1563015"/>
                    </a:moveTo>
                    <a:cubicBezTo>
                      <a:pt x="2007009" y="1216520"/>
                      <a:pt x="1901638" y="760109"/>
                      <a:pt x="1555143" y="543595"/>
                    </a:cubicBezTo>
                    <a:cubicBezTo>
                      <a:pt x="1208647" y="327081"/>
                      <a:pt x="752237" y="432451"/>
                      <a:pt x="535723" y="778947"/>
                    </a:cubicBezTo>
                    <a:cubicBezTo>
                      <a:pt x="319208" y="1125442"/>
                      <a:pt x="424579" y="1581853"/>
                      <a:pt x="771074" y="1798367"/>
                    </a:cubicBezTo>
                    <a:cubicBezTo>
                      <a:pt x="1117570" y="2014881"/>
                      <a:pt x="1573980" y="1909511"/>
                      <a:pt x="1790495" y="1563015"/>
                    </a:cubicBezTo>
                    <a:close/>
                    <a:moveTo>
                      <a:pt x="2050110" y="3388004"/>
                    </a:moveTo>
                    <a:lnTo>
                      <a:pt x="1834110" y="2397044"/>
                    </a:lnTo>
                    <a:lnTo>
                      <a:pt x="1942110" y="2397044"/>
                    </a:lnTo>
                    <a:lnTo>
                      <a:pt x="1942110" y="1729785"/>
                    </a:lnTo>
                    <a:lnTo>
                      <a:pt x="1932792" y="1743147"/>
                    </a:lnTo>
                    <a:cubicBezTo>
                      <a:pt x="1597297" y="2175683"/>
                      <a:pt x="982050" y="2292361"/>
                      <a:pt x="507831" y="1996036"/>
                    </a:cubicBezTo>
                    <a:cubicBezTo>
                      <a:pt x="1998" y="1679956"/>
                      <a:pt x="-151828" y="1013665"/>
                      <a:pt x="164252" y="507831"/>
                    </a:cubicBezTo>
                    <a:cubicBezTo>
                      <a:pt x="480332" y="1998"/>
                      <a:pt x="1146623" y="-151828"/>
                      <a:pt x="1652457" y="164252"/>
                    </a:cubicBezTo>
                    <a:cubicBezTo>
                      <a:pt x="1968603" y="361802"/>
                      <a:pt x="2147246" y="696153"/>
                      <a:pt x="2159602" y="1042631"/>
                    </a:cubicBezTo>
                    <a:lnTo>
                      <a:pt x="2157066" y="1084004"/>
                    </a:lnTo>
                    <a:lnTo>
                      <a:pt x="2158110" y="1084004"/>
                    </a:lnTo>
                    <a:lnTo>
                      <a:pt x="2158110" y="2397044"/>
                    </a:lnTo>
                    <a:lnTo>
                      <a:pt x="2266110" y="2397044"/>
                    </a:lnTo>
                    <a:close/>
                  </a:path>
                </a:pathLst>
              </a:custGeom>
              <a:grpFill/>
              <a:ln w="12700" cap="flat" cmpd="sng" algn="ctr">
                <a:noFill/>
                <a:prstDash val="solid"/>
                <a:miter lim="800000"/>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grpSp>
        <p:sp>
          <p:nvSpPr>
            <p:cNvPr id="17" name="任意多边形 65"/>
            <p:cNvSpPr>
              <a:spLocks noChangeAspect="1"/>
            </p:cNvSpPr>
            <p:nvPr/>
          </p:nvSpPr>
          <p:spPr>
            <a:xfrm>
              <a:off x="7770663" y="4753045"/>
              <a:ext cx="1872000" cy="1872000"/>
            </a:xfrm>
            <a:custGeom>
              <a:avLst/>
              <a:gdLst>
                <a:gd name="connsiteX0" fmla="*/ 962663 w 1872000"/>
                <a:gd name="connsiteY0" fmla="*/ 80416 h 1872000"/>
                <a:gd name="connsiteX1" fmla="*/ 224928 w 1872000"/>
                <a:gd name="connsiteY1" fmla="*/ 818151 h 1872000"/>
                <a:gd name="connsiteX2" fmla="*/ 962663 w 1872000"/>
                <a:gd name="connsiteY2" fmla="*/ 1555886 h 1872000"/>
                <a:gd name="connsiteX3" fmla="*/ 1700398 w 1872000"/>
                <a:gd name="connsiteY3" fmla="*/ 818151 h 1872000"/>
                <a:gd name="connsiteX4" fmla="*/ 962663 w 1872000"/>
                <a:gd name="connsiteY4" fmla="*/ 80416 h 1872000"/>
                <a:gd name="connsiteX5" fmla="*/ 936000 w 1872000"/>
                <a:gd name="connsiteY5" fmla="*/ 0 h 1872000"/>
                <a:gd name="connsiteX6" fmla="*/ 1872000 w 1872000"/>
                <a:gd name="connsiteY6" fmla="*/ 936000 h 1872000"/>
                <a:gd name="connsiteX7" fmla="*/ 936000 w 1872000"/>
                <a:gd name="connsiteY7" fmla="*/ 1872000 h 1872000"/>
                <a:gd name="connsiteX8" fmla="*/ 0 w 1872000"/>
                <a:gd name="connsiteY8" fmla="*/ 936000 h 1872000"/>
                <a:gd name="connsiteX9" fmla="*/ 936000 w 1872000"/>
                <a:gd name="connsiteY9" fmla="*/ 0 h 18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2000" h="1872000">
                  <a:moveTo>
                    <a:pt x="962663" y="80416"/>
                  </a:moveTo>
                  <a:cubicBezTo>
                    <a:pt x="555223" y="80416"/>
                    <a:pt x="224928" y="410711"/>
                    <a:pt x="224928" y="818151"/>
                  </a:cubicBezTo>
                  <a:cubicBezTo>
                    <a:pt x="224928" y="1225591"/>
                    <a:pt x="555223" y="1555886"/>
                    <a:pt x="962663" y="1555886"/>
                  </a:cubicBezTo>
                  <a:cubicBezTo>
                    <a:pt x="1370103" y="1555886"/>
                    <a:pt x="1700398" y="1225591"/>
                    <a:pt x="1700398" y="818151"/>
                  </a:cubicBezTo>
                  <a:cubicBezTo>
                    <a:pt x="1700398" y="410711"/>
                    <a:pt x="1370103" y="80416"/>
                    <a:pt x="962663" y="80416"/>
                  </a:cubicBezTo>
                  <a:close/>
                  <a:moveTo>
                    <a:pt x="936000" y="0"/>
                  </a:moveTo>
                  <a:cubicBezTo>
                    <a:pt x="1452939" y="0"/>
                    <a:pt x="1872000" y="419061"/>
                    <a:pt x="1872000" y="936000"/>
                  </a:cubicBezTo>
                  <a:cubicBezTo>
                    <a:pt x="1872000" y="1452939"/>
                    <a:pt x="1452939" y="1872000"/>
                    <a:pt x="936000" y="1872000"/>
                  </a:cubicBezTo>
                  <a:cubicBezTo>
                    <a:pt x="419061" y="1872000"/>
                    <a:pt x="0" y="1452939"/>
                    <a:pt x="0" y="936000"/>
                  </a:cubicBezTo>
                  <a:cubicBezTo>
                    <a:pt x="0" y="419061"/>
                    <a:pt x="419061" y="0"/>
                    <a:pt x="936000" y="0"/>
                  </a:cubicBezTo>
                  <a:close/>
                </a:path>
              </a:pathLst>
            </a:custGeom>
            <a:solidFill>
              <a:schemeClr val="bg1">
                <a:lumMod val="50000"/>
              </a:schemeClr>
            </a:solidFill>
            <a:ln w="12700" cap="flat" cmpd="sng" algn="ctr">
              <a:noFill/>
              <a:prstDash val="solid"/>
              <a:miter lim="800000"/>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grpSp>
      <p:sp>
        <p:nvSpPr>
          <p:cNvPr id="20" name="下箭头 3"/>
          <p:cNvSpPr/>
          <p:nvPr/>
        </p:nvSpPr>
        <p:spPr>
          <a:xfrm rot="14160000">
            <a:off x="9268387" y="1037489"/>
            <a:ext cx="324412" cy="1734955"/>
          </a:xfrm>
          <a:custGeom>
            <a:avLst/>
            <a:gdLst>
              <a:gd name="connsiteX0" fmla="*/ 0 w 432000"/>
              <a:gd name="connsiteY0" fmla="*/ 1313040 h 2304000"/>
              <a:gd name="connsiteX1" fmla="*/ 108000 w 432000"/>
              <a:gd name="connsiteY1" fmla="*/ 1313040 h 2304000"/>
              <a:gd name="connsiteX2" fmla="*/ 108000 w 432000"/>
              <a:gd name="connsiteY2" fmla="*/ 0 h 2304000"/>
              <a:gd name="connsiteX3" fmla="*/ 324000 w 432000"/>
              <a:gd name="connsiteY3" fmla="*/ 0 h 2304000"/>
              <a:gd name="connsiteX4" fmla="*/ 324000 w 432000"/>
              <a:gd name="connsiteY4" fmla="*/ 1313040 h 2304000"/>
              <a:gd name="connsiteX5" fmla="*/ 432000 w 432000"/>
              <a:gd name="connsiteY5" fmla="*/ 1313040 h 2304000"/>
              <a:gd name="connsiteX6" fmla="*/ 216000 w 432000"/>
              <a:gd name="connsiteY6" fmla="*/ 2304000 h 2304000"/>
              <a:gd name="connsiteX7" fmla="*/ 0 w 432000"/>
              <a:gd name="connsiteY7" fmla="*/ 1313040 h 2304000"/>
              <a:gd name="connsiteX0-1" fmla="*/ 0 w 432000"/>
              <a:gd name="connsiteY0-2" fmla="*/ 1313040 h 2304000"/>
              <a:gd name="connsiteX1-3" fmla="*/ 137016 w 432000"/>
              <a:gd name="connsiteY1-4" fmla="*/ 1321124 h 2304000"/>
              <a:gd name="connsiteX2-5" fmla="*/ 108000 w 432000"/>
              <a:gd name="connsiteY2-6" fmla="*/ 0 h 2304000"/>
              <a:gd name="connsiteX3-7" fmla="*/ 324000 w 432000"/>
              <a:gd name="connsiteY3-8" fmla="*/ 0 h 2304000"/>
              <a:gd name="connsiteX4-9" fmla="*/ 324000 w 432000"/>
              <a:gd name="connsiteY4-10" fmla="*/ 1313040 h 2304000"/>
              <a:gd name="connsiteX5-11" fmla="*/ 432000 w 432000"/>
              <a:gd name="connsiteY5-12" fmla="*/ 1313040 h 2304000"/>
              <a:gd name="connsiteX6-13" fmla="*/ 216000 w 432000"/>
              <a:gd name="connsiteY6-14" fmla="*/ 2304000 h 2304000"/>
              <a:gd name="connsiteX7-15" fmla="*/ 0 w 432000"/>
              <a:gd name="connsiteY7-16" fmla="*/ 1313040 h 2304000"/>
              <a:gd name="connsiteX0-17" fmla="*/ 0 w 432000"/>
              <a:gd name="connsiteY0-18" fmla="*/ 1314000 h 2304960"/>
              <a:gd name="connsiteX1-19" fmla="*/ 137016 w 432000"/>
              <a:gd name="connsiteY1-20" fmla="*/ 1322084 h 2304960"/>
              <a:gd name="connsiteX2-21" fmla="*/ 174710 w 432000"/>
              <a:gd name="connsiteY2-22" fmla="*/ 0 h 2304960"/>
              <a:gd name="connsiteX3-23" fmla="*/ 324000 w 432000"/>
              <a:gd name="connsiteY3-24" fmla="*/ 960 h 2304960"/>
              <a:gd name="connsiteX4-25" fmla="*/ 324000 w 432000"/>
              <a:gd name="connsiteY4-26" fmla="*/ 1314000 h 2304960"/>
              <a:gd name="connsiteX5-27" fmla="*/ 432000 w 432000"/>
              <a:gd name="connsiteY5-28" fmla="*/ 1314000 h 2304960"/>
              <a:gd name="connsiteX6-29" fmla="*/ 216000 w 432000"/>
              <a:gd name="connsiteY6-30" fmla="*/ 2304960 h 2304960"/>
              <a:gd name="connsiteX7-31" fmla="*/ 0 w 432000"/>
              <a:gd name="connsiteY7-32" fmla="*/ 1314000 h 2304960"/>
              <a:gd name="connsiteX0-33" fmla="*/ 0 w 432000"/>
              <a:gd name="connsiteY0-34" fmla="*/ 1319373 h 2310333"/>
              <a:gd name="connsiteX1-35" fmla="*/ 137016 w 432000"/>
              <a:gd name="connsiteY1-36" fmla="*/ 1327457 h 2310333"/>
              <a:gd name="connsiteX2-37" fmla="*/ 158228 w 432000"/>
              <a:gd name="connsiteY2-38" fmla="*/ 0 h 2310333"/>
              <a:gd name="connsiteX3-39" fmla="*/ 324000 w 432000"/>
              <a:gd name="connsiteY3-40" fmla="*/ 6333 h 2310333"/>
              <a:gd name="connsiteX4-41" fmla="*/ 324000 w 432000"/>
              <a:gd name="connsiteY4-42" fmla="*/ 1319373 h 2310333"/>
              <a:gd name="connsiteX5-43" fmla="*/ 432000 w 432000"/>
              <a:gd name="connsiteY5-44" fmla="*/ 1319373 h 2310333"/>
              <a:gd name="connsiteX6-45" fmla="*/ 216000 w 432000"/>
              <a:gd name="connsiteY6-46" fmla="*/ 2310333 h 2310333"/>
              <a:gd name="connsiteX7-47" fmla="*/ 0 w 432000"/>
              <a:gd name="connsiteY7-48" fmla="*/ 1319373 h 23103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432000" h="2310333">
                <a:moveTo>
                  <a:pt x="0" y="1319373"/>
                </a:moveTo>
                <a:lnTo>
                  <a:pt x="137016" y="1327457"/>
                </a:lnTo>
                <a:lnTo>
                  <a:pt x="158228" y="0"/>
                </a:lnTo>
                <a:lnTo>
                  <a:pt x="324000" y="6333"/>
                </a:lnTo>
                <a:lnTo>
                  <a:pt x="324000" y="1319373"/>
                </a:lnTo>
                <a:lnTo>
                  <a:pt x="432000" y="1319373"/>
                </a:lnTo>
                <a:lnTo>
                  <a:pt x="216000" y="2310333"/>
                </a:lnTo>
                <a:lnTo>
                  <a:pt x="0" y="1319373"/>
                </a:lnTo>
                <a:close/>
              </a:path>
            </a:pathLst>
          </a:custGeom>
          <a:solidFill>
            <a:srgbClr val="CF3C27"/>
          </a:solidFill>
          <a:ln w="12700" cap="flat" cmpd="sng" algn="ctr">
            <a:noFill/>
            <a:prstDash val="solid"/>
            <a:miter lim="800000"/>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21" name="任意多边形 72"/>
          <p:cNvSpPr/>
          <p:nvPr/>
        </p:nvSpPr>
        <p:spPr>
          <a:xfrm rot="14280000">
            <a:off x="8598199" y="1398835"/>
            <a:ext cx="1701744" cy="2544235"/>
          </a:xfrm>
          <a:custGeom>
            <a:avLst/>
            <a:gdLst>
              <a:gd name="connsiteX0" fmla="*/ 1790495 w 2266110"/>
              <a:gd name="connsiteY0" fmla="*/ 1563015 h 3388004"/>
              <a:gd name="connsiteX1" fmla="*/ 1555143 w 2266110"/>
              <a:gd name="connsiteY1" fmla="*/ 543595 h 3388004"/>
              <a:gd name="connsiteX2" fmla="*/ 535723 w 2266110"/>
              <a:gd name="connsiteY2" fmla="*/ 778947 h 3388004"/>
              <a:gd name="connsiteX3" fmla="*/ 771074 w 2266110"/>
              <a:gd name="connsiteY3" fmla="*/ 1798367 h 3388004"/>
              <a:gd name="connsiteX4" fmla="*/ 1790495 w 2266110"/>
              <a:gd name="connsiteY4" fmla="*/ 1563015 h 3388004"/>
              <a:gd name="connsiteX5" fmla="*/ 2050110 w 2266110"/>
              <a:gd name="connsiteY5" fmla="*/ 3388004 h 3388004"/>
              <a:gd name="connsiteX6" fmla="*/ 1834110 w 2266110"/>
              <a:gd name="connsiteY6" fmla="*/ 2397044 h 3388004"/>
              <a:gd name="connsiteX7" fmla="*/ 1942110 w 2266110"/>
              <a:gd name="connsiteY7" fmla="*/ 2397044 h 3388004"/>
              <a:gd name="connsiteX8" fmla="*/ 1942110 w 2266110"/>
              <a:gd name="connsiteY8" fmla="*/ 1729785 h 3388004"/>
              <a:gd name="connsiteX9" fmla="*/ 1932792 w 2266110"/>
              <a:gd name="connsiteY9" fmla="*/ 1743147 h 3388004"/>
              <a:gd name="connsiteX10" fmla="*/ 507831 w 2266110"/>
              <a:gd name="connsiteY10" fmla="*/ 1996036 h 3388004"/>
              <a:gd name="connsiteX11" fmla="*/ 164252 w 2266110"/>
              <a:gd name="connsiteY11" fmla="*/ 507831 h 3388004"/>
              <a:gd name="connsiteX12" fmla="*/ 1652457 w 2266110"/>
              <a:gd name="connsiteY12" fmla="*/ 164252 h 3388004"/>
              <a:gd name="connsiteX13" fmla="*/ 2159602 w 2266110"/>
              <a:gd name="connsiteY13" fmla="*/ 1042631 h 3388004"/>
              <a:gd name="connsiteX14" fmla="*/ 2157066 w 2266110"/>
              <a:gd name="connsiteY14" fmla="*/ 1084004 h 3388004"/>
              <a:gd name="connsiteX15" fmla="*/ 2158110 w 2266110"/>
              <a:gd name="connsiteY15" fmla="*/ 1084004 h 3388004"/>
              <a:gd name="connsiteX16" fmla="*/ 2158110 w 2266110"/>
              <a:gd name="connsiteY16" fmla="*/ 2397044 h 3388004"/>
              <a:gd name="connsiteX17" fmla="*/ 2266110 w 2266110"/>
              <a:gd name="connsiteY17" fmla="*/ 2397044 h 3388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66110" h="3388004">
                <a:moveTo>
                  <a:pt x="1790495" y="1563015"/>
                </a:moveTo>
                <a:cubicBezTo>
                  <a:pt x="2007009" y="1216520"/>
                  <a:pt x="1901638" y="760109"/>
                  <a:pt x="1555143" y="543595"/>
                </a:cubicBezTo>
                <a:cubicBezTo>
                  <a:pt x="1208647" y="327081"/>
                  <a:pt x="752237" y="432451"/>
                  <a:pt x="535723" y="778947"/>
                </a:cubicBezTo>
                <a:cubicBezTo>
                  <a:pt x="319208" y="1125442"/>
                  <a:pt x="424579" y="1581853"/>
                  <a:pt x="771074" y="1798367"/>
                </a:cubicBezTo>
                <a:cubicBezTo>
                  <a:pt x="1117570" y="2014881"/>
                  <a:pt x="1573980" y="1909511"/>
                  <a:pt x="1790495" y="1563015"/>
                </a:cubicBezTo>
                <a:close/>
                <a:moveTo>
                  <a:pt x="2050110" y="3388004"/>
                </a:moveTo>
                <a:lnTo>
                  <a:pt x="1834110" y="2397044"/>
                </a:lnTo>
                <a:lnTo>
                  <a:pt x="1942110" y="2397044"/>
                </a:lnTo>
                <a:lnTo>
                  <a:pt x="1942110" y="1729785"/>
                </a:lnTo>
                <a:lnTo>
                  <a:pt x="1932792" y="1743147"/>
                </a:lnTo>
                <a:cubicBezTo>
                  <a:pt x="1597297" y="2175683"/>
                  <a:pt x="982050" y="2292361"/>
                  <a:pt x="507831" y="1996036"/>
                </a:cubicBezTo>
                <a:cubicBezTo>
                  <a:pt x="1998" y="1679956"/>
                  <a:pt x="-151828" y="1013665"/>
                  <a:pt x="164252" y="507831"/>
                </a:cubicBezTo>
                <a:cubicBezTo>
                  <a:pt x="480332" y="1998"/>
                  <a:pt x="1146623" y="-151828"/>
                  <a:pt x="1652457" y="164252"/>
                </a:cubicBezTo>
                <a:cubicBezTo>
                  <a:pt x="1968603" y="361802"/>
                  <a:pt x="2147246" y="696153"/>
                  <a:pt x="2159602" y="1042631"/>
                </a:cubicBezTo>
                <a:lnTo>
                  <a:pt x="2157066" y="1084004"/>
                </a:lnTo>
                <a:lnTo>
                  <a:pt x="2158110" y="1084004"/>
                </a:lnTo>
                <a:lnTo>
                  <a:pt x="2158110" y="2397044"/>
                </a:lnTo>
                <a:lnTo>
                  <a:pt x="2266110" y="2397044"/>
                </a:lnTo>
                <a:close/>
              </a:path>
            </a:pathLst>
          </a:custGeom>
          <a:solidFill>
            <a:srgbClr val="FB5B4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22" name="任意多边形 70"/>
          <p:cNvSpPr>
            <a:spLocks noChangeAspect="1"/>
          </p:cNvSpPr>
          <p:nvPr/>
        </p:nvSpPr>
        <p:spPr>
          <a:xfrm>
            <a:off x="8380007" y="2245856"/>
            <a:ext cx="1405787" cy="1405785"/>
          </a:xfrm>
          <a:custGeom>
            <a:avLst/>
            <a:gdLst>
              <a:gd name="connsiteX0" fmla="*/ 962663 w 1872000"/>
              <a:gd name="connsiteY0" fmla="*/ 80416 h 1872000"/>
              <a:gd name="connsiteX1" fmla="*/ 224928 w 1872000"/>
              <a:gd name="connsiteY1" fmla="*/ 818151 h 1872000"/>
              <a:gd name="connsiteX2" fmla="*/ 962663 w 1872000"/>
              <a:gd name="connsiteY2" fmla="*/ 1555886 h 1872000"/>
              <a:gd name="connsiteX3" fmla="*/ 1700398 w 1872000"/>
              <a:gd name="connsiteY3" fmla="*/ 818151 h 1872000"/>
              <a:gd name="connsiteX4" fmla="*/ 962663 w 1872000"/>
              <a:gd name="connsiteY4" fmla="*/ 80416 h 1872000"/>
              <a:gd name="connsiteX5" fmla="*/ 936000 w 1872000"/>
              <a:gd name="connsiteY5" fmla="*/ 0 h 1872000"/>
              <a:gd name="connsiteX6" fmla="*/ 1872000 w 1872000"/>
              <a:gd name="connsiteY6" fmla="*/ 936000 h 1872000"/>
              <a:gd name="connsiteX7" fmla="*/ 936000 w 1872000"/>
              <a:gd name="connsiteY7" fmla="*/ 1872000 h 1872000"/>
              <a:gd name="connsiteX8" fmla="*/ 0 w 1872000"/>
              <a:gd name="connsiteY8" fmla="*/ 936000 h 1872000"/>
              <a:gd name="connsiteX9" fmla="*/ 936000 w 1872000"/>
              <a:gd name="connsiteY9" fmla="*/ 0 h 18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2000" h="1872000">
                <a:moveTo>
                  <a:pt x="962663" y="80416"/>
                </a:moveTo>
                <a:cubicBezTo>
                  <a:pt x="555223" y="80416"/>
                  <a:pt x="224928" y="410711"/>
                  <a:pt x="224928" y="818151"/>
                </a:cubicBezTo>
                <a:cubicBezTo>
                  <a:pt x="224928" y="1225591"/>
                  <a:pt x="555223" y="1555886"/>
                  <a:pt x="962663" y="1555886"/>
                </a:cubicBezTo>
                <a:cubicBezTo>
                  <a:pt x="1370103" y="1555886"/>
                  <a:pt x="1700398" y="1225591"/>
                  <a:pt x="1700398" y="818151"/>
                </a:cubicBezTo>
                <a:cubicBezTo>
                  <a:pt x="1700398" y="410711"/>
                  <a:pt x="1370103" y="80416"/>
                  <a:pt x="962663" y="80416"/>
                </a:cubicBezTo>
                <a:close/>
                <a:moveTo>
                  <a:pt x="936000" y="0"/>
                </a:moveTo>
                <a:cubicBezTo>
                  <a:pt x="1452939" y="0"/>
                  <a:pt x="1872000" y="419061"/>
                  <a:pt x="1872000" y="936000"/>
                </a:cubicBezTo>
                <a:cubicBezTo>
                  <a:pt x="1872000" y="1452939"/>
                  <a:pt x="1452939" y="1872000"/>
                  <a:pt x="936000" y="1872000"/>
                </a:cubicBezTo>
                <a:cubicBezTo>
                  <a:pt x="419061" y="1872000"/>
                  <a:pt x="0" y="1452939"/>
                  <a:pt x="0" y="936000"/>
                </a:cubicBezTo>
                <a:cubicBezTo>
                  <a:pt x="0" y="419061"/>
                  <a:pt x="419061" y="0"/>
                  <a:pt x="936000" y="0"/>
                </a:cubicBezTo>
                <a:close/>
              </a:path>
            </a:pathLst>
          </a:custGeom>
          <a:solidFill>
            <a:srgbClr val="CF3C27"/>
          </a:solidFill>
          <a:ln w="12700" cap="flat" cmpd="sng" algn="ctr">
            <a:noFill/>
            <a:prstDash val="solid"/>
            <a:miter lim="800000"/>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23" name="文本框 22"/>
          <p:cNvSpPr txBox="1"/>
          <p:nvPr/>
        </p:nvSpPr>
        <p:spPr>
          <a:xfrm>
            <a:off x="1004529" y="4269569"/>
            <a:ext cx="1049043" cy="400110"/>
          </a:xfrm>
          <a:prstGeom prst="rect">
            <a:avLst/>
          </a:prstGeom>
          <a:noFill/>
        </p:spPr>
        <p:txBody>
          <a:bodyPr wrap="square" rtlCol="0">
            <a:spAutoFit/>
          </a:bodyPr>
          <a:lstStyle/>
          <a:p>
            <a:pPr algn="ctr" defTabSz="914377"/>
            <a:r>
              <a:rPr lang="zh-CN" altLang="en-US" sz="2000" dirty="0">
                <a:solidFill>
                  <a:srgbClr val="1D495D"/>
                </a:solidFill>
                <a:latin typeface="微软雅黑" panose="020B0503020204020204" pitchFamily="34" charset="-122"/>
                <a:ea typeface="微软雅黑" panose="020B0503020204020204" pitchFamily="34" charset="-122"/>
              </a:rPr>
              <a:t>标题一</a:t>
            </a:r>
          </a:p>
        </p:txBody>
      </p:sp>
      <p:sp>
        <p:nvSpPr>
          <p:cNvPr id="24" name="文本框 23"/>
          <p:cNvSpPr txBox="1"/>
          <p:nvPr/>
        </p:nvSpPr>
        <p:spPr>
          <a:xfrm>
            <a:off x="4040176" y="3992767"/>
            <a:ext cx="1049043" cy="400110"/>
          </a:xfrm>
          <a:prstGeom prst="rect">
            <a:avLst/>
          </a:prstGeom>
          <a:noFill/>
        </p:spPr>
        <p:txBody>
          <a:bodyPr wrap="square" rtlCol="0">
            <a:spAutoFit/>
          </a:bodyPr>
          <a:lstStyle/>
          <a:p>
            <a:pPr algn="ctr" defTabSz="914377"/>
            <a:r>
              <a:rPr lang="zh-CN" altLang="en-US" sz="2000" dirty="0">
                <a:solidFill>
                  <a:srgbClr val="1D495D"/>
                </a:solidFill>
                <a:latin typeface="微软雅黑" panose="020B0503020204020204" pitchFamily="34" charset="-122"/>
                <a:ea typeface="微软雅黑" panose="020B0503020204020204" pitchFamily="34" charset="-122"/>
              </a:rPr>
              <a:t>标题二</a:t>
            </a:r>
          </a:p>
        </p:txBody>
      </p:sp>
      <p:sp>
        <p:nvSpPr>
          <p:cNvPr id="25" name="文本框 24"/>
          <p:cNvSpPr txBox="1"/>
          <p:nvPr/>
        </p:nvSpPr>
        <p:spPr>
          <a:xfrm>
            <a:off x="6268285" y="4434893"/>
            <a:ext cx="1049043" cy="400110"/>
          </a:xfrm>
          <a:prstGeom prst="rect">
            <a:avLst/>
          </a:prstGeom>
          <a:noFill/>
        </p:spPr>
        <p:txBody>
          <a:bodyPr wrap="square" rtlCol="0">
            <a:spAutoFit/>
          </a:bodyPr>
          <a:lstStyle/>
          <a:p>
            <a:pPr algn="ctr" defTabSz="914377"/>
            <a:r>
              <a:rPr lang="zh-CN" altLang="en-US" sz="2000" dirty="0">
                <a:solidFill>
                  <a:srgbClr val="1D495D"/>
                </a:solidFill>
                <a:latin typeface="微软雅黑" panose="020B0503020204020204" pitchFamily="34" charset="-122"/>
                <a:ea typeface="微软雅黑" panose="020B0503020204020204" pitchFamily="34" charset="-122"/>
              </a:rPr>
              <a:t>标题三</a:t>
            </a:r>
          </a:p>
        </p:txBody>
      </p:sp>
      <p:sp>
        <p:nvSpPr>
          <p:cNvPr id="26" name="文本框 25"/>
          <p:cNvSpPr txBox="1"/>
          <p:nvPr/>
        </p:nvSpPr>
        <p:spPr>
          <a:xfrm>
            <a:off x="8578015" y="2659599"/>
            <a:ext cx="1049043" cy="400110"/>
          </a:xfrm>
          <a:prstGeom prst="rect">
            <a:avLst/>
          </a:prstGeom>
          <a:noFill/>
        </p:spPr>
        <p:txBody>
          <a:bodyPr wrap="square" rtlCol="0">
            <a:spAutoFit/>
          </a:bodyPr>
          <a:lstStyle/>
          <a:p>
            <a:pPr algn="ctr" defTabSz="914377"/>
            <a:r>
              <a:rPr lang="zh-CN" altLang="en-US" sz="2000" dirty="0">
                <a:solidFill>
                  <a:srgbClr val="1D495D"/>
                </a:solidFill>
                <a:latin typeface="微软雅黑" panose="020B0503020204020204" pitchFamily="34" charset="-122"/>
                <a:ea typeface="微软雅黑" panose="020B0503020204020204" pitchFamily="34" charset="-122"/>
              </a:rPr>
              <a:t>标题四</a:t>
            </a:r>
          </a:p>
        </p:txBody>
      </p:sp>
      <p:grpSp>
        <p:nvGrpSpPr>
          <p:cNvPr id="27" name="组合 26"/>
          <p:cNvGrpSpPr/>
          <p:nvPr/>
        </p:nvGrpSpPr>
        <p:grpSpPr>
          <a:xfrm>
            <a:off x="9040543" y="3807816"/>
            <a:ext cx="2981484" cy="738664"/>
            <a:chOff x="8086014" y="3048406"/>
            <a:chExt cx="2981484" cy="738665"/>
          </a:xfrm>
        </p:grpSpPr>
        <p:grpSp>
          <p:nvGrpSpPr>
            <p:cNvPr id="28" name="组合 27"/>
            <p:cNvGrpSpPr>
              <a:grpSpLocks noChangeAspect="1"/>
            </p:cNvGrpSpPr>
            <p:nvPr/>
          </p:nvGrpSpPr>
          <p:grpSpPr>
            <a:xfrm>
              <a:off x="8086014" y="3165205"/>
              <a:ext cx="216000" cy="216443"/>
              <a:chOff x="-1355725" y="3125788"/>
              <a:chExt cx="773113" cy="774700"/>
            </a:xfrm>
            <a:solidFill>
              <a:srgbClr val="CF3C27"/>
            </a:solidFill>
          </p:grpSpPr>
          <p:sp>
            <p:nvSpPr>
              <p:cNvPr id="30" name="Freeform 15"/>
              <p:cNvSpPr>
                <a:spLocks noEditPoints="1"/>
              </p:cNvSpPr>
              <p:nvPr/>
            </p:nvSpPr>
            <p:spPr bwMode="auto">
              <a:xfrm>
                <a:off x="-1066800" y="3235326"/>
                <a:ext cx="165100" cy="552450"/>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31" name="Freeform 16"/>
              <p:cNvSpPr>
                <a:spLocks noEditPoints="1"/>
              </p:cNvSpPr>
              <p:nvPr/>
            </p:nvSpPr>
            <p:spPr bwMode="auto">
              <a:xfrm>
                <a:off x="-1355725" y="3125788"/>
                <a:ext cx="773113" cy="774700"/>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32" name="Oval 17"/>
              <p:cNvSpPr>
                <a:spLocks noChangeArrowheads="1"/>
              </p:cNvSpPr>
              <p:nvPr/>
            </p:nvSpPr>
            <p:spPr bwMode="auto">
              <a:xfrm>
                <a:off x="-973138" y="3505201"/>
                <a:ext cx="7938" cy="79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grpSp>
        <p:sp>
          <p:nvSpPr>
            <p:cNvPr id="29" name="矩形 28"/>
            <p:cNvSpPr/>
            <p:nvPr/>
          </p:nvSpPr>
          <p:spPr>
            <a:xfrm>
              <a:off x="8382737" y="3048406"/>
              <a:ext cx="2684761" cy="738665"/>
            </a:xfrm>
            <a:prstGeom prst="rect">
              <a:avLst/>
            </a:prstGeom>
          </p:spPr>
          <p:txBody>
            <a:bodyPr wrap="square">
              <a:spAutoFit/>
            </a:bodyPr>
            <a:lstStyle/>
            <a:p>
              <a:pPr algn="just" defTabSz="914377">
                <a:lnSpc>
                  <a:spcPct val="150000"/>
                </a:lnSpc>
                <a:buClr>
                  <a:prstClr val="black">
                    <a:lumMod val="75000"/>
                    <a:lumOff val="25000"/>
                  </a:prstClr>
                </a:buClr>
              </a:pPr>
              <a:r>
                <a:rPr lang="zh-CN" altLang="en-US" sz="1400" dirty="0">
                  <a:solidFill>
                    <a:srgbClr val="1D495D"/>
                  </a:solidFill>
                  <a:latin typeface="微软雅黑" panose="020B0503020204020204" pitchFamily="34" charset="-122"/>
                  <a:ea typeface="微软雅黑" panose="020B0503020204020204" pitchFamily="34" charset="-122"/>
                </a:rPr>
                <a:t>文字是简单的视觉图案再现 口语的声音，因而更加清晰，</a:t>
              </a:r>
              <a:endParaRPr lang="en-US" altLang="zh-CN" sz="1400" dirty="0">
                <a:solidFill>
                  <a:srgbClr val="1D495D"/>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6635526" y="5919916"/>
            <a:ext cx="2981484" cy="738664"/>
            <a:chOff x="8086014" y="3048406"/>
            <a:chExt cx="2981484" cy="738665"/>
          </a:xfrm>
        </p:grpSpPr>
        <p:grpSp>
          <p:nvGrpSpPr>
            <p:cNvPr id="34" name="组合 33"/>
            <p:cNvGrpSpPr>
              <a:grpSpLocks noChangeAspect="1"/>
            </p:cNvGrpSpPr>
            <p:nvPr/>
          </p:nvGrpSpPr>
          <p:grpSpPr>
            <a:xfrm>
              <a:off x="8086014" y="3165205"/>
              <a:ext cx="216000" cy="216443"/>
              <a:chOff x="-1355725" y="3125788"/>
              <a:chExt cx="773113" cy="774700"/>
            </a:xfrm>
            <a:solidFill>
              <a:srgbClr val="CF3C27"/>
            </a:solidFill>
          </p:grpSpPr>
          <p:sp>
            <p:nvSpPr>
              <p:cNvPr id="36" name="Freeform 15"/>
              <p:cNvSpPr>
                <a:spLocks noEditPoints="1"/>
              </p:cNvSpPr>
              <p:nvPr/>
            </p:nvSpPr>
            <p:spPr bwMode="auto">
              <a:xfrm>
                <a:off x="-1066800" y="3235326"/>
                <a:ext cx="165100" cy="552450"/>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37" name="Freeform 16"/>
              <p:cNvSpPr>
                <a:spLocks noEditPoints="1"/>
              </p:cNvSpPr>
              <p:nvPr/>
            </p:nvSpPr>
            <p:spPr bwMode="auto">
              <a:xfrm>
                <a:off x="-1355725" y="3125788"/>
                <a:ext cx="773113" cy="774700"/>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38" name="Oval 17"/>
              <p:cNvSpPr>
                <a:spLocks noChangeArrowheads="1"/>
              </p:cNvSpPr>
              <p:nvPr/>
            </p:nvSpPr>
            <p:spPr bwMode="auto">
              <a:xfrm>
                <a:off x="-973138" y="3505201"/>
                <a:ext cx="7938" cy="79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grpSp>
        <p:sp>
          <p:nvSpPr>
            <p:cNvPr id="35" name="矩形 34"/>
            <p:cNvSpPr/>
            <p:nvPr/>
          </p:nvSpPr>
          <p:spPr>
            <a:xfrm>
              <a:off x="8382737" y="3048406"/>
              <a:ext cx="2684761" cy="738665"/>
            </a:xfrm>
            <a:prstGeom prst="rect">
              <a:avLst/>
            </a:prstGeom>
          </p:spPr>
          <p:txBody>
            <a:bodyPr wrap="square">
              <a:spAutoFit/>
            </a:bodyPr>
            <a:lstStyle/>
            <a:p>
              <a:pPr algn="just" defTabSz="914377">
                <a:lnSpc>
                  <a:spcPct val="150000"/>
                </a:lnSpc>
                <a:buClr>
                  <a:prstClr val="black">
                    <a:lumMod val="75000"/>
                    <a:lumOff val="25000"/>
                  </a:prstClr>
                </a:buClr>
              </a:pPr>
              <a:r>
                <a:rPr lang="zh-CN" altLang="en-US" sz="1400" dirty="0">
                  <a:solidFill>
                    <a:srgbClr val="1D495D"/>
                  </a:solidFill>
                  <a:latin typeface="微软雅黑" panose="020B0503020204020204" pitchFamily="34" charset="-122"/>
                  <a:ea typeface="微软雅黑" panose="020B0503020204020204" pitchFamily="34" charset="-122"/>
                </a:rPr>
                <a:t>文字是简单的视觉图案再现 口语的声音，因而更加清晰，</a:t>
              </a:r>
              <a:endParaRPr lang="en-US" altLang="zh-CN" sz="1400" dirty="0">
                <a:solidFill>
                  <a:srgbClr val="1D495D"/>
                </a:solidFill>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3780891" y="1784540"/>
            <a:ext cx="2981484" cy="738664"/>
            <a:chOff x="8086014" y="3048406"/>
            <a:chExt cx="2981484" cy="738665"/>
          </a:xfrm>
        </p:grpSpPr>
        <p:grpSp>
          <p:nvGrpSpPr>
            <p:cNvPr id="40" name="组合 39"/>
            <p:cNvGrpSpPr>
              <a:grpSpLocks noChangeAspect="1"/>
            </p:cNvGrpSpPr>
            <p:nvPr/>
          </p:nvGrpSpPr>
          <p:grpSpPr>
            <a:xfrm>
              <a:off x="8086014" y="3165205"/>
              <a:ext cx="216000" cy="216443"/>
              <a:chOff x="-1355725" y="3125788"/>
              <a:chExt cx="773113" cy="774700"/>
            </a:xfrm>
            <a:solidFill>
              <a:srgbClr val="CF3C27"/>
            </a:solidFill>
          </p:grpSpPr>
          <p:sp>
            <p:nvSpPr>
              <p:cNvPr id="42" name="Freeform 15"/>
              <p:cNvSpPr>
                <a:spLocks noEditPoints="1"/>
              </p:cNvSpPr>
              <p:nvPr/>
            </p:nvSpPr>
            <p:spPr bwMode="auto">
              <a:xfrm>
                <a:off x="-1066800" y="3235326"/>
                <a:ext cx="165100" cy="552450"/>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43" name="Freeform 16"/>
              <p:cNvSpPr>
                <a:spLocks noEditPoints="1"/>
              </p:cNvSpPr>
              <p:nvPr/>
            </p:nvSpPr>
            <p:spPr bwMode="auto">
              <a:xfrm>
                <a:off x="-1355725" y="3125788"/>
                <a:ext cx="773113" cy="774700"/>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44" name="Oval 17"/>
              <p:cNvSpPr>
                <a:spLocks noChangeArrowheads="1"/>
              </p:cNvSpPr>
              <p:nvPr/>
            </p:nvSpPr>
            <p:spPr bwMode="auto">
              <a:xfrm>
                <a:off x="-973138" y="3505201"/>
                <a:ext cx="7938" cy="79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grpSp>
        <p:sp>
          <p:nvSpPr>
            <p:cNvPr id="41" name="矩形 40"/>
            <p:cNvSpPr/>
            <p:nvPr/>
          </p:nvSpPr>
          <p:spPr>
            <a:xfrm>
              <a:off x="8382737" y="3048406"/>
              <a:ext cx="2684761" cy="738665"/>
            </a:xfrm>
            <a:prstGeom prst="rect">
              <a:avLst/>
            </a:prstGeom>
          </p:spPr>
          <p:txBody>
            <a:bodyPr wrap="square">
              <a:spAutoFit/>
            </a:bodyPr>
            <a:lstStyle/>
            <a:p>
              <a:pPr algn="just" defTabSz="914377">
                <a:lnSpc>
                  <a:spcPct val="150000"/>
                </a:lnSpc>
                <a:buClr>
                  <a:prstClr val="black">
                    <a:lumMod val="75000"/>
                    <a:lumOff val="25000"/>
                  </a:prstClr>
                </a:buClr>
              </a:pPr>
              <a:r>
                <a:rPr lang="zh-CN" altLang="en-US" sz="1400" dirty="0">
                  <a:solidFill>
                    <a:srgbClr val="1D495D"/>
                  </a:solidFill>
                  <a:latin typeface="微软雅黑" panose="020B0503020204020204" pitchFamily="34" charset="-122"/>
                  <a:ea typeface="微软雅黑" panose="020B0503020204020204" pitchFamily="34" charset="-122"/>
                </a:rPr>
                <a:t>文字是简单的视觉图案再现 口语的声音，因而更加清晰，</a:t>
              </a:r>
              <a:endParaRPr lang="en-US" altLang="zh-CN" sz="1400" dirty="0">
                <a:solidFill>
                  <a:srgbClr val="1D495D"/>
                </a:solidFill>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986331" y="2731796"/>
            <a:ext cx="2981484" cy="738664"/>
            <a:chOff x="8086014" y="3048406"/>
            <a:chExt cx="2981484" cy="738665"/>
          </a:xfrm>
        </p:grpSpPr>
        <p:grpSp>
          <p:nvGrpSpPr>
            <p:cNvPr id="46" name="组合 45"/>
            <p:cNvGrpSpPr>
              <a:grpSpLocks noChangeAspect="1"/>
            </p:cNvGrpSpPr>
            <p:nvPr/>
          </p:nvGrpSpPr>
          <p:grpSpPr>
            <a:xfrm>
              <a:off x="8086014" y="3165205"/>
              <a:ext cx="216000" cy="216443"/>
              <a:chOff x="-1355725" y="3125788"/>
              <a:chExt cx="773113" cy="774700"/>
            </a:xfrm>
            <a:solidFill>
              <a:srgbClr val="CF3C27"/>
            </a:solidFill>
          </p:grpSpPr>
          <p:sp>
            <p:nvSpPr>
              <p:cNvPr id="48" name="Freeform 15"/>
              <p:cNvSpPr>
                <a:spLocks noEditPoints="1"/>
              </p:cNvSpPr>
              <p:nvPr/>
            </p:nvSpPr>
            <p:spPr bwMode="auto">
              <a:xfrm>
                <a:off x="-1066800" y="3235326"/>
                <a:ext cx="165100" cy="552450"/>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49" name="Freeform 16"/>
              <p:cNvSpPr>
                <a:spLocks noEditPoints="1"/>
              </p:cNvSpPr>
              <p:nvPr/>
            </p:nvSpPr>
            <p:spPr bwMode="auto">
              <a:xfrm>
                <a:off x="-1355725" y="3125788"/>
                <a:ext cx="773113" cy="774700"/>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50" name="Oval 17"/>
              <p:cNvSpPr>
                <a:spLocks noChangeArrowheads="1"/>
              </p:cNvSpPr>
              <p:nvPr/>
            </p:nvSpPr>
            <p:spPr bwMode="auto">
              <a:xfrm>
                <a:off x="-973138" y="3505201"/>
                <a:ext cx="7938" cy="79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grpSp>
        <p:sp>
          <p:nvSpPr>
            <p:cNvPr id="47" name="矩形 46"/>
            <p:cNvSpPr/>
            <p:nvPr/>
          </p:nvSpPr>
          <p:spPr>
            <a:xfrm>
              <a:off x="8382737" y="3048406"/>
              <a:ext cx="2684761" cy="738665"/>
            </a:xfrm>
            <a:prstGeom prst="rect">
              <a:avLst/>
            </a:prstGeom>
          </p:spPr>
          <p:txBody>
            <a:bodyPr wrap="square">
              <a:spAutoFit/>
            </a:bodyPr>
            <a:lstStyle/>
            <a:p>
              <a:pPr algn="just" defTabSz="914377">
                <a:lnSpc>
                  <a:spcPct val="150000"/>
                </a:lnSpc>
                <a:buClr>
                  <a:prstClr val="black">
                    <a:lumMod val="75000"/>
                    <a:lumOff val="25000"/>
                  </a:prstClr>
                </a:buClr>
              </a:pPr>
              <a:r>
                <a:rPr lang="zh-CN" altLang="en-US" sz="1400" dirty="0">
                  <a:solidFill>
                    <a:srgbClr val="1D495D"/>
                  </a:solidFill>
                  <a:latin typeface="微软雅黑" panose="020B0503020204020204" pitchFamily="34" charset="-122"/>
                  <a:ea typeface="微软雅黑" panose="020B0503020204020204" pitchFamily="34" charset="-122"/>
                </a:rPr>
                <a:t>文字是简单的视觉图案再现 口语的声音，因而更加清晰，</a:t>
              </a:r>
              <a:endParaRPr lang="en-US" altLang="zh-CN" sz="1400" dirty="0">
                <a:solidFill>
                  <a:srgbClr val="1D495D"/>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1112520" y="491067"/>
            <a:ext cx="2377574" cy="420564"/>
          </a:xfrm>
          <a:prstGeom prst="rect">
            <a:avLst/>
          </a:prstGeom>
          <a:noFill/>
        </p:spPr>
        <p:txBody>
          <a:bodyPr wrap="none" rtlCol="0" anchor="t">
            <a:spAutoFit/>
          </a:bodyPr>
          <a:lstStyle/>
          <a:p>
            <a:pPr defTabSz="914377"/>
            <a:r>
              <a:rPr lang="zh-CN" altLang="en-US" sz="2133" b="1" dirty="0">
                <a:solidFill>
                  <a:srgbClr val="E74C2E"/>
                </a:solidFill>
                <a:latin typeface="Impact" panose="020B0806030902050204" pitchFamily="34" charset="0"/>
                <a:ea typeface="微软雅黑" panose="020B0503020204020204" pitchFamily="34" charset="-122"/>
                <a:cs typeface="+mn-ea"/>
                <a:sym typeface="+mn-ea"/>
              </a:rPr>
              <a:t>单击此处添加标题</a:t>
            </a:r>
            <a:endParaRPr lang="zh-CN" altLang="en-US">
              <a:solidFill>
                <a:prstClr val="black"/>
              </a:solidFill>
            </a:endParaRPr>
          </a:p>
        </p:txBody>
      </p:sp>
    </p:spTree>
    <p:extLst>
      <p:ext uri="{BB962C8B-B14F-4D97-AF65-F5344CB8AC3E}">
        <p14:creationId xmlns:p14="http://schemas.microsoft.com/office/powerpoint/2010/main" val="1409959600"/>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1000"/>
                                        <p:tgtEl>
                                          <p:spTgt spid="1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1000"/>
                                        <p:tgtEl>
                                          <p:spTgt spid="14"/>
                                        </p:tgtEl>
                                      </p:cBhvr>
                                    </p:animEffect>
                                  </p:childTnLst>
                                </p:cTn>
                              </p:par>
                              <p:par>
                                <p:cTn id="14" presetID="22" presetClass="entr" presetSubtype="8"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1000"/>
                                        <p:tgtEl>
                                          <p:spTgt spid="1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1000"/>
                                        <p:tgtEl>
                                          <p:spTgt spid="20"/>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1000"/>
                                        <p:tgtEl>
                                          <p:spTgt spid="21"/>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1000"/>
                                        <p:tgtEl>
                                          <p:spTgt spid="22"/>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left)">
                                      <p:cBhvr>
                                        <p:cTn id="28" dur="1000"/>
                                        <p:tgtEl>
                                          <p:spTgt spid="23"/>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1000"/>
                                        <p:tgtEl>
                                          <p:spTgt spid="24"/>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ipe(left)">
                                      <p:cBhvr>
                                        <p:cTn id="34" dur="1000"/>
                                        <p:tgtEl>
                                          <p:spTgt spid="25"/>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left)">
                                      <p:cBhvr>
                                        <p:cTn id="37" dur="1000"/>
                                        <p:tgtEl>
                                          <p:spTgt spid="26"/>
                                        </p:tgtEl>
                                      </p:cBhvr>
                                    </p:animEffect>
                                  </p:childTnLst>
                                </p:cTn>
                              </p:par>
                            </p:childTnLst>
                          </p:cTn>
                        </p:par>
                        <p:par>
                          <p:cTn id="38" fill="hold">
                            <p:stCondLst>
                              <p:cond delay="1000"/>
                            </p:stCondLst>
                            <p:childTnLst>
                              <p:par>
                                <p:cTn id="39" presetID="16" presetClass="entr" presetSubtype="21" fill="hold" nodeType="after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barn(inVertical)">
                                      <p:cBhvr>
                                        <p:cTn id="41" dur="500"/>
                                        <p:tgtEl>
                                          <p:spTgt spid="39"/>
                                        </p:tgtEl>
                                      </p:cBhvr>
                                    </p:animEffect>
                                  </p:childTnLst>
                                </p:cTn>
                              </p:par>
                            </p:childTnLst>
                          </p:cTn>
                        </p:par>
                        <p:par>
                          <p:cTn id="42" fill="hold">
                            <p:stCondLst>
                              <p:cond delay="1500"/>
                            </p:stCondLst>
                            <p:childTnLst>
                              <p:par>
                                <p:cTn id="43" presetID="16" presetClass="entr" presetSubtype="21" fill="hold" nodeType="after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barn(inVertical)">
                                      <p:cBhvr>
                                        <p:cTn id="45" dur="500"/>
                                        <p:tgtEl>
                                          <p:spTgt spid="45"/>
                                        </p:tgtEl>
                                      </p:cBhvr>
                                    </p:animEffect>
                                  </p:childTnLst>
                                </p:cTn>
                              </p:par>
                            </p:childTnLst>
                          </p:cTn>
                        </p:par>
                        <p:par>
                          <p:cTn id="46" fill="hold">
                            <p:stCondLst>
                              <p:cond delay="2000"/>
                            </p:stCondLst>
                            <p:childTnLst>
                              <p:par>
                                <p:cTn id="47" presetID="16" presetClass="entr" presetSubtype="21" fill="hold" nodeType="after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barn(inVertical)">
                                      <p:cBhvr>
                                        <p:cTn id="49" dur="500"/>
                                        <p:tgtEl>
                                          <p:spTgt spid="27"/>
                                        </p:tgtEl>
                                      </p:cBhvr>
                                    </p:animEffect>
                                  </p:childTnLst>
                                </p:cTn>
                              </p:par>
                            </p:childTnLst>
                          </p:cTn>
                        </p:par>
                        <p:par>
                          <p:cTn id="50" fill="hold">
                            <p:stCondLst>
                              <p:cond delay="2500"/>
                            </p:stCondLst>
                            <p:childTnLst>
                              <p:par>
                                <p:cTn id="51" presetID="16" presetClass="entr" presetSubtype="21" fill="hold" nodeType="after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barn(inVertical)">
                                      <p:cBhvr>
                                        <p:cTn id="5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20" grpId="0" bldLvl="0" animBg="1"/>
      <p:bldP spid="21" grpId="0" bldLvl="0" animBg="1"/>
      <p:bldP spid="22" grpId="0" bldLvl="0" animBg="1"/>
      <p:bldP spid="23" grpId="0"/>
      <p:bldP spid="24" grpId="0"/>
      <p:bldP spid="25" grpId="0"/>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4294967295"/>
          </p:nvPr>
        </p:nvSpPr>
        <p:spPr>
          <a:xfrm>
            <a:off x="82848" y="6404447"/>
            <a:ext cx="2844800" cy="365125"/>
          </a:xfrm>
          <a:prstGeom prst="rect">
            <a:avLst/>
          </a:prstGeom>
        </p:spPr>
        <p:txBody>
          <a:bodyPr vert="horz" lIns="121920" tIns="60960" rIns="121920" bIns="60960" rtlCol="0" anchor="ctr"/>
          <a:lstStyle>
            <a:lvl1pPr algn="l">
              <a:defRPr sz="1600">
                <a:solidFill>
                  <a:schemeClr val="bg1"/>
                </a:solidFill>
                <a:latin typeface="Impact" panose="020B0806030902050204" pitchFamily="34" charset="0"/>
                <a:ea typeface="+mn-ea"/>
              </a:defRPr>
            </a:lvl1pPr>
          </a:lstStyle>
          <a:p>
            <a:fld id="{9EB7AECC-7B6E-4838-B244-B8E9DDF8F422}" type="datetime1">
              <a:rPr lang="zh-CN" altLang="en-US" smtClean="0">
                <a:solidFill>
                  <a:prstClr val="white"/>
                </a:solidFill>
              </a:rPr>
              <a:pPr/>
              <a:t>2018/1/24</a:t>
            </a:fld>
            <a:endParaRPr lang="zh-CN" altLang="en-US" dirty="0">
              <a:solidFill>
                <a:prstClr val="white"/>
              </a:solidFill>
            </a:endParaRPr>
          </a:p>
        </p:txBody>
      </p:sp>
      <p:grpSp>
        <p:nvGrpSpPr>
          <p:cNvPr id="23" name="组合 22"/>
          <p:cNvGrpSpPr/>
          <p:nvPr/>
        </p:nvGrpSpPr>
        <p:grpSpPr>
          <a:xfrm>
            <a:off x="1488780" y="1505786"/>
            <a:ext cx="2740323" cy="4450716"/>
            <a:chOff x="856689" y="1129339"/>
            <a:chExt cx="2055242" cy="3338037"/>
          </a:xfrm>
        </p:grpSpPr>
        <p:sp>
          <p:nvSpPr>
            <p:cNvPr id="24" name="矩形 23"/>
            <p:cNvSpPr/>
            <p:nvPr/>
          </p:nvSpPr>
          <p:spPr>
            <a:xfrm>
              <a:off x="856689" y="1129339"/>
              <a:ext cx="2055242" cy="3338037"/>
            </a:xfrm>
            <a:prstGeom prst="rect">
              <a:avLst/>
            </a:prstGeom>
            <a:solidFill>
              <a:srgbClr val="E74C2E"/>
            </a:solidFill>
            <a:ln w="19050">
              <a:solidFill>
                <a:srgbClr val="B8B3AB"/>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600">
                <a:solidFill>
                  <a:prstClr val="white"/>
                </a:solidFill>
              </a:endParaRPr>
            </a:p>
          </p:txBody>
        </p:sp>
        <p:sp>
          <p:nvSpPr>
            <p:cNvPr id="25" name="文本框 24"/>
            <p:cNvSpPr txBox="1"/>
            <p:nvPr/>
          </p:nvSpPr>
          <p:spPr>
            <a:xfrm rot="16200000">
              <a:off x="78079" y="2638017"/>
              <a:ext cx="1879447" cy="290849"/>
            </a:xfrm>
            <a:prstGeom prst="rect">
              <a:avLst/>
            </a:prstGeom>
            <a:noFill/>
          </p:spPr>
          <p:txBody>
            <a:bodyPr wrap="square" rtlCol="0">
              <a:spAutoFit/>
            </a:bodyPr>
            <a:lstStyle/>
            <a:p>
              <a:pPr algn="ctr" defTabSz="914377">
                <a:lnSpc>
                  <a:spcPct val="120000"/>
                </a:lnSpc>
              </a:pPr>
              <a:r>
                <a:rPr lang="zh-CN" altLang="en-US" sz="1600" b="1" dirty="0">
                  <a:solidFill>
                    <a:prstClr val="white"/>
                  </a:solidFill>
                  <a:latin typeface="微软雅黑" panose="020B0503020204020204" pitchFamily="34" charset="-122"/>
                  <a:ea typeface="微软雅黑" panose="020B0503020204020204" pitchFamily="34" charset="-122"/>
                </a:rPr>
                <a:t>点击插入</a:t>
              </a:r>
              <a:r>
                <a:rPr lang="zh-CN" altLang="en-US" sz="1600" b="1" dirty="0">
                  <a:solidFill>
                    <a:prstClr val="white"/>
                  </a:solidFill>
                  <a:latin typeface="微软雅黑" panose="020B0503020204020204" pitchFamily="34" charset="-122"/>
                  <a:ea typeface="微软雅黑" panose="020B0503020204020204" pitchFamily="34" charset="-122"/>
                </a:rPr>
                <a:t>标签</a:t>
              </a:r>
              <a:r>
                <a:rPr lang="zh-CN" altLang="en-US" sz="1600" b="1" dirty="0">
                  <a:solidFill>
                    <a:prstClr val="white"/>
                  </a:solidFill>
                  <a:latin typeface="微软雅黑" panose="020B0503020204020204" pitchFamily="34" charset="-122"/>
                  <a:ea typeface="微软雅黑" panose="020B0503020204020204" pitchFamily="34" charset="-122"/>
                </a:rPr>
                <a:t>文本</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1971781" y="1353781"/>
            <a:ext cx="9020763" cy="1072547"/>
            <a:chOff x="1218940" y="1015336"/>
            <a:chExt cx="6765572" cy="804410"/>
          </a:xfrm>
        </p:grpSpPr>
        <p:sp>
          <p:nvSpPr>
            <p:cNvPr id="27" name="五边形 26"/>
            <p:cNvSpPr/>
            <p:nvPr/>
          </p:nvSpPr>
          <p:spPr>
            <a:xfrm>
              <a:off x="1218940" y="1015336"/>
              <a:ext cx="2061635" cy="804410"/>
            </a:xfrm>
            <a:prstGeom prst="homePlate">
              <a:avLst>
                <a:gd name="adj" fmla="val 30537"/>
              </a:avLst>
            </a:prstGeom>
            <a:solidFill>
              <a:srgbClr val="E74C2E"/>
            </a:solidFill>
            <a:ln w="19050">
              <a:solidFill>
                <a:srgbClr val="AEB3BB"/>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600">
                <a:solidFill>
                  <a:prstClr val="white"/>
                </a:solidFill>
              </a:endParaRPr>
            </a:p>
          </p:txBody>
        </p:sp>
        <p:sp>
          <p:nvSpPr>
            <p:cNvPr id="28" name="任意多边形 27"/>
            <p:cNvSpPr/>
            <p:nvPr/>
          </p:nvSpPr>
          <p:spPr>
            <a:xfrm>
              <a:off x="3150058" y="1015336"/>
              <a:ext cx="4834454" cy="804410"/>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solidFill>
              <a:srgbClr val="FFFFFF"/>
            </a:solid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600">
                <a:solidFill>
                  <a:prstClr val="black"/>
                </a:solidFill>
              </a:endParaRPr>
            </a:p>
          </p:txBody>
        </p:sp>
        <p:sp>
          <p:nvSpPr>
            <p:cNvPr id="29" name="文本框 15"/>
            <p:cNvSpPr txBox="1"/>
            <p:nvPr/>
          </p:nvSpPr>
          <p:spPr>
            <a:xfrm>
              <a:off x="3608733" y="1114422"/>
              <a:ext cx="3471218" cy="553998"/>
            </a:xfrm>
            <a:prstGeom prst="rect">
              <a:avLst/>
            </a:prstGeom>
            <a:noFill/>
          </p:spPr>
          <p:txBody>
            <a:bodyPr wrap="square" rtlCol="0">
              <a:spAutoFit/>
            </a:bodyPr>
            <a:lstStyle/>
            <a:p>
              <a:pPr defTabSz="914377">
                <a:lnSpc>
                  <a:spcPct val="150000"/>
                </a:lnSpc>
              </a:pPr>
              <a:r>
                <a:rPr lang="zh-CN" altLang="en-US" sz="1400" dirty="0">
                  <a:solidFill>
                    <a:prstClr val="black">
                      <a:lumMod val="65000"/>
                      <a:lumOff val="35000"/>
                    </a:prstClr>
                  </a:solidFill>
                  <a:latin typeface="微软雅黑" panose="020B0503020204020204" pitchFamily="34" charset="-122"/>
                  <a:ea typeface="微软雅黑" panose="020B0503020204020204" pitchFamily="34" charset="-122"/>
                </a:rPr>
                <a:t>◆ 简约商务风图表系列</a:t>
              </a:r>
              <a:endParaRPr lang="en-US" altLang="zh-CN" sz="1400" dirty="0">
                <a:solidFill>
                  <a:prstClr val="black">
                    <a:lumMod val="65000"/>
                    <a:lumOff val="35000"/>
                  </a:prstClr>
                </a:solidFill>
                <a:latin typeface="微软雅黑" panose="020B0503020204020204" pitchFamily="34" charset="-122"/>
                <a:ea typeface="微软雅黑" panose="020B0503020204020204" pitchFamily="34" charset="-122"/>
              </a:endParaRPr>
            </a:p>
            <a:p>
              <a:pPr defTabSz="914377">
                <a:lnSpc>
                  <a:spcPct val="150000"/>
                </a:lnSpc>
              </a:pPr>
              <a:r>
                <a:rPr lang="zh-CN" altLang="en-US" sz="1400" dirty="0">
                  <a:solidFill>
                    <a:prstClr val="black">
                      <a:lumMod val="65000"/>
                      <a:lumOff val="35000"/>
                    </a:prstClr>
                  </a:solidFill>
                  <a:latin typeface="微软雅黑" panose="020B0503020204020204" pitchFamily="34" charset="-122"/>
                  <a:ea typeface="微软雅黑" panose="020B0503020204020204" pitchFamily="34" charset="-122"/>
                </a:rPr>
                <a:t>◆ 在此点击输入具体文本内容</a:t>
              </a:r>
              <a:endParaRPr lang="zh-CN" altLang="en-US" sz="14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30" name="文本框 23"/>
            <p:cNvSpPr txBox="1"/>
            <p:nvPr/>
          </p:nvSpPr>
          <p:spPr>
            <a:xfrm>
              <a:off x="1408589" y="1113888"/>
              <a:ext cx="1741469" cy="512448"/>
            </a:xfrm>
            <a:prstGeom prst="rect">
              <a:avLst/>
            </a:prstGeom>
            <a:noFill/>
          </p:spPr>
          <p:txBody>
            <a:bodyPr wrap="square" rtlCol="0">
              <a:spAutoFit/>
            </a:bodyPr>
            <a:lstStyle/>
            <a:p>
              <a:pPr defTabSz="914377">
                <a:lnSpc>
                  <a:spcPct val="120000"/>
                </a:lnSpc>
              </a:pPr>
              <a:r>
                <a:rPr lang="zh-CN" altLang="en-US" sz="1600" b="1" dirty="0">
                  <a:solidFill>
                    <a:prstClr val="white"/>
                  </a:solidFill>
                  <a:latin typeface="微软雅黑" panose="020B0503020204020204" pitchFamily="34" charset="-122"/>
                  <a:ea typeface="微软雅黑" panose="020B0503020204020204" pitchFamily="34" charset="-122"/>
                </a:rPr>
                <a:t>点击插入具体</a:t>
              </a:r>
              <a:endParaRPr lang="en-US" altLang="zh-CN" sz="1600" b="1" dirty="0">
                <a:solidFill>
                  <a:prstClr val="white"/>
                </a:solidFill>
                <a:latin typeface="微软雅黑" panose="020B0503020204020204" pitchFamily="34" charset="-122"/>
                <a:ea typeface="微软雅黑" panose="020B0503020204020204" pitchFamily="34" charset="-122"/>
              </a:endParaRPr>
            </a:p>
            <a:p>
              <a:pPr defTabSz="914377">
                <a:lnSpc>
                  <a:spcPct val="120000"/>
                </a:lnSpc>
              </a:pPr>
              <a:r>
                <a:rPr lang="zh-CN" altLang="en-US" sz="1600" b="1" dirty="0">
                  <a:solidFill>
                    <a:prstClr val="white"/>
                  </a:solidFill>
                  <a:latin typeface="微软雅黑" panose="020B0503020204020204" pitchFamily="34" charset="-122"/>
                  <a:ea typeface="微软雅黑" panose="020B0503020204020204" pitchFamily="34" charset="-122"/>
                </a:rPr>
                <a:t>文本内容</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1971781" y="2589699"/>
            <a:ext cx="9020763" cy="1072547"/>
            <a:chOff x="1218940" y="1942273"/>
            <a:chExt cx="6765572" cy="804410"/>
          </a:xfrm>
        </p:grpSpPr>
        <p:sp>
          <p:nvSpPr>
            <p:cNvPr id="32" name="五边形 31"/>
            <p:cNvSpPr/>
            <p:nvPr/>
          </p:nvSpPr>
          <p:spPr>
            <a:xfrm>
              <a:off x="1218940" y="1942273"/>
              <a:ext cx="2061635" cy="804410"/>
            </a:xfrm>
            <a:prstGeom prst="homePlate">
              <a:avLst>
                <a:gd name="adj" fmla="val 30537"/>
              </a:avLst>
            </a:prstGeom>
            <a:gradFill>
              <a:gsLst>
                <a:gs pos="0">
                  <a:srgbClr val="FFFFFF"/>
                </a:gs>
                <a:gs pos="100000">
                  <a:srgbClr val="D8D8D8"/>
                </a:gs>
              </a:gsLst>
              <a:lin ang="5400000" scaled="1"/>
            </a:gradFill>
            <a:ln w="19050">
              <a:solidFill>
                <a:srgbClr val="C4C4C4"/>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600">
                <a:solidFill>
                  <a:prstClr val="black">
                    <a:lumMod val="65000"/>
                    <a:lumOff val="35000"/>
                  </a:prstClr>
                </a:solidFill>
              </a:endParaRPr>
            </a:p>
          </p:txBody>
        </p:sp>
        <p:sp>
          <p:nvSpPr>
            <p:cNvPr id="33" name="任意多边形 32"/>
            <p:cNvSpPr/>
            <p:nvPr/>
          </p:nvSpPr>
          <p:spPr>
            <a:xfrm>
              <a:off x="3150058" y="1942273"/>
              <a:ext cx="4834454" cy="804410"/>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solidFill>
              <a:srgbClr val="FFFFFF"/>
            </a:solid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600">
                <a:solidFill>
                  <a:prstClr val="black">
                    <a:lumMod val="65000"/>
                    <a:lumOff val="35000"/>
                  </a:prstClr>
                </a:solidFill>
              </a:endParaRPr>
            </a:p>
          </p:txBody>
        </p:sp>
        <p:sp>
          <p:nvSpPr>
            <p:cNvPr id="34" name="文本框 17"/>
            <p:cNvSpPr txBox="1"/>
            <p:nvPr/>
          </p:nvSpPr>
          <p:spPr>
            <a:xfrm>
              <a:off x="3608733" y="2017386"/>
              <a:ext cx="3471218" cy="553998"/>
            </a:xfrm>
            <a:prstGeom prst="rect">
              <a:avLst/>
            </a:prstGeom>
            <a:noFill/>
          </p:spPr>
          <p:txBody>
            <a:bodyPr wrap="square" rtlCol="0">
              <a:spAutoFit/>
            </a:bodyPr>
            <a:lstStyle/>
            <a:p>
              <a:pPr defTabSz="914377">
                <a:lnSpc>
                  <a:spcPct val="150000"/>
                </a:lnSpc>
              </a:pPr>
              <a:r>
                <a:rPr lang="zh-CN" altLang="en-US" sz="1400" dirty="0">
                  <a:solidFill>
                    <a:prstClr val="black">
                      <a:lumMod val="65000"/>
                      <a:lumOff val="35000"/>
                    </a:prstClr>
                  </a:solidFill>
                  <a:latin typeface="微软雅黑" panose="020B0503020204020204" pitchFamily="34" charset="-122"/>
                  <a:ea typeface="微软雅黑" panose="020B0503020204020204" pitchFamily="34" charset="-122"/>
                </a:rPr>
                <a:t>◆ 简约商务风图表系列</a:t>
              </a:r>
              <a:endParaRPr lang="en-US" altLang="zh-CN" sz="1400" dirty="0">
                <a:solidFill>
                  <a:prstClr val="black">
                    <a:lumMod val="65000"/>
                    <a:lumOff val="35000"/>
                  </a:prstClr>
                </a:solidFill>
                <a:latin typeface="微软雅黑" panose="020B0503020204020204" pitchFamily="34" charset="-122"/>
                <a:ea typeface="微软雅黑" panose="020B0503020204020204" pitchFamily="34" charset="-122"/>
              </a:endParaRPr>
            </a:p>
            <a:p>
              <a:pPr defTabSz="914377">
                <a:lnSpc>
                  <a:spcPct val="150000"/>
                </a:lnSpc>
              </a:pPr>
              <a:r>
                <a:rPr lang="zh-CN" altLang="en-US" sz="1400" dirty="0">
                  <a:solidFill>
                    <a:prstClr val="black">
                      <a:lumMod val="65000"/>
                      <a:lumOff val="35000"/>
                    </a:prstClr>
                  </a:solidFill>
                  <a:latin typeface="微软雅黑" panose="020B0503020204020204" pitchFamily="34" charset="-122"/>
                  <a:ea typeface="微软雅黑" panose="020B0503020204020204" pitchFamily="34" charset="-122"/>
                </a:rPr>
                <a:t>◆ 在此点击输入具体文本内容</a:t>
              </a:r>
              <a:endParaRPr lang="zh-CN" altLang="en-US" sz="14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35" name="文本框 20"/>
            <p:cNvSpPr txBox="1"/>
            <p:nvPr/>
          </p:nvSpPr>
          <p:spPr>
            <a:xfrm>
              <a:off x="1440553" y="2028041"/>
              <a:ext cx="1741469" cy="512448"/>
            </a:xfrm>
            <a:prstGeom prst="rect">
              <a:avLst/>
            </a:prstGeom>
            <a:noFill/>
          </p:spPr>
          <p:txBody>
            <a:bodyPr wrap="square" rtlCol="0">
              <a:spAutoFit/>
            </a:bodyPr>
            <a:lstStyle/>
            <a:p>
              <a:pPr defTabSz="914377">
                <a:lnSpc>
                  <a:spcPct val="120000"/>
                </a:lnSpc>
              </a:pPr>
              <a:r>
                <a:rPr lang="zh-CN" altLang="en-US" sz="1600" b="1" dirty="0">
                  <a:solidFill>
                    <a:prstClr val="black">
                      <a:lumMod val="65000"/>
                      <a:lumOff val="35000"/>
                    </a:prstClr>
                  </a:solidFill>
                  <a:latin typeface="微软雅黑" panose="020B0503020204020204" pitchFamily="34" charset="-122"/>
                  <a:ea typeface="微软雅黑" panose="020B0503020204020204" pitchFamily="34" charset="-122"/>
                </a:rPr>
                <a:t>点击插入</a:t>
              </a:r>
              <a:endParaRPr lang="en-US" altLang="zh-CN" sz="1600" b="1" dirty="0">
                <a:solidFill>
                  <a:prstClr val="black">
                    <a:lumMod val="65000"/>
                    <a:lumOff val="35000"/>
                  </a:prstClr>
                </a:solidFill>
                <a:latin typeface="微软雅黑" panose="020B0503020204020204" pitchFamily="34" charset="-122"/>
                <a:ea typeface="微软雅黑" panose="020B0503020204020204" pitchFamily="34" charset="-122"/>
              </a:endParaRPr>
            </a:p>
            <a:p>
              <a:pPr defTabSz="914377">
                <a:lnSpc>
                  <a:spcPct val="120000"/>
                </a:lnSpc>
              </a:pPr>
              <a:r>
                <a:rPr lang="zh-CN" altLang="en-US" sz="1600" b="1" dirty="0">
                  <a:solidFill>
                    <a:prstClr val="black">
                      <a:lumMod val="65000"/>
                      <a:lumOff val="35000"/>
                    </a:prstClr>
                  </a:solidFill>
                  <a:latin typeface="微软雅黑" panose="020B0503020204020204" pitchFamily="34" charset="-122"/>
                  <a:ea typeface="微软雅黑" panose="020B0503020204020204" pitchFamily="34" charset="-122"/>
                </a:rPr>
                <a:t>具体文本内容</a:t>
              </a:r>
              <a:endParaRPr lang="zh-CN" altLang="en-US" sz="16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a:off x="1971781" y="3736114"/>
            <a:ext cx="9020763" cy="1136473"/>
            <a:chOff x="1218940" y="2802086"/>
            <a:chExt cx="6765572" cy="852355"/>
          </a:xfrm>
        </p:grpSpPr>
        <p:sp>
          <p:nvSpPr>
            <p:cNvPr id="37" name="五边形 36"/>
            <p:cNvSpPr/>
            <p:nvPr/>
          </p:nvSpPr>
          <p:spPr>
            <a:xfrm>
              <a:off x="1218940" y="2850031"/>
              <a:ext cx="2061635" cy="804410"/>
            </a:xfrm>
            <a:prstGeom prst="homePlate">
              <a:avLst>
                <a:gd name="adj" fmla="val 30537"/>
              </a:avLst>
            </a:prstGeom>
            <a:gradFill>
              <a:gsLst>
                <a:gs pos="0">
                  <a:srgbClr val="FFFFFF"/>
                </a:gs>
                <a:gs pos="100000">
                  <a:srgbClr val="D8D8D8"/>
                </a:gs>
              </a:gsLst>
              <a:lin ang="5400000" scaled="1"/>
            </a:gradFill>
            <a:ln w="19050">
              <a:solidFill>
                <a:srgbClr val="C4C4C4"/>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600">
                <a:solidFill>
                  <a:prstClr val="black">
                    <a:lumMod val="65000"/>
                    <a:lumOff val="35000"/>
                  </a:prstClr>
                </a:solidFill>
              </a:endParaRPr>
            </a:p>
          </p:txBody>
        </p:sp>
        <p:sp>
          <p:nvSpPr>
            <p:cNvPr id="38" name="任意多边形 37"/>
            <p:cNvSpPr/>
            <p:nvPr/>
          </p:nvSpPr>
          <p:spPr>
            <a:xfrm>
              <a:off x="3150058" y="2850031"/>
              <a:ext cx="4834454" cy="804410"/>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solidFill>
              <a:srgbClr val="FFFFFF"/>
            </a:solid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600">
                <a:solidFill>
                  <a:prstClr val="black">
                    <a:lumMod val="65000"/>
                    <a:lumOff val="35000"/>
                  </a:prstClr>
                </a:solidFill>
              </a:endParaRPr>
            </a:p>
          </p:txBody>
        </p:sp>
        <p:sp>
          <p:nvSpPr>
            <p:cNvPr id="39" name="文本框 18"/>
            <p:cNvSpPr txBox="1"/>
            <p:nvPr/>
          </p:nvSpPr>
          <p:spPr>
            <a:xfrm>
              <a:off x="3608733" y="2802086"/>
              <a:ext cx="3471218" cy="796372"/>
            </a:xfrm>
            <a:prstGeom prst="rect">
              <a:avLst/>
            </a:prstGeom>
            <a:noFill/>
          </p:spPr>
          <p:txBody>
            <a:bodyPr wrap="square" rtlCol="0">
              <a:spAutoFit/>
            </a:bodyPr>
            <a:lstStyle/>
            <a:p>
              <a:pPr defTabSz="914377">
                <a:lnSpc>
                  <a:spcPct val="150000"/>
                </a:lnSpc>
              </a:pPr>
              <a:r>
                <a:rPr lang="zh-CN" altLang="en-US" sz="1400" dirty="0">
                  <a:solidFill>
                    <a:prstClr val="black">
                      <a:lumMod val="65000"/>
                      <a:lumOff val="35000"/>
                    </a:prstClr>
                  </a:solidFill>
                  <a:latin typeface="微软雅黑" panose="020B0503020204020204" pitchFamily="34" charset="-122"/>
                  <a:ea typeface="微软雅黑" panose="020B0503020204020204" pitchFamily="34" charset="-122"/>
                </a:rPr>
                <a:t>◆ 简约商务风图表系列</a:t>
              </a:r>
              <a:endParaRPr lang="en-US" altLang="zh-CN" sz="1400" dirty="0">
                <a:solidFill>
                  <a:prstClr val="black">
                    <a:lumMod val="65000"/>
                    <a:lumOff val="35000"/>
                  </a:prstClr>
                </a:solidFill>
                <a:latin typeface="微软雅黑" panose="020B0503020204020204" pitchFamily="34" charset="-122"/>
                <a:ea typeface="微软雅黑" panose="020B0503020204020204" pitchFamily="34" charset="-122"/>
              </a:endParaRPr>
            </a:p>
            <a:p>
              <a:pPr defTabSz="914377">
                <a:lnSpc>
                  <a:spcPct val="150000"/>
                </a:lnSpc>
              </a:pPr>
              <a:r>
                <a:rPr lang="zh-CN" altLang="en-US" sz="1400" dirty="0">
                  <a:solidFill>
                    <a:prstClr val="black">
                      <a:lumMod val="65000"/>
                      <a:lumOff val="35000"/>
                    </a:prstClr>
                  </a:solidFill>
                  <a:latin typeface="微软雅黑" panose="020B0503020204020204" pitchFamily="34" charset="-122"/>
                  <a:ea typeface="微软雅黑" panose="020B0503020204020204" pitchFamily="34" charset="-122"/>
                </a:rPr>
                <a:t>◆ 简约商务风图表</a:t>
              </a:r>
              <a:r>
                <a:rPr lang="zh-CN" altLang="en-US" sz="1400" dirty="0">
                  <a:solidFill>
                    <a:prstClr val="black">
                      <a:lumMod val="65000"/>
                      <a:lumOff val="35000"/>
                    </a:prstClr>
                  </a:solidFill>
                  <a:latin typeface="微软雅黑" panose="020B0503020204020204" pitchFamily="34" charset="-122"/>
                  <a:ea typeface="微软雅黑" panose="020B0503020204020204" pitchFamily="34" charset="-122"/>
                </a:rPr>
                <a:t>系列</a:t>
              </a:r>
              <a:endParaRPr lang="en-US" altLang="zh-CN" sz="1400" dirty="0">
                <a:solidFill>
                  <a:prstClr val="black">
                    <a:lumMod val="65000"/>
                    <a:lumOff val="35000"/>
                  </a:prstClr>
                </a:solidFill>
                <a:latin typeface="微软雅黑" panose="020B0503020204020204" pitchFamily="34" charset="-122"/>
                <a:ea typeface="微软雅黑" panose="020B0503020204020204" pitchFamily="34" charset="-122"/>
              </a:endParaRPr>
            </a:p>
            <a:p>
              <a:pPr defTabSz="914377">
                <a:lnSpc>
                  <a:spcPct val="150000"/>
                </a:lnSpc>
              </a:pPr>
              <a:r>
                <a:rPr lang="zh-CN" altLang="en-US" sz="1400" dirty="0">
                  <a:solidFill>
                    <a:prstClr val="black">
                      <a:lumMod val="65000"/>
                      <a:lumOff val="35000"/>
                    </a:prstClr>
                  </a:solidFill>
                  <a:latin typeface="微软雅黑" panose="020B0503020204020204" pitchFamily="34" charset="-122"/>
                  <a:ea typeface="微软雅黑" panose="020B0503020204020204" pitchFamily="34" charset="-122"/>
                </a:rPr>
                <a:t>◆ 在此点击输入具体文本内容</a:t>
              </a:r>
              <a:endParaRPr lang="zh-CN" altLang="en-US" sz="14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40" name="文本框 21"/>
            <p:cNvSpPr txBox="1"/>
            <p:nvPr/>
          </p:nvSpPr>
          <p:spPr>
            <a:xfrm>
              <a:off x="1440553" y="2976286"/>
              <a:ext cx="1741469" cy="512448"/>
            </a:xfrm>
            <a:prstGeom prst="rect">
              <a:avLst/>
            </a:prstGeom>
            <a:noFill/>
          </p:spPr>
          <p:txBody>
            <a:bodyPr wrap="square" rtlCol="0">
              <a:spAutoFit/>
            </a:bodyPr>
            <a:lstStyle/>
            <a:p>
              <a:pPr defTabSz="914377">
                <a:lnSpc>
                  <a:spcPct val="120000"/>
                </a:lnSpc>
              </a:pPr>
              <a:r>
                <a:rPr lang="zh-CN" altLang="en-US" sz="1600" b="1" dirty="0">
                  <a:solidFill>
                    <a:prstClr val="black">
                      <a:lumMod val="65000"/>
                      <a:lumOff val="35000"/>
                    </a:prstClr>
                  </a:solidFill>
                  <a:latin typeface="微软雅黑" panose="020B0503020204020204" pitchFamily="34" charset="-122"/>
                  <a:ea typeface="微软雅黑" panose="020B0503020204020204" pitchFamily="34" charset="-122"/>
                </a:rPr>
                <a:t>点击插入具体</a:t>
              </a:r>
              <a:endParaRPr lang="en-US" altLang="zh-CN" sz="1600" b="1" dirty="0">
                <a:solidFill>
                  <a:prstClr val="black">
                    <a:lumMod val="65000"/>
                    <a:lumOff val="35000"/>
                  </a:prstClr>
                </a:solidFill>
                <a:latin typeface="微软雅黑" panose="020B0503020204020204" pitchFamily="34" charset="-122"/>
                <a:ea typeface="微软雅黑" panose="020B0503020204020204" pitchFamily="34" charset="-122"/>
              </a:endParaRPr>
            </a:p>
            <a:p>
              <a:pPr defTabSz="914377">
                <a:lnSpc>
                  <a:spcPct val="120000"/>
                </a:lnSpc>
              </a:pPr>
              <a:r>
                <a:rPr lang="zh-CN" altLang="en-US" sz="1600" b="1" dirty="0">
                  <a:solidFill>
                    <a:prstClr val="black">
                      <a:lumMod val="65000"/>
                      <a:lumOff val="35000"/>
                    </a:prstClr>
                  </a:solidFill>
                  <a:latin typeface="微软雅黑" panose="020B0503020204020204" pitchFamily="34" charset="-122"/>
                  <a:ea typeface="微软雅黑" panose="020B0503020204020204" pitchFamily="34" charset="-122"/>
                </a:rPr>
                <a:t>文本内容</a:t>
              </a:r>
              <a:endParaRPr lang="zh-CN" altLang="en-US" sz="16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grpSp>
        <p:nvGrpSpPr>
          <p:cNvPr id="41" name="组合 40"/>
          <p:cNvGrpSpPr/>
          <p:nvPr/>
        </p:nvGrpSpPr>
        <p:grpSpPr>
          <a:xfrm>
            <a:off x="1971781" y="5035956"/>
            <a:ext cx="9020763" cy="1072546"/>
            <a:chOff x="1218940" y="3776968"/>
            <a:chExt cx="6765572" cy="804410"/>
          </a:xfrm>
        </p:grpSpPr>
        <p:sp>
          <p:nvSpPr>
            <p:cNvPr id="42" name="五边形 41"/>
            <p:cNvSpPr/>
            <p:nvPr/>
          </p:nvSpPr>
          <p:spPr>
            <a:xfrm>
              <a:off x="1218940" y="3776968"/>
              <a:ext cx="2061635" cy="804410"/>
            </a:xfrm>
            <a:prstGeom prst="homePlate">
              <a:avLst>
                <a:gd name="adj" fmla="val 30537"/>
              </a:avLst>
            </a:prstGeom>
            <a:gradFill>
              <a:gsLst>
                <a:gs pos="0">
                  <a:srgbClr val="FFFFFF"/>
                </a:gs>
                <a:gs pos="100000">
                  <a:srgbClr val="D8D8D8"/>
                </a:gs>
              </a:gsLst>
              <a:lin ang="5400000" scaled="1"/>
            </a:gradFill>
            <a:ln w="19050">
              <a:solidFill>
                <a:srgbClr val="C4C4C4"/>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600">
                <a:solidFill>
                  <a:prstClr val="black">
                    <a:lumMod val="65000"/>
                    <a:lumOff val="35000"/>
                  </a:prstClr>
                </a:solidFill>
              </a:endParaRPr>
            </a:p>
          </p:txBody>
        </p:sp>
        <p:sp>
          <p:nvSpPr>
            <p:cNvPr id="43" name="任意多边形 42"/>
            <p:cNvSpPr/>
            <p:nvPr/>
          </p:nvSpPr>
          <p:spPr>
            <a:xfrm>
              <a:off x="3150058" y="3776968"/>
              <a:ext cx="4834454" cy="804410"/>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solidFill>
              <a:srgbClr val="FFFFFF"/>
            </a:solid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600">
                <a:solidFill>
                  <a:prstClr val="black">
                    <a:lumMod val="65000"/>
                    <a:lumOff val="35000"/>
                  </a:prstClr>
                </a:solidFill>
              </a:endParaRPr>
            </a:p>
          </p:txBody>
        </p:sp>
        <p:sp>
          <p:nvSpPr>
            <p:cNvPr id="44" name="文本框 19"/>
            <p:cNvSpPr txBox="1"/>
            <p:nvPr/>
          </p:nvSpPr>
          <p:spPr>
            <a:xfrm>
              <a:off x="3608733" y="3863269"/>
              <a:ext cx="3471218" cy="553998"/>
            </a:xfrm>
            <a:prstGeom prst="rect">
              <a:avLst/>
            </a:prstGeom>
            <a:noFill/>
          </p:spPr>
          <p:txBody>
            <a:bodyPr wrap="square" rtlCol="0">
              <a:spAutoFit/>
            </a:bodyPr>
            <a:lstStyle/>
            <a:p>
              <a:pPr defTabSz="914377">
                <a:lnSpc>
                  <a:spcPct val="150000"/>
                </a:lnSpc>
              </a:pPr>
              <a:r>
                <a:rPr lang="zh-CN" altLang="en-US" sz="1400" dirty="0">
                  <a:solidFill>
                    <a:prstClr val="black">
                      <a:lumMod val="65000"/>
                      <a:lumOff val="35000"/>
                    </a:prstClr>
                  </a:solidFill>
                  <a:latin typeface="微软雅黑" panose="020B0503020204020204" pitchFamily="34" charset="-122"/>
                  <a:ea typeface="微软雅黑" panose="020B0503020204020204" pitchFamily="34" charset="-122"/>
                </a:rPr>
                <a:t>◆ 简约商务风图表系列</a:t>
              </a:r>
              <a:endParaRPr lang="en-US" altLang="zh-CN" sz="1400" dirty="0">
                <a:solidFill>
                  <a:prstClr val="black">
                    <a:lumMod val="65000"/>
                    <a:lumOff val="35000"/>
                  </a:prstClr>
                </a:solidFill>
                <a:latin typeface="微软雅黑" panose="020B0503020204020204" pitchFamily="34" charset="-122"/>
                <a:ea typeface="微软雅黑" panose="020B0503020204020204" pitchFamily="34" charset="-122"/>
              </a:endParaRPr>
            </a:p>
            <a:p>
              <a:pPr defTabSz="914377">
                <a:lnSpc>
                  <a:spcPct val="150000"/>
                </a:lnSpc>
              </a:pPr>
              <a:r>
                <a:rPr lang="zh-CN" altLang="en-US" sz="1400" dirty="0">
                  <a:solidFill>
                    <a:prstClr val="black">
                      <a:lumMod val="65000"/>
                      <a:lumOff val="35000"/>
                    </a:prstClr>
                  </a:solidFill>
                  <a:latin typeface="微软雅黑" panose="020B0503020204020204" pitchFamily="34" charset="-122"/>
                  <a:ea typeface="微软雅黑" panose="020B0503020204020204" pitchFamily="34" charset="-122"/>
                </a:rPr>
                <a:t>◆ 在此点击输入具体文本内容</a:t>
              </a:r>
              <a:endParaRPr lang="zh-CN" altLang="en-US" sz="14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45" name="文本框 22"/>
            <p:cNvSpPr txBox="1"/>
            <p:nvPr/>
          </p:nvSpPr>
          <p:spPr>
            <a:xfrm>
              <a:off x="1440553" y="3871259"/>
              <a:ext cx="1741469" cy="512448"/>
            </a:xfrm>
            <a:prstGeom prst="rect">
              <a:avLst/>
            </a:prstGeom>
            <a:noFill/>
          </p:spPr>
          <p:txBody>
            <a:bodyPr wrap="square" rtlCol="0">
              <a:spAutoFit/>
            </a:bodyPr>
            <a:lstStyle/>
            <a:p>
              <a:pPr defTabSz="914377">
                <a:lnSpc>
                  <a:spcPct val="120000"/>
                </a:lnSpc>
              </a:pPr>
              <a:r>
                <a:rPr lang="zh-CN" altLang="en-US" sz="1600" b="1" dirty="0">
                  <a:solidFill>
                    <a:prstClr val="black">
                      <a:lumMod val="65000"/>
                      <a:lumOff val="35000"/>
                    </a:prstClr>
                  </a:solidFill>
                  <a:latin typeface="微软雅黑" panose="020B0503020204020204" pitchFamily="34" charset="-122"/>
                  <a:ea typeface="微软雅黑" panose="020B0503020204020204" pitchFamily="34" charset="-122"/>
                </a:rPr>
                <a:t>点击插入</a:t>
              </a:r>
              <a:endParaRPr lang="en-US" altLang="zh-CN" sz="1600" b="1" dirty="0">
                <a:solidFill>
                  <a:prstClr val="black">
                    <a:lumMod val="65000"/>
                    <a:lumOff val="35000"/>
                  </a:prstClr>
                </a:solidFill>
                <a:latin typeface="微软雅黑" panose="020B0503020204020204" pitchFamily="34" charset="-122"/>
                <a:ea typeface="微软雅黑" panose="020B0503020204020204" pitchFamily="34" charset="-122"/>
              </a:endParaRPr>
            </a:p>
            <a:p>
              <a:pPr defTabSz="914377">
                <a:lnSpc>
                  <a:spcPct val="120000"/>
                </a:lnSpc>
              </a:pPr>
              <a:r>
                <a:rPr lang="zh-CN" altLang="en-US" sz="1600" b="1" dirty="0">
                  <a:solidFill>
                    <a:prstClr val="black">
                      <a:lumMod val="65000"/>
                      <a:lumOff val="35000"/>
                    </a:prstClr>
                  </a:solidFill>
                  <a:latin typeface="微软雅黑" panose="020B0503020204020204" pitchFamily="34" charset="-122"/>
                  <a:ea typeface="微软雅黑" panose="020B0503020204020204" pitchFamily="34" charset="-122"/>
                </a:rPr>
                <a:t>具体文本内容</a:t>
              </a:r>
              <a:endParaRPr lang="zh-CN" altLang="en-US" sz="16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1110827" y="369147"/>
            <a:ext cx="2377574" cy="420564"/>
          </a:xfrm>
          <a:prstGeom prst="rect">
            <a:avLst/>
          </a:prstGeom>
          <a:noFill/>
        </p:spPr>
        <p:txBody>
          <a:bodyPr wrap="none" rtlCol="0" anchor="t">
            <a:spAutoFit/>
          </a:bodyPr>
          <a:lstStyle/>
          <a:p>
            <a:pPr defTabSz="914377"/>
            <a:r>
              <a:rPr lang="zh-CN" altLang="en-US" sz="2133" b="1" dirty="0">
                <a:solidFill>
                  <a:srgbClr val="E74C2E"/>
                </a:solidFill>
                <a:latin typeface="Impact" panose="020B0806030902050204" pitchFamily="34" charset="0"/>
                <a:ea typeface="微软雅黑" panose="020B0503020204020204" pitchFamily="34" charset="-122"/>
                <a:sym typeface="+mn-ea"/>
              </a:rPr>
              <a:t>单击此处添加标题</a:t>
            </a:r>
            <a:endParaRPr lang="zh-CN" altLang="en-US">
              <a:solidFill>
                <a:prstClr val="black"/>
              </a:solidFill>
            </a:endParaRPr>
          </a:p>
        </p:txBody>
      </p:sp>
    </p:spTree>
    <p:extLst>
      <p:ext uri="{BB962C8B-B14F-4D97-AF65-F5344CB8AC3E}">
        <p14:creationId xmlns:p14="http://schemas.microsoft.com/office/powerpoint/2010/main" val="907747449"/>
      </p:ext>
    </p:extLst>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2" presetClass="entr" presetSubtype="2"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1+#ppt_w/2"/>
                                          </p:val>
                                        </p:tav>
                                        <p:tav tm="100000">
                                          <p:val>
                                            <p:strVal val="#ppt_x"/>
                                          </p:val>
                                        </p:tav>
                                      </p:tavLst>
                                    </p:anim>
                                    <p:anim calcmode="lin" valueType="num">
                                      <p:cBhvr additive="base">
                                        <p:cTn id="13" dur="500" fill="hold"/>
                                        <p:tgtEl>
                                          <p:spTgt spid="23"/>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750" fill="hold"/>
                                        <p:tgtEl>
                                          <p:spTgt spid="26"/>
                                        </p:tgtEl>
                                        <p:attrNameLst>
                                          <p:attrName>ppt_x</p:attrName>
                                        </p:attrNameLst>
                                      </p:cBhvr>
                                      <p:tavLst>
                                        <p:tav tm="0">
                                          <p:val>
                                            <p:strVal val="#ppt_x"/>
                                          </p:val>
                                        </p:tav>
                                        <p:tav tm="100000">
                                          <p:val>
                                            <p:strVal val="#ppt_x"/>
                                          </p:val>
                                        </p:tav>
                                      </p:tavLst>
                                    </p:anim>
                                    <p:anim calcmode="lin" valueType="num">
                                      <p:cBhvr additive="base">
                                        <p:cTn id="18" dur="750" fill="hold"/>
                                        <p:tgtEl>
                                          <p:spTgt spid="2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750" fill="hold"/>
                                        <p:tgtEl>
                                          <p:spTgt spid="31"/>
                                        </p:tgtEl>
                                        <p:attrNameLst>
                                          <p:attrName>ppt_x</p:attrName>
                                        </p:attrNameLst>
                                      </p:cBhvr>
                                      <p:tavLst>
                                        <p:tav tm="0">
                                          <p:val>
                                            <p:strVal val="#ppt_x"/>
                                          </p:val>
                                        </p:tav>
                                        <p:tav tm="100000">
                                          <p:val>
                                            <p:strVal val="#ppt_x"/>
                                          </p:val>
                                        </p:tav>
                                      </p:tavLst>
                                    </p:anim>
                                    <p:anim calcmode="lin" valueType="num">
                                      <p:cBhvr additive="base">
                                        <p:cTn id="23" dur="750" fill="hold"/>
                                        <p:tgtEl>
                                          <p:spTgt spid="31"/>
                                        </p:tgtEl>
                                        <p:attrNameLst>
                                          <p:attrName>ppt_y</p:attrName>
                                        </p:attrNameLst>
                                      </p:cBhvr>
                                      <p:tavLst>
                                        <p:tav tm="0">
                                          <p:val>
                                            <p:strVal val="1+#ppt_h/2"/>
                                          </p:val>
                                        </p:tav>
                                        <p:tav tm="100000">
                                          <p:val>
                                            <p:strVal val="#ppt_y"/>
                                          </p:val>
                                        </p:tav>
                                      </p:tavLst>
                                    </p:anim>
                                  </p:childTnLst>
                                </p:cTn>
                              </p:par>
                            </p:childTnLst>
                          </p:cTn>
                        </p:par>
                        <p:par>
                          <p:cTn id="24" fill="hold">
                            <p:stCondLst>
                              <p:cond delay="2500"/>
                            </p:stCondLst>
                            <p:childTnLst>
                              <p:par>
                                <p:cTn id="25" presetID="2" presetClass="entr" presetSubtype="4" fill="hold" nodeType="after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additive="base">
                                        <p:cTn id="27" dur="750" fill="hold"/>
                                        <p:tgtEl>
                                          <p:spTgt spid="36"/>
                                        </p:tgtEl>
                                        <p:attrNameLst>
                                          <p:attrName>ppt_x</p:attrName>
                                        </p:attrNameLst>
                                      </p:cBhvr>
                                      <p:tavLst>
                                        <p:tav tm="0">
                                          <p:val>
                                            <p:strVal val="#ppt_x"/>
                                          </p:val>
                                        </p:tav>
                                        <p:tav tm="100000">
                                          <p:val>
                                            <p:strVal val="#ppt_x"/>
                                          </p:val>
                                        </p:tav>
                                      </p:tavLst>
                                    </p:anim>
                                    <p:anim calcmode="lin" valueType="num">
                                      <p:cBhvr additive="base">
                                        <p:cTn id="28" dur="750" fill="hold"/>
                                        <p:tgtEl>
                                          <p:spTgt spid="36"/>
                                        </p:tgtEl>
                                        <p:attrNameLst>
                                          <p:attrName>ppt_y</p:attrName>
                                        </p:attrNameLst>
                                      </p:cBhvr>
                                      <p:tavLst>
                                        <p:tav tm="0">
                                          <p:val>
                                            <p:strVal val="1+#ppt_h/2"/>
                                          </p:val>
                                        </p:tav>
                                        <p:tav tm="100000">
                                          <p:val>
                                            <p:strVal val="#ppt_y"/>
                                          </p:val>
                                        </p:tav>
                                      </p:tavLst>
                                    </p:anim>
                                  </p:childTnLst>
                                </p:cTn>
                              </p:par>
                            </p:childTnLst>
                          </p:cTn>
                        </p:par>
                        <p:par>
                          <p:cTn id="29" fill="hold">
                            <p:stCondLst>
                              <p:cond delay="3500"/>
                            </p:stCondLst>
                            <p:childTnLst>
                              <p:par>
                                <p:cTn id="30" presetID="2" presetClass="entr" presetSubtype="4" fill="hold" nodeType="afterEffect">
                                  <p:stCondLst>
                                    <p:cond delay="0"/>
                                  </p:stCondLst>
                                  <p:childTnLst>
                                    <p:set>
                                      <p:cBhvr>
                                        <p:cTn id="31" dur="1" fill="hold">
                                          <p:stCondLst>
                                            <p:cond delay="0"/>
                                          </p:stCondLst>
                                        </p:cTn>
                                        <p:tgtEl>
                                          <p:spTgt spid="41"/>
                                        </p:tgtEl>
                                        <p:attrNameLst>
                                          <p:attrName>style.visibility</p:attrName>
                                        </p:attrNameLst>
                                      </p:cBhvr>
                                      <p:to>
                                        <p:strVal val="visible"/>
                                      </p:to>
                                    </p:set>
                                    <p:anim calcmode="lin" valueType="num">
                                      <p:cBhvr additive="base">
                                        <p:cTn id="32" dur="750" fill="hold"/>
                                        <p:tgtEl>
                                          <p:spTgt spid="41"/>
                                        </p:tgtEl>
                                        <p:attrNameLst>
                                          <p:attrName>ppt_x</p:attrName>
                                        </p:attrNameLst>
                                      </p:cBhvr>
                                      <p:tavLst>
                                        <p:tav tm="0">
                                          <p:val>
                                            <p:strVal val="#ppt_x"/>
                                          </p:val>
                                        </p:tav>
                                        <p:tav tm="100000">
                                          <p:val>
                                            <p:strVal val="#ppt_x"/>
                                          </p:val>
                                        </p:tav>
                                      </p:tavLst>
                                    </p:anim>
                                    <p:anim calcmode="lin" valueType="num">
                                      <p:cBhvr additive="base">
                                        <p:cTn id="33" dur="75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4294967295"/>
          </p:nvPr>
        </p:nvSpPr>
        <p:spPr>
          <a:xfrm>
            <a:off x="82848" y="6404447"/>
            <a:ext cx="2844800" cy="365125"/>
          </a:xfrm>
          <a:prstGeom prst="rect">
            <a:avLst/>
          </a:prstGeom>
        </p:spPr>
        <p:txBody>
          <a:bodyPr vert="horz" lIns="121920" tIns="60960" rIns="121920" bIns="60960" rtlCol="0" anchor="ctr"/>
          <a:lstStyle>
            <a:lvl1pPr algn="l">
              <a:defRPr sz="1600">
                <a:solidFill>
                  <a:schemeClr val="bg1"/>
                </a:solidFill>
                <a:latin typeface="Impact" panose="020B0806030902050204" pitchFamily="34" charset="0"/>
                <a:ea typeface="+mn-ea"/>
              </a:defRPr>
            </a:lvl1pPr>
          </a:lstStyle>
          <a:p>
            <a:fld id="{9EB7AECC-7B6E-4838-B244-B8E9DDF8F422}" type="datetime1">
              <a:rPr lang="zh-CN" altLang="en-US" smtClean="0">
                <a:solidFill>
                  <a:prstClr val="white"/>
                </a:solidFill>
              </a:rPr>
              <a:pPr/>
              <a:t>2018/1/24</a:t>
            </a:fld>
            <a:endParaRPr lang="zh-CN" altLang="en-US" dirty="0">
              <a:solidFill>
                <a:prstClr val="white"/>
              </a:solidFill>
            </a:endParaRPr>
          </a:p>
        </p:txBody>
      </p:sp>
      <p:grpSp>
        <p:nvGrpSpPr>
          <p:cNvPr id="99" name="组合 98"/>
          <p:cNvGrpSpPr/>
          <p:nvPr/>
        </p:nvGrpSpPr>
        <p:grpSpPr>
          <a:xfrm>
            <a:off x="6745695" y="1348765"/>
            <a:ext cx="580664" cy="4820844"/>
            <a:chOff x="6063797" y="1570125"/>
            <a:chExt cx="513956" cy="4267013"/>
          </a:xfrm>
        </p:grpSpPr>
        <p:sp>
          <p:nvSpPr>
            <p:cNvPr id="100" name="Freeform 11"/>
            <p:cNvSpPr/>
            <p:nvPr/>
          </p:nvSpPr>
          <p:spPr bwMode="auto">
            <a:xfrm>
              <a:off x="6086997" y="5298198"/>
              <a:ext cx="467557" cy="538940"/>
            </a:xfrm>
            <a:custGeom>
              <a:avLst/>
              <a:gdLst>
                <a:gd name="T0" fmla="*/ 94 w 111"/>
                <a:gd name="T1" fmla="*/ 0 h 128"/>
                <a:gd name="T2" fmla="*/ 105 w 111"/>
                <a:gd name="T3" fmla="*/ 25 h 128"/>
                <a:gd name="T4" fmla="*/ 66 w 111"/>
                <a:gd name="T5" fmla="*/ 114 h 128"/>
                <a:gd name="T6" fmla="*/ 44 w 111"/>
                <a:gd name="T7" fmla="*/ 114 h 128"/>
                <a:gd name="T8" fmla="*/ 6 w 111"/>
                <a:gd name="T9" fmla="*/ 25 h 128"/>
                <a:gd name="T10" fmla="*/ 17 w 111"/>
                <a:gd name="T11" fmla="*/ 0 h 128"/>
                <a:gd name="T12" fmla="*/ 94 w 111"/>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111" h="128">
                  <a:moveTo>
                    <a:pt x="94" y="0"/>
                  </a:moveTo>
                  <a:cubicBezTo>
                    <a:pt x="106" y="0"/>
                    <a:pt x="111" y="11"/>
                    <a:pt x="105" y="25"/>
                  </a:cubicBezTo>
                  <a:cubicBezTo>
                    <a:pt x="66" y="114"/>
                    <a:pt x="66" y="114"/>
                    <a:pt x="66" y="114"/>
                  </a:cubicBezTo>
                  <a:cubicBezTo>
                    <a:pt x="60" y="128"/>
                    <a:pt x="50" y="128"/>
                    <a:pt x="44" y="114"/>
                  </a:cubicBezTo>
                  <a:cubicBezTo>
                    <a:pt x="6" y="25"/>
                    <a:pt x="6" y="25"/>
                    <a:pt x="6" y="25"/>
                  </a:cubicBezTo>
                  <a:cubicBezTo>
                    <a:pt x="0" y="11"/>
                    <a:pt x="5" y="0"/>
                    <a:pt x="17" y="0"/>
                  </a:cubicBezTo>
                  <a:lnTo>
                    <a:pt x="94" y="0"/>
                  </a:lnTo>
                  <a:close/>
                </a:path>
              </a:pathLst>
            </a:custGeom>
            <a:gradFill>
              <a:gsLst>
                <a:gs pos="100000">
                  <a:srgbClr val="666666"/>
                </a:gs>
                <a:gs pos="0">
                  <a:srgbClr val="1D1D1D"/>
                </a:gs>
              </a:gsLst>
              <a:lin ang="10800000" scaled="1"/>
            </a:gradFill>
            <a:ln>
              <a:noFill/>
            </a:ln>
          </p:spPr>
          <p:txBody>
            <a:bodyPr vert="horz" wrap="square" lIns="121920" tIns="60960" rIns="121920" bIns="60960" numCol="1" anchor="t" anchorCtr="0" compatLnSpc="1"/>
            <a:lstStyle/>
            <a:p>
              <a:pPr defTabSz="914377"/>
              <a:endParaRPr lang="zh-CN" altLang="en-US" sz="1867">
                <a:solidFill>
                  <a:prstClr val="black"/>
                </a:solidFill>
              </a:endParaRPr>
            </a:p>
          </p:txBody>
        </p:sp>
        <p:sp>
          <p:nvSpPr>
            <p:cNvPr id="101" name="Freeform 12"/>
            <p:cNvSpPr/>
            <p:nvPr/>
          </p:nvSpPr>
          <p:spPr bwMode="auto">
            <a:xfrm>
              <a:off x="6066474" y="1570125"/>
              <a:ext cx="508603" cy="3781504"/>
            </a:xfrm>
            <a:custGeom>
              <a:avLst/>
              <a:gdLst>
                <a:gd name="T0" fmla="*/ 121 w 121"/>
                <a:gd name="T1" fmla="*/ 892 h 897"/>
                <a:gd name="T2" fmla="*/ 60 w 121"/>
                <a:gd name="T3" fmla="*/ 897 h 897"/>
                <a:gd name="T4" fmla="*/ 60 w 121"/>
                <a:gd name="T5" fmla="*/ 897 h 897"/>
                <a:gd name="T6" fmla="*/ 0 w 121"/>
                <a:gd name="T7" fmla="*/ 891 h 897"/>
                <a:gd name="T8" fmla="*/ 0 w 121"/>
                <a:gd name="T9" fmla="*/ 40 h 897"/>
                <a:gd name="T10" fmla="*/ 60 w 121"/>
                <a:gd name="T11" fmla="*/ 0 h 897"/>
                <a:gd name="T12" fmla="*/ 60 w 121"/>
                <a:gd name="T13" fmla="*/ 0 h 897"/>
                <a:gd name="T14" fmla="*/ 121 w 121"/>
                <a:gd name="T15" fmla="*/ 40 h 897"/>
                <a:gd name="T16" fmla="*/ 121 w 121"/>
                <a:gd name="T17" fmla="*/ 892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897">
                  <a:moveTo>
                    <a:pt x="121" y="892"/>
                  </a:moveTo>
                  <a:cubicBezTo>
                    <a:pt x="121" y="892"/>
                    <a:pt x="94" y="897"/>
                    <a:pt x="60" y="897"/>
                  </a:cubicBezTo>
                  <a:cubicBezTo>
                    <a:pt x="60" y="897"/>
                    <a:pt x="60" y="897"/>
                    <a:pt x="60" y="897"/>
                  </a:cubicBezTo>
                  <a:cubicBezTo>
                    <a:pt x="27" y="897"/>
                    <a:pt x="0" y="891"/>
                    <a:pt x="0" y="891"/>
                  </a:cubicBezTo>
                  <a:cubicBezTo>
                    <a:pt x="0" y="40"/>
                    <a:pt x="0" y="40"/>
                    <a:pt x="0" y="40"/>
                  </a:cubicBezTo>
                  <a:cubicBezTo>
                    <a:pt x="0" y="18"/>
                    <a:pt x="27" y="0"/>
                    <a:pt x="60" y="0"/>
                  </a:cubicBezTo>
                  <a:cubicBezTo>
                    <a:pt x="60" y="0"/>
                    <a:pt x="60" y="0"/>
                    <a:pt x="60" y="0"/>
                  </a:cubicBezTo>
                  <a:cubicBezTo>
                    <a:pt x="94" y="0"/>
                    <a:pt x="121" y="18"/>
                    <a:pt x="121" y="40"/>
                  </a:cubicBezTo>
                  <a:lnTo>
                    <a:pt x="121" y="892"/>
                  </a:lnTo>
                  <a:close/>
                </a:path>
              </a:pathLst>
            </a:custGeom>
            <a:gradFill>
              <a:gsLst>
                <a:gs pos="100000">
                  <a:srgbClr val="F9AE56">
                    <a:alpha val="51765"/>
                  </a:srgbClr>
                </a:gs>
                <a:gs pos="41000">
                  <a:srgbClr val="BF8329"/>
                </a:gs>
                <a:gs pos="81000">
                  <a:srgbClr val="FCD7AB"/>
                </a:gs>
                <a:gs pos="7000">
                  <a:srgbClr val="F7931E"/>
                </a:gs>
              </a:gsLst>
              <a:lin ang="10800000" scaled="1"/>
            </a:gradFill>
            <a:ln>
              <a:noFill/>
            </a:ln>
            <a:effectLst/>
          </p:spPr>
          <p:txBody>
            <a:bodyPr vert="horz" wrap="square" lIns="121920" tIns="60960" rIns="121920" bIns="60960" numCol="1" anchor="t" anchorCtr="0" compatLnSpc="1"/>
            <a:lstStyle/>
            <a:p>
              <a:pPr defTabSz="914377"/>
              <a:endParaRPr lang="zh-CN" altLang="en-US" sz="1867">
                <a:solidFill>
                  <a:prstClr val="black"/>
                </a:solidFill>
              </a:endParaRPr>
            </a:p>
          </p:txBody>
        </p:sp>
        <p:sp>
          <p:nvSpPr>
            <p:cNvPr id="102" name="Freeform 16"/>
            <p:cNvSpPr/>
            <p:nvPr/>
          </p:nvSpPr>
          <p:spPr bwMode="auto">
            <a:xfrm>
              <a:off x="6065582" y="1580512"/>
              <a:ext cx="510387" cy="253409"/>
            </a:xfrm>
            <a:custGeom>
              <a:avLst/>
              <a:gdLst>
                <a:gd name="T0" fmla="*/ 61 w 121"/>
                <a:gd name="T1" fmla="*/ 42 h 60"/>
                <a:gd name="T2" fmla="*/ 121 w 121"/>
                <a:gd name="T3" fmla="*/ 60 h 60"/>
                <a:gd name="T4" fmla="*/ 121 w 121"/>
                <a:gd name="T5" fmla="*/ 36 h 60"/>
                <a:gd name="T6" fmla="*/ 61 w 121"/>
                <a:gd name="T7" fmla="*/ 0 h 60"/>
                <a:gd name="T8" fmla="*/ 0 w 121"/>
                <a:gd name="T9" fmla="*/ 36 h 60"/>
                <a:gd name="T10" fmla="*/ 0 w 121"/>
                <a:gd name="T11" fmla="*/ 58 h 60"/>
                <a:gd name="T12" fmla="*/ 61 w 121"/>
                <a:gd name="T13" fmla="*/ 42 h 60"/>
              </a:gdLst>
              <a:ahLst/>
              <a:cxnLst>
                <a:cxn ang="0">
                  <a:pos x="T0" y="T1"/>
                </a:cxn>
                <a:cxn ang="0">
                  <a:pos x="T2" y="T3"/>
                </a:cxn>
                <a:cxn ang="0">
                  <a:pos x="T4" y="T5"/>
                </a:cxn>
                <a:cxn ang="0">
                  <a:pos x="T6" y="T7"/>
                </a:cxn>
                <a:cxn ang="0">
                  <a:pos x="T8" y="T9"/>
                </a:cxn>
                <a:cxn ang="0">
                  <a:pos x="T10" y="T11"/>
                </a:cxn>
                <a:cxn ang="0">
                  <a:pos x="T12" y="T13"/>
                </a:cxn>
              </a:cxnLst>
              <a:rect l="0" t="0" r="r" b="b"/>
              <a:pathLst>
                <a:path w="121" h="60">
                  <a:moveTo>
                    <a:pt x="61" y="42"/>
                  </a:moveTo>
                  <a:cubicBezTo>
                    <a:pt x="84" y="42"/>
                    <a:pt x="105" y="53"/>
                    <a:pt x="121" y="60"/>
                  </a:cubicBezTo>
                  <a:cubicBezTo>
                    <a:pt x="121" y="36"/>
                    <a:pt x="121" y="36"/>
                    <a:pt x="121" y="36"/>
                  </a:cubicBezTo>
                  <a:cubicBezTo>
                    <a:pt x="121" y="9"/>
                    <a:pt x="94" y="0"/>
                    <a:pt x="61" y="0"/>
                  </a:cubicBezTo>
                  <a:cubicBezTo>
                    <a:pt x="27" y="0"/>
                    <a:pt x="0" y="9"/>
                    <a:pt x="0" y="36"/>
                  </a:cubicBezTo>
                  <a:cubicBezTo>
                    <a:pt x="0" y="58"/>
                    <a:pt x="0" y="58"/>
                    <a:pt x="0" y="58"/>
                  </a:cubicBezTo>
                  <a:cubicBezTo>
                    <a:pt x="16" y="51"/>
                    <a:pt x="38" y="42"/>
                    <a:pt x="61" y="42"/>
                  </a:cubicBezTo>
                  <a:close/>
                </a:path>
              </a:pathLst>
            </a:custGeom>
            <a:gradFill flip="none" rotWithShape="1">
              <a:gsLst>
                <a:gs pos="61000">
                  <a:srgbClr val="D96456"/>
                </a:gs>
                <a:gs pos="38000">
                  <a:srgbClr val="FF5D50"/>
                </a:gs>
                <a:gs pos="25000">
                  <a:srgbClr val="FFAEA8"/>
                </a:gs>
                <a:gs pos="0">
                  <a:srgbClr val="FF675B">
                    <a:alpha val="51765"/>
                  </a:srgbClr>
                </a:gs>
                <a:gs pos="91000">
                  <a:srgbClr val="B35C55"/>
                </a:gs>
              </a:gsLst>
              <a:lin ang="0" scaled="1"/>
              <a:tileRect/>
            </a:gradFill>
            <a:ln>
              <a:noFill/>
            </a:ln>
          </p:spPr>
          <p:txBody>
            <a:bodyPr vert="horz" wrap="square" lIns="121920" tIns="60960" rIns="121920" bIns="60960" numCol="1" anchor="t" anchorCtr="0" compatLnSpc="1"/>
            <a:lstStyle/>
            <a:p>
              <a:pPr defTabSz="914377"/>
              <a:endParaRPr lang="zh-CN" altLang="en-US" sz="1867">
                <a:solidFill>
                  <a:prstClr val="black"/>
                </a:solidFill>
              </a:endParaRPr>
            </a:p>
          </p:txBody>
        </p:sp>
        <p:sp>
          <p:nvSpPr>
            <p:cNvPr id="103" name="Freeform 17"/>
            <p:cNvSpPr/>
            <p:nvPr/>
          </p:nvSpPr>
          <p:spPr bwMode="auto">
            <a:xfrm>
              <a:off x="6063797" y="1733051"/>
              <a:ext cx="513956" cy="160611"/>
            </a:xfrm>
            <a:custGeom>
              <a:avLst/>
              <a:gdLst>
                <a:gd name="T0" fmla="*/ 61 w 122"/>
                <a:gd name="T1" fmla="*/ 0 h 38"/>
                <a:gd name="T2" fmla="*/ 0 w 122"/>
                <a:gd name="T3" fmla="*/ 20 h 38"/>
                <a:gd name="T4" fmla="*/ 0 w 122"/>
                <a:gd name="T5" fmla="*/ 38 h 38"/>
                <a:gd name="T6" fmla="*/ 61 w 122"/>
                <a:gd name="T7" fmla="*/ 18 h 38"/>
                <a:gd name="T8" fmla="*/ 122 w 122"/>
                <a:gd name="T9" fmla="*/ 38 h 38"/>
                <a:gd name="T10" fmla="*/ 122 w 122"/>
                <a:gd name="T11" fmla="*/ 20 h 38"/>
                <a:gd name="T12" fmla="*/ 61 w 122"/>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122" h="38">
                  <a:moveTo>
                    <a:pt x="61" y="0"/>
                  </a:moveTo>
                  <a:cubicBezTo>
                    <a:pt x="27" y="0"/>
                    <a:pt x="0" y="9"/>
                    <a:pt x="0" y="20"/>
                  </a:cubicBezTo>
                  <a:cubicBezTo>
                    <a:pt x="0" y="38"/>
                    <a:pt x="0" y="38"/>
                    <a:pt x="0" y="38"/>
                  </a:cubicBezTo>
                  <a:cubicBezTo>
                    <a:pt x="0" y="27"/>
                    <a:pt x="27" y="18"/>
                    <a:pt x="61" y="18"/>
                  </a:cubicBezTo>
                  <a:cubicBezTo>
                    <a:pt x="95" y="18"/>
                    <a:pt x="122" y="27"/>
                    <a:pt x="122" y="38"/>
                  </a:cubicBezTo>
                  <a:cubicBezTo>
                    <a:pt x="122" y="20"/>
                    <a:pt x="122" y="20"/>
                    <a:pt x="122" y="20"/>
                  </a:cubicBezTo>
                  <a:cubicBezTo>
                    <a:pt x="122" y="9"/>
                    <a:pt x="95" y="0"/>
                    <a:pt x="61" y="0"/>
                  </a:cubicBezTo>
                  <a:close/>
                </a:path>
              </a:pathLst>
            </a:custGeom>
            <a:gradFill flip="none" rotWithShape="1">
              <a:gsLst>
                <a:gs pos="0">
                  <a:srgbClr val="DDDAD6"/>
                </a:gs>
                <a:gs pos="38000">
                  <a:srgbClr val="8B878D"/>
                </a:gs>
                <a:gs pos="63000">
                  <a:srgbClr val="F3F4F4">
                    <a:alpha val="51765"/>
                  </a:srgbClr>
                </a:gs>
                <a:gs pos="100000">
                  <a:srgbClr val="D1DDD4"/>
                </a:gs>
              </a:gsLst>
              <a:lin ang="10800000" scaled="1"/>
              <a:tileRect/>
            </a:gradFill>
            <a:ln>
              <a:noFill/>
            </a:ln>
          </p:spPr>
          <p:txBody>
            <a:bodyPr vert="horz" wrap="square" lIns="121920" tIns="60960" rIns="121920" bIns="60960" numCol="1" anchor="t" anchorCtr="0" compatLnSpc="1"/>
            <a:lstStyle/>
            <a:p>
              <a:pPr defTabSz="914377"/>
              <a:endParaRPr lang="zh-CN" altLang="en-US" sz="1867">
                <a:solidFill>
                  <a:prstClr val="black"/>
                </a:solidFill>
              </a:endParaRPr>
            </a:p>
          </p:txBody>
        </p:sp>
        <p:grpSp>
          <p:nvGrpSpPr>
            <p:cNvPr id="104" name="组合 103"/>
            <p:cNvGrpSpPr/>
            <p:nvPr/>
          </p:nvGrpSpPr>
          <p:grpSpPr>
            <a:xfrm>
              <a:off x="6065583" y="5246774"/>
              <a:ext cx="510383" cy="389037"/>
              <a:chOff x="6065583" y="5246774"/>
              <a:chExt cx="510383" cy="389037"/>
            </a:xfrm>
          </p:grpSpPr>
          <p:sp>
            <p:nvSpPr>
              <p:cNvPr id="105" name="Freeform 33"/>
              <p:cNvSpPr/>
              <p:nvPr/>
            </p:nvSpPr>
            <p:spPr bwMode="auto">
              <a:xfrm>
                <a:off x="6065583" y="5281936"/>
                <a:ext cx="201656" cy="349776"/>
              </a:xfrm>
              <a:custGeom>
                <a:avLst/>
                <a:gdLst>
                  <a:gd name="T0" fmla="*/ 28 w 48"/>
                  <a:gd name="T1" fmla="*/ 0 h 83"/>
                  <a:gd name="T2" fmla="*/ 0 w 48"/>
                  <a:gd name="T3" fmla="*/ 9 h 83"/>
                  <a:gd name="T4" fmla="*/ 31 w 48"/>
                  <a:gd name="T5" fmla="*/ 78 h 83"/>
                  <a:gd name="T6" fmla="*/ 47 w 48"/>
                  <a:gd name="T7" fmla="*/ 83 h 83"/>
                  <a:gd name="T8" fmla="*/ 48 w 48"/>
                  <a:gd name="T9" fmla="*/ 83 h 83"/>
                  <a:gd name="T10" fmla="*/ 28 w 48"/>
                  <a:gd name="T11" fmla="*/ 0 h 83"/>
                </a:gdLst>
                <a:ahLst/>
                <a:cxnLst>
                  <a:cxn ang="0">
                    <a:pos x="T0" y="T1"/>
                  </a:cxn>
                  <a:cxn ang="0">
                    <a:pos x="T2" y="T3"/>
                  </a:cxn>
                  <a:cxn ang="0">
                    <a:pos x="T4" y="T5"/>
                  </a:cxn>
                  <a:cxn ang="0">
                    <a:pos x="T6" y="T7"/>
                  </a:cxn>
                  <a:cxn ang="0">
                    <a:pos x="T8" y="T9"/>
                  </a:cxn>
                  <a:cxn ang="0">
                    <a:pos x="T10" y="T11"/>
                  </a:cxn>
                </a:cxnLst>
                <a:rect l="0" t="0" r="r" b="b"/>
                <a:pathLst>
                  <a:path w="48" h="83">
                    <a:moveTo>
                      <a:pt x="28" y="0"/>
                    </a:moveTo>
                    <a:cubicBezTo>
                      <a:pt x="21" y="4"/>
                      <a:pt x="13" y="8"/>
                      <a:pt x="0" y="9"/>
                    </a:cubicBezTo>
                    <a:cubicBezTo>
                      <a:pt x="31" y="78"/>
                      <a:pt x="31" y="78"/>
                      <a:pt x="31" y="78"/>
                    </a:cubicBezTo>
                    <a:cubicBezTo>
                      <a:pt x="47" y="83"/>
                      <a:pt x="47" y="83"/>
                      <a:pt x="47" y="83"/>
                    </a:cubicBezTo>
                    <a:cubicBezTo>
                      <a:pt x="48" y="83"/>
                      <a:pt x="48" y="83"/>
                      <a:pt x="48" y="83"/>
                    </a:cubicBezTo>
                    <a:lnTo>
                      <a:pt x="28" y="0"/>
                    </a:lnTo>
                    <a:close/>
                  </a:path>
                </a:pathLst>
              </a:custGeom>
              <a:gradFill>
                <a:gsLst>
                  <a:gs pos="0">
                    <a:srgbClr val="F3E1CB">
                      <a:alpha val="51765"/>
                    </a:srgbClr>
                  </a:gs>
                  <a:gs pos="100000">
                    <a:srgbClr val="E7C397"/>
                  </a:gs>
                </a:gsLst>
                <a:lin ang="10800000" scaled="1"/>
              </a:gra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67">
                  <a:solidFill>
                    <a:prstClr val="black"/>
                  </a:solidFill>
                </a:endParaRPr>
              </a:p>
            </p:txBody>
          </p:sp>
          <p:sp>
            <p:nvSpPr>
              <p:cNvPr id="106" name="Freeform 34"/>
              <p:cNvSpPr/>
              <p:nvPr/>
            </p:nvSpPr>
            <p:spPr bwMode="auto">
              <a:xfrm>
                <a:off x="6383233" y="5287290"/>
                <a:ext cx="192733" cy="346207"/>
              </a:xfrm>
              <a:custGeom>
                <a:avLst/>
                <a:gdLst>
                  <a:gd name="T0" fmla="*/ 0 w 46"/>
                  <a:gd name="T1" fmla="*/ 82 h 82"/>
                  <a:gd name="T2" fmla="*/ 14 w 46"/>
                  <a:gd name="T3" fmla="*/ 79 h 82"/>
                  <a:gd name="T4" fmla="*/ 46 w 46"/>
                  <a:gd name="T5" fmla="*/ 8 h 82"/>
                  <a:gd name="T6" fmla="*/ 19 w 46"/>
                  <a:gd name="T7" fmla="*/ 0 h 82"/>
                  <a:gd name="T8" fmla="*/ 0 w 46"/>
                  <a:gd name="T9" fmla="*/ 82 h 82"/>
                </a:gdLst>
                <a:ahLst/>
                <a:cxnLst>
                  <a:cxn ang="0">
                    <a:pos x="T0" y="T1"/>
                  </a:cxn>
                  <a:cxn ang="0">
                    <a:pos x="T2" y="T3"/>
                  </a:cxn>
                  <a:cxn ang="0">
                    <a:pos x="T4" y="T5"/>
                  </a:cxn>
                  <a:cxn ang="0">
                    <a:pos x="T6" y="T7"/>
                  </a:cxn>
                  <a:cxn ang="0">
                    <a:pos x="T8" y="T9"/>
                  </a:cxn>
                </a:cxnLst>
                <a:rect l="0" t="0" r="r" b="b"/>
                <a:pathLst>
                  <a:path w="46" h="82">
                    <a:moveTo>
                      <a:pt x="0" y="82"/>
                    </a:moveTo>
                    <a:cubicBezTo>
                      <a:pt x="14" y="79"/>
                      <a:pt x="14" y="79"/>
                      <a:pt x="14" y="79"/>
                    </a:cubicBezTo>
                    <a:cubicBezTo>
                      <a:pt x="46" y="8"/>
                      <a:pt x="46" y="8"/>
                      <a:pt x="46" y="8"/>
                    </a:cubicBezTo>
                    <a:cubicBezTo>
                      <a:pt x="33" y="8"/>
                      <a:pt x="25" y="4"/>
                      <a:pt x="19" y="0"/>
                    </a:cubicBezTo>
                    <a:lnTo>
                      <a:pt x="0" y="82"/>
                    </a:lnTo>
                    <a:close/>
                  </a:path>
                </a:pathLst>
              </a:custGeom>
              <a:gradFill>
                <a:gsLst>
                  <a:gs pos="0">
                    <a:srgbClr val="C6A781">
                      <a:alpha val="51765"/>
                    </a:srgbClr>
                  </a:gs>
                  <a:gs pos="100000">
                    <a:srgbClr val="E7C397"/>
                  </a:gs>
                </a:gsLst>
                <a:lin ang="10800000" scaled="1"/>
              </a:gra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67">
                  <a:solidFill>
                    <a:prstClr val="black"/>
                  </a:solidFill>
                </a:endParaRPr>
              </a:p>
            </p:txBody>
          </p:sp>
          <p:sp>
            <p:nvSpPr>
              <p:cNvPr id="107" name="Freeform 35"/>
              <p:cNvSpPr/>
              <p:nvPr/>
            </p:nvSpPr>
            <p:spPr bwMode="auto">
              <a:xfrm>
                <a:off x="6186037" y="5246774"/>
                <a:ext cx="278393" cy="389037"/>
              </a:xfrm>
              <a:custGeom>
                <a:avLst/>
                <a:gdLst>
                  <a:gd name="T0" fmla="*/ 54 w 66"/>
                  <a:gd name="T1" fmla="*/ 4 h 92"/>
                  <a:gd name="T2" fmla="*/ 33 w 66"/>
                  <a:gd name="T3" fmla="*/ 0 h 92"/>
                  <a:gd name="T4" fmla="*/ 13 w 66"/>
                  <a:gd name="T5" fmla="*/ 3 h 92"/>
                  <a:gd name="T6" fmla="*/ 0 w 66"/>
                  <a:gd name="T7" fmla="*/ 9 h 92"/>
                  <a:gd name="T8" fmla="*/ 19 w 66"/>
                  <a:gd name="T9" fmla="*/ 92 h 92"/>
                  <a:gd name="T10" fmla="*/ 47 w 66"/>
                  <a:gd name="T11" fmla="*/ 92 h 92"/>
                  <a:gd name="T12" fmla="*/ 47 w 66"/>
                  <a:gd name="T13" fmla="*/ 91 h 92"/>
                  <a:gd name="T14" fmla="*/ 66 w 66"/>
                  <a:gd name="T15" fmla="*/ 10 h 92"/>
                  <a:gd name="T16" fmla="*/ 54 w 66"/>
                  <a:gd name="T17"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92">
                    <a:moveTo>
                      <a:pt x="54" y="4"/>
                    </a:moveTo>
                    <a:cubicBezTo>
                      <a:pt x="48" y="1"/>
                      <a:pt x="42" y="0"/>
                      <a:pt x="33" y="0"/>
                    </a:cubicBezTo>
                    <a:cubicBezTo>
                      <a:pt x="24" y="0"/>
                      <a:pt x="18" y="1"/>
                      <a:pt x="13" y="3"/>
                    </a:cubicBezTo>
                    <a:cubicBezTo>
                      <a:pt x="8" y="5"/>
                      <a:pt x="4" y="7"/>
                      <a:pt x="0" y="9"/>
                    </a:cubicBezTo>
                    <a:cubicBezTo>
                      <a:pt x="19" y="92"/>
                      <a:pt x="19" y="92"/>
                      <a:pt x="19" y="92"/>
                    </a:cubicBezTo>
                    <a:cubicBezTo>
                      <a:pt x="47" y="92"/>
                      <a:pt x="47" y="92"/>
                      <a:pt x="47" y="92"/>
                    </a:cubicBezTo>
                    <a:cubicBezTo>
                      <a:pt x="47" y="91"/>
                      <a:pt x="47" y="91"/>
                      <a:pt x="47" y="91"/>
                    </a:cubicBezTo>
                    <a:cubicBezTo>
                      <a:pt x="66" y="10"/>
                      <a:pt x="66" y="10"/>
                      <a:pt x="66" y="10"/>
                    </a:cubicBezTo>
                    <a:cubicBezTo>
                      <a:pt x="62" y="8"/>
                      <a:pt x="58" y="5"/>
                      <a:pt x="54" y="4"/>
                    </a:cubicBezTo>
                    <a:close/>
                  </a:path>
                </a:pathLst>
              </a:custGeom>
              <a:gradFill>
                <a:gsLst>
                  <a:gs pos="0">
                    <a:srgbClr val="E7C397">
                      <a:alpha val="51765"/>
                    </a:srgbClr>
                  </a:gs>
                  <a:gs pos="100000">
                    <a:srgbClr val="C6A781"/>
                  </a:gs>
                </a:gsLst>
                <a:lin ang="10800000" scaled="1"/>
              </a:gra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67">
                  <a:solidFill>
                    <a:prstClr val="black"/>
                  </a:solidFill>
                </a:endParaRPr>
              </a:p>
            </p:txBody>
          </p:sp>
        </p:grpSp>
      </p:grpSp>
      <p:grpSp>
        <p:nvGrpSpPr>
          <p:cNvPr id="108" name="组合 107"/>
          <p:cNvGrpSpPr/>
          <p:nvPr/>
        </p:nvGrpSpPr>
        <p:grpSpPr>
          <a:xfrm>
            <a:off x="4833091" y="1755699"/>
            <a:ext cx="5865829" cy="1098245"/>
            <a:chOff x="3624818" y="1316774"/>
            <a:chExt cx="4399372" cy="823684"/>
          </a:xfrm>
        </p:grpSpPr>
        <p:grpSp>
          <p:nvGrpSpPr>
            <p:cNvPr id="109" name="组合 108"/>
            <p:cNvGrpSpPr/>
            <p:nvPr/>
          </p:nvGrpSpPr>
          <p:grpSpPr>
            <a:xfrm>
              <a:off x="6517609" y="1497956"/>
              <a:ext cx="1506581" cy="552861"/>
              <a:chOff x="7777163" y="1976438"/>
              <a:chExt cx="1778001" cy="652462"/>
            </a:xfrm>
          </p:grpSpPr>
          <p:sp>
            <p:nvSpPr>
              <p:cNvPr id="122" name="AutoShape 64"/>
              <p:cNvSpPr>
                <a:spLocks noChangeAspect="1" noChangeArrowheads="1" noTextEdit="1"/>
              </p:cNvSpPr>
              <p:nvPr/>
            </p:nvSpPr>
            <p:spPr bwMode="auto">
              <a:xfrm>
                <a:off x="7777163" y="1976438"/>
                <a:ext cx="177800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pPr defTabSz="914377"/>
                <a:endParaRPr lang="zh-CN" altLang="en-US" sz="1867">
                  <a:solidFill>
                    <a:prstClr val="black"/>
                  </a:solidFill>
                </a:endParaRPr>
              </a:p>
            </p:txBody>
          </p:sp>
          <p:sp>
            <p:nvSpPr>
              <p:cNvPr id="123" name="Freeform 66"/>
              <p:cNvSpPr>
                <a:spLocks noEditPoints="1"/>
              </p:cNvSpPr>
              <p:nvPr/>
            </p:nvSpPr>
            <p:spPr bwMode="auto">
              <a:xfrm>
                <a:off x="9420226" y="2025650"/>
                <a:ext cx="134938" cy="452437"/>
              </a:xfrm>
              <a:custGeom>
                <a:avLst/>
                <a:gdLst>
                  <a:gd name="T0" fmla="*/ 85 w 85"/>
                  <a:gd name="T1" fmla="*/ 245 h 285"/>
                  <a:gd name="T2" fmla="*/ 71 w 85"/>
                  <a:gd name="T3" fmla="*/ 285 h 285"/>
                  <a:gd name="T4" fmla="*/ 59 w 85"/>
                  <a:gd name="T5" fmla="*/ 250 h 285"/>
                  <a:gd name="T6" fmla="*/ 59 w 85"/>
                  <a:gd name="T7" fmla="*/ 250 h 285"/>
                  <a:gd name="T8" fmla="*/ 0 w 85"/>
                  <a:gd name="T9" fmla="*/ 7 h 285"/>
                  <a:gd name="T10" fmla="*/ 26 w 85"/>
                  <a:gd name="T11" fmla="*/ 0 h 285"/>
                  <a:gd name="T12" fmla="*/ 85 w 85"/>
                  <a:gd name="T13" fmla="*/ 245 h 285"/>
                  <a:gd name="T14" fmla="*/ 85 w 85"/>
                  <a:gd name="T15" fmla="*/ 245 h 285"/>
                  <a:gd name="T16" fmla="*/ 83 w 85"/>
                  <a:gd name="T17" fmla="*/ 245 h 285"/>
                  <a:gd name="T18" fmla="*/ 23 w 85"/>
                  <a:gd name="T19" fmla="*/ 2 h 285"/>
                  <a:gd name="T20" fmla="*/ 2 w 85"/>
                  <a:gd name="T21" fmla="*/ 7 h 285"/>
                  <a:gd name="T22" fmla="*/ 61 w 85"/>
                  <a:gd name="T23" fmla="*/ 250 h 285"/>
                  <a:gd name="T24" fmla="*/ 71 w 85"/>
                  <a:gd name="T25" fmla="*/ 278 h 285"/>
                  <a:gd name="T26" fmla="*/ 83 w 85"/>
                  <a:gd name="T27" fmla="*/ 245 h 285"/>
                  <a:gd name="T28" fmla="*/ 83 w 85"/>
                  <a:gd name="T29" fmla="*/ 245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285">
                    <a:moveTo>
                      <a:pt x="85" y="245"/>
                    </a:moveTo>
                    <a:lnTo>
                      <a:pt x="71" y="285"/>
                    </a:lnTo>
                    <a:lnTo>
                      <a:pt x="59" y="250"/>
                    </a:lnTo>
                    <a:lnTo>
                      <a:pt x="59" y="250"/>
                    </a:lnTo>
                    <a:lnTo>
                      <a:pt x="0" y="7"/>
                    </a:lnTo>
                    <a:lnTo>
                      <a:pt x="26" y="0"/>
                    </a:lnTo>
                    <a:lnTo>
                      <a:pt x="85" y="245"/>
                    </a:lnTo>
                    <a:lnTo>
                      <a:pt x="85" y="245"/>
                    </a:lnTo>
                    <a:close/>
                    <a:moveTo>
                      <a:pt x="83" y="245"/>
                    </a:moveTo>
                    <a:lnTo>
                      <a:pt x="23" y="2"/>
                    </a:lnTo>
                    <a:lnTo>
                      <a:pt x="2" y="7"/>
                    </a:lnTo>
                    <a:lnTo>
                      <a:pt x="61" y="250"/>
                    </a:lnTo>
                    <a:lnTo>
                      <a:pt x="71" y="278"/>
                    </a:lnTo>
                    <a:lnTo>
                      <a:pt x="83" y="245"/>
                    </a:lnTo>
                    <a:lnTo>
                      <a:pt x="83" y="245"/>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sz="1867">
                  <a:solidFill>
                    <a:prstClr val="black"/>
                  </a:solidFill>
                </a:endParaRPr>
              </a:p>
            </p:txBody>
          </p:sp>
          <p:sp>
            <p:nvSpPr>
              <p:cNvPr id="124" name="Freeform 67"/>
              <p:cNvSpPr>
                <a:spLocks noEditPoints="1"/>
              </p:cNvSpPr>
              <p:nvPr/>
            </p:nvSpPr>
            <p:spPr bwMode="auto">
              <a:xfrm>
                <a:off x="9386888" y="2036763"/>
                <a:ext cx="134938" cy="468312"/>
              </a:xfrm>
              <a:custGeom>
                <a:avLst/>
                <a:gdLst>
                  <a:gd name="T0" fmla="*/ 85 w 85"/>
                  <a:gd name="T1" fmla="*/ 293 h 295"/>
                  <a:gd name="T2" fmla="*/ 82 w 85"/>
                  <a:gd name="T3" fmla="*/ 295 h 295"/>
                  <a:gd name="T4" fmla="*/ 56 w 85"/>
                  <a:gd name="T5" fmla="*/ 250 h 295"/>
                  <a:gd name="T6" fmla="*/ 56 w 85"/>
                  <a:gd name="T7" fmla="*/ 250 h 295"/>
                  <a:gd name="T8" fmla="*/ 0 w 85"/>
                  <a:gd name="T9" fmla="*/ 5 h 295"/>
                  <a:gd name="T10" fmla="*/ 23 w 85"/>
                  <a:gd name="T11" fmla="*/ 0 h 295"/>
                  <a:gd name="T12" fmla="*/ 82 w 85"/>
                  <a:gd name="T13" fmla="*/ 243 h 295"/>
                  <a:gd name="T14" fmla="*/ 85 w 85"/>
                  <a:gd name="T15" fmla="*/ 293 h 295"/>
                  <a:gd name="T16" fmla="*/ 85 w 85"/>
                  <a:gd name="T17" fmla="*/ 293 h 295"/>
                  <a:gd name="T18" fmla="*/ 80 w 85"/>
                  <a:gd name="T19" fmla="*/ 243 h 295"/>
                  <a:gd name="T20" fmla="*/ 21 w 85"/>
                  <a:gd name="T21" fmla="*/ 2 h 295"/>
                  <a:gd name="T22" fmla="*/ 2 w 85"/>
                  <a:gd name="T23" fmla="*/ 7 h 295"/>
                  <a:gd name="T24" fmla="*/ 59 w 85"/>
                  <a:gd name="T25" fmla="*/ 248 h 295"/>
                  <a:gd name="T26" fmla="*/ 82 w 85"/>
                  <a:gd name="T27" fmla="*/ 290 h 295"/>
                  <a:gd name="T28" fmla="*/ 80 w 85"/>
                  <a:gd name="T29" fmla="*/ 243 h 295"/>
                  <a:gd name="T30" fmla="*/ 80 w 85"/>
                  <a:gd name="T31" fmla="*/ 243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5" h="295">
                    <a:moveTo>
                      <a:pt x="85" y="293"/>
                    </a:moveTo>
                    <a:lnTo>
                      <a:pt x="82" y="295"/>
                    </a:lnTo>
                    <a:lnTo>
                      <a:pt x="56" y="250"/>
                    </a:lnTo>
                    <a:lnTo>
                      <a:pt x="56" y="250"/>
                    </a:lnTo>
                    <a:lnTo>
                      <a:pt x="0" y="5"/>
                    </a:lnTo>
                    <a:lnTo>
                      <a:pt x="23" y="0"/>
                    </a:lnTo>
                    <a:lnTo>
                      <a:pt x="82" y="243"/>
                    </a:lnTo>
                    <a:lnTo>
                      <a:pt x="85" y="293"/>
                    </a:lnTo>
                    <a:lnTo>
                      <a:pt x="85" y="293"/>
                    </a:lnTo>
                    <a:close/>
                    <a:moveTo>
                      <a:pt x="80" y="243"/>
                    </a:moveTo>
                    <a:lnTo>
                      <a:pt x="21" y="2"/>
                    </a:lnTo>
                    <a:lnTo>
                      <a:pt x="2" y="7"/>
                    </a:lnTo>
                    <a:lnTo>
                      <a:pt x="59" y="248"/>
                    </a:lnTo>
                    <a:lnTo>
                      <a:pt x="82" y="290"/>
                    </a:lnTo>
                    <a:lnTo>
                      <a:pt x="80" y="243"/>
                    </a:lnTo>
                    <a:lnTo>
                      <a:pt x="80" y="243"/>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sz="1867">
                  <a:solidFill>
                    <a:prstClr val="black"/>
                  </a:solidFill>
                </a:endParaRPr>
              </a:p>
            </p:txBody>
          </p:sp>
          <p:sp>
            <p:nvSpPr>
              <p:cNvPr id="125" name="Freeform 68"/>
              <p:cNvSpPr>
                <a:spLocks noEditPoints="1"/>
              </p:cNvSpPr>
              <p:nvPr/>
            </p:nvSpPr>
            <p:spPr bwMode="auto">
              <a:xfrm>
                <a:off x="9348788" y="2044700"/>
                <a:ext cx="142875" cy="441325"/>
              </a:xfrm>
              <a:custGeom>
                <a:avLst/>
                <a:gdLst>
                  <a:gd name="T0" fmla="*/ 83 w 90"/>
                  <a:gd name="T1" fmla="*/ 243 h 278"/>
                  <a:gd name="T2" fmla="*/ 90 w 90"/>
                  <a:gd name="T3" fmla="*/ 278 h 278"/>
                  <a:gd name="T4" fmla="*/ 59 w 90"/>
                  <a:gd name="T5" fmla="*/ 250 h 278"/>
                  <a:gd name="T6" fmla="*/ 59 w 90"/>
                  <a:gd name="T7" fmla="*/ 250 h 278"/>
                  <a:gd name="T8" fmla="*/ 0 w 90"/>
                  <a:gd name="T9" fmla="*/ 7 h 278"/>
                  <a:gd name="T10" fmla="*/ 24 w 90"/>
                  <a:gd name="T11" fmla="*/ 0 h 278"/>
                  <a:gd name="T12" fmla="*/ 83 w 90"/>
                  <a:gd name="T13" fmla="*/ 243 h 278"/>
                  <a:gd name="T14" fmla="*/ 83 w 90"/>
                  <a:gd name="T15" fmla="*/ 243 h 278"/>
                  <a:gd name="T16" fmla="*/ 80 w 90"/>
                  <a:gd name="T17" fmla="*/ 245 h 278"/>
                  <a:gd name="T18" fmla="*/ 21 w 90"/>
                  <a:gd name="T19" fmla="*/ 2 h 278"/>
                  <a:gd name="T20" fmla="*/ 2 w 90"/>
                  <a:gd name="T21" fmla="*/ 7 h 278"/>
                  <a:gd name="T22" fmla="*/ 59 w 90"/>
                  <a:gd name="T23" fmla="*/ 250 h 278"/>
                  <a:gd name="T24" fmla="*/ 85 w 90"/>
                  <a:gd name="T25" fmla="*/ 273 h 278"/>
                  <a:gd name="T26" fmla="*/ 80 w 90"/>
                  <a:gd name="T27" fmla="*/ 245 h 278"/>
                  <a:gd name="T28" fmla="*/ 80 w 90"/>
                  <a:gd name="T29" fmla="*/ 245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278">
                    <a:moveTo>
                      <a:pt x="83" y="243"/>
                    </a:moveTo>
                    <a:lnTo>
                      <a:pt x="90" y="278"/>
                    </a:lnTo>
                    <a:lnTo>
                      <a:pt x="59" y="250"/>
                    </a:lnTo>
                    <a:lnTo>
                      <a:pt x="59" y="250"/>
                    </a:lnTo>
                    <a:lnTo>
                      <a:pt x="0" y="7"/>
                    </a:lnTo>
                    <a:lnTo>
                      <a:pt x="24" y="0"/>
                    </a:lnTo>
                    <a:lnTo>
                      <a:pt x="83" y="243"/>
                    </a:lnTo>
                    <a:lnTo>
                      <a:pt x="83" y="243"/>
                    </a:lnTo>
                    <a:close/>
                    <a:moveTo>
                      <a:pt x="80" y="245"/>
                    </a:moveTo>
                    <a:lnTo>
                      <a:pt x="21" y="2"/>
                    </a:lnTo>
                    <a:lnTo>
                      <a:pt x="2" y="7"/>
                    </a:lnTo>
                    <a:lnTo>
                      <a:pt x="59" y="250"/>
                    </a:lnTo>
                    <a:lnTo>
                      <a:pt x="85" y="273"/>
                    </a:lnTo>
                    <a:lnTo>
                      <a:pt x="80" y="245"/>
                    </a:lnTo>
                    <a:lnTo>
                      <a:pt x="80" y="245"/>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sz="1867">
                  <a:solidFill>
                    <a:prstClr val="black"/>
                  </a:solidFill>
                </a:endParaRPr>
              </a:p>
            </p:txBody>
          </p:sp>
          <p:sp>
            <p:nvSpPr>
              <p:cNvPr id="126" name="Freeform 69"/>
              <p:cNvSpPr/>
              <p:nvPr/>
            </p:nvSpPr>
            <p:spPr bwMode="auto">
              <a:xfrm>
                <a:off x="9517063" y="2560638"/>
                <a:ext cx="26988" cy="57150"/>
              </a:xfrm>
              <a:custGeom>
                <a:avLst/>
                <a:gdLst>
                  <a:gd name="T0" fmla="*/ 0 w 17"/>
                  <a:gd name="T1" fmla="*/ 5 h 36"/>
                  <a:gd name="T2" fmla="*/ 17 w 17"/>
                  <a:gd name="T3" fmla="*/ 36 h 36"/>
                  <a:gd name="T4" fmla="*/ 17 w 17"/>
                  <a:gd name="T5" fmla="*/ 0 h 36"/>
                  <a:gd name="T6" fmla="*/ 0 w 17"/>
                  <a:gd name="T7" fmla="*/ 5 h 36"/>
                </a:gdLst>
                <a:ahLst/>
                <a:cxnLst>
                  <a:cxn ang="0">
                    <a:pos x="T0" y="T1"/>
                  </a:cxn>
                  <a:cxn ang="0">
                    <a:pos x="T2" y="T3"/>
                  </a:cxn>
                  <a:cxn ang="0">
                    <a:pos x="T4" y="T5"/>
                  </a:cxn>
                  <a:cxn ang="0">
                    <a:pos x="T6" y="T7"/>
                  </a:cxn>
                </a:cxnLst>
                <a:rect l="0" t="0" r="r" b="b"/>
                <a:pathLst>
                  <a:path w="17" h="36">
                    <a:moveTo>
                      <a:pt x="0" y="5"/>
                    </a:moveTo>
                    <a:lnTo>
                      <a:pt x="17" y="36"/>
                    </a:lnTo>
                    <a:lnTo>
                      <a:pt x="17" y="0"/>
                    </a:lnTo>
                    <a:lnTo>
                      <a:pt x="0" y="5"/>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sz="1867">
                  <a:solidFill>
                    <a:prstClr val="black"/>
                  </a:solidFill>
                </a:endParaRPr>
              </a:p>
            </p:txBody>
          </p:sp>
          <p:sp>
            <p:nvSpPr>
              <p:cNvPr id="127" name="Freeform 70"/>
              <p:cNvSpPr>
                <a:spLocks noEditPoints="1"/>
              </p:cNvSpPr>
              <p:nvPr/>
            </p:nvSpPr>
            <p:spPr bwMode="auto">
              <a:xfrm>
                <a:off x="9345613" y="2014538"/>
                <a:ext cx="115888" cy="44450"/>
              </a:xfrm>
              <a:custGeom>
                <a:avLst/>
                <a:gdLst>
                  <a:gd name="T0" fmla="*/ 73 w 73"/>
                  <a:gd name="T1" fmla="*/ 9 h 28"/>
                  <a:gd name="T2" fmla="*/ 2 w 73"/>
                  <a:gd name="T3" fmla="*/ 28 h 28"/>
                  <a:gd name="T4" fmla="*/ 2 w 73"/>
                  <a:gd name="T5" fmla="*/ 26 h 28"/>
                  <a:gd name="T6" fmla="*/ 0 w 73"/>
                  <a:gd name="T7" fmla="*/ 16 h 28"/>
                  <a:gd name="T8" fmla="*/ 70 w 73"/>
                  <a:gd name="T9" fmla="*/ 0 h 28"/>
                  <a:gd name="T10" fmla="*/ 73 w 73"/>
                  <a:gd name="T11" fmla="*/ 9 h 28"/>
                  <a:gd name="T12" fmla="*/ 73 w 73"/>
                  <a:gd name="T13" fmla="*/ 9 h 28"/>
                  <a:gd name="T14" fmla="*/ 4 w 73"/>
                  <a:gd name="T15" fmla="*/ 26 h 28"/>
                  <a:gd name="T16" fmla="*/ 4 w 73"/>
                  <a:gd name="T17" fmla="*/ 26 h 28"/>
                  <a:gd name="T18" fmla="*/ 4 w 73"/>
                  <a:gd name="T19" fmla="*/ 26 h 28"/>
                  <a:gd name="T20" fmla="*/ 4 w 73"/>
                  <a:gd name="T21" fmla="*/ 26 h 28"/>
                  <a:gd name="T22" fmla="*/ 70 w 73"/>
                  <a:gd name="T23" fmla="*/ 9 h 28"/>
                  <a:gd name="T24" fmla="*/ 68 w 73"/>
                  <a:gd name="T25" fmla="*/ 2 h 28"/>
                  <a:gd name="T26" fmla="*/ 2 w 73"/>
                  <a:gd name="T27" fmla="*/ 16 h 28"/>
                  <a:gd name="T28" fmla="*/ 4 w 73"/>
                  <a:gd name="T29" fmla="*/ 23 h 28"/>
                  <a:gd name="T30" fmla="*/ 70 w 73"/>
                  <a:gd name="T31" fmla="*/ 9 h 28"/>
                  <a:gd name="T32" fmla="*/ 70 w 73"/>
                  <a:gd name="T33"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28">
                    <a:moveTo>
                      <a:pt x="73" y="9"/>
                    </a:moveTo>
                    <a:lnTo>
                      <a:pt x="2" y="28"/>
                    </a:lnTo>
                    <a:lnTo>
                      <a:pt x="2" y="26"/>
                    </a:lnTo>
                    <a:lnTo>
                      <a:pt x="0" y="16"/>
                    </a:lnTo>
                    <a:lnTo>
                      <a:pt x="70" y="0"/>
                    </a:lnTo>
                    <a:lnTo>
                      <a:pt x="73" y="9"/>
                    </a:lnTo>
                    <a:lnTo>
                      <a:pt x="73" y="9"/>
                    </a:lnTo>
                    <a:close/>
                    <a:moveTo>
                      <a:pt x="4" y="26"/>
                    </a:moveTo>
                    <a:lnTo>
                      <a:pt x="4" y="26"/>
                    </a:lnTo>
                    <a:lnTo>
                      <a:pt x="4" y="26"/>
                    </a:lnTo>
                    <a:lnTo>
                      <a:pt x="4" y="26"/>
                    </a:lnTo>
                    <a:close/>
                    <a:moveTo>
                      <a:pt x="70" y="9"/>
                    </a:moveTo>
                    <a:lnTo>
                      <a:pt x="68" y="2"/>
                    </a:lnTo>
                    <a:lnTo>
                      <a:pt x="2" y="16"/>
                    </a:lnTo>
                    <a:lnTo>
                      <a:pt x="4" y="23"/>
                    </a:lnTo>
                    <a:lnTo>
                      <a:pt x="70" y="9"/>
                    </a:lnTo>
                    <a:lnTo>
                      <a:pt x="70" y="9"/>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sz="1867">
                  <a:solidFill>
                    <a:prstClr val="black"/>
                  </a:solidFill>
                </a:endParaRPr>
              </a:p>
            </p:txBody>
          </p:sp>
          <p:sp>
            <p:nvSpPr>
              <p:cNvPr id="128" name="Freeform 71"/>
              <p:cNvSpPr>
                <a:spLocks noEditPoints="1"/>
              </p:cNvSpPr>
              <p:nvPr/>
            </p:nvSpPr>
            <p:spPr bwMode="auto">
              <a:xfrm>
                <a:off x="9337676" y="1976438"/>
                <a:ext cx="217488" cy="644525"/>
              </a:xfrm>
              <a:custGeom>
                <a:avLst/>
                <a:gdLst>
                  <a:gd name="T0" fmla="*/ 38 w 58"/>
                  <a:gd name="T1" fmla="*/ 121 h 172"/>
                  <a:gd name="T2" fmla="*/ 37 w 58"/>
                  <a:gd name="T3" fmla="*/ 121 h 172"/>
                  <a:gd name="T4" fmla="*/ 38 w 58"/>
                  <a:gd name="T5" fmla="*/ 122 h 172"/>
                  <a:gd name="T6" fmla="*/ 38 w 58"/>
                  <a:gd name="T7" fmla="*/ 122 h 172"/>
                  <a:gd name="T8" fmla="*/ 38 w 58"/>
                  <a:gd name="T9" fmla="*/ 122 h 172"/>
                  <a:gd name="T10" fmla="*/ 38 w 58"/>
                  <a:gd name="T11" fmla="*/ 121 h 172"/>
                  <a:gd name="T12" fmla="*/ 33 w 58"/>
                  <a:gd name="T13" fmla="*/ 15 h 172"/>
                  <a:gd name="T14" fmla="*/ 33 w 58"/>
                  <a:gd name="T15" fmla="*/ 13 h 172"/>
                  <a:gd name="T16" fmla="*/ 31 w 58"/>
                  <a:gd name="T17" fmla="*/ 4 h 172"/>
                  <a:gd name="T18" fmla="*/ 25 w 58"/>
                  <a:gd name="T19" fmla="*/ 0 h 172"/>
                  <a:gd name="T20" fmla="*/ 4 w 58"/>
                  <a:gd name="T21" fmla="*/ 5 h 172"/>
                  <a:gd name="T22" fmla="*/ 1 w 58"/>
                  <a:gd name="T23" fmla="*/ 11 h 172"/>
                  <a:gd name="T24" fmla="*/ 3 w 58"/>
                  <a:gd name="T25" fmla="*/ 20 h 172"/>
                  <a:gd name="T26" fmla="*/ 4 w 58"/>
                  <a:gd name="T27" fmla="*/ 22 h 172"/>
                  <a:gd name="T28" fmla="*/ 3 w 58"/>
                  <a:gd name="T29" fmla="*/ 21 h 172"/>
                  <a:gd name="T30" fmla="*/ 4 w 58"/>
                  <a:gd name="T31" fmla="*/ 21 h 172"/>
                  <a:gd name="T32" fmla="*/ 4 w 58"/>
                  <a:gd name="T33" fmla="*/ 20 h 172"/>
                  <a:gd name="T34" fmla="*/ 1 w 58"/>
                  <a:gd name="T35" fmla="*/ 11 h 172"/>
                  <a:gd name="T36" fmla="*/ 5 w 58"/>
                  <a:gd name="T37" fmla="*/ 6 h 172"/>
                  <a:gd name="T38" fmla="*/ 25 w 58"/>
                  <a:gd name="T39" fmla="*/ 1 h 172"/>
                  <a:gd name="T40" fmla="*/ 30 w 58"/>
                  <a:gd name="T41" fmla="*/ 4 h 172"/>
                  <a:gd name="T42" fmla="*/ 32 w 58"/>
                  <a:gd name="T43" fmla="*/ 13 h 172"/>
                  <a:gd name="T44" fmla="*/ 32 w 58"/>
                  <a:gd name="T45" fmla="*/ 14 h 172"/>
                  <a:gd name="T46" fmla="*/ 33 w 58"/>
                  <a:gd name="T47" fmla="*/ 14 h 172"/>
                  <a:gd name="T48" fmla="*/ 33 w 58"/>
                  <a:gd name="T49" fmla="*/ 15 h 172"/>
                  <a:gd name="T50" fmla="*/ 14 w 58"/>
                  <a:gd name="T51" fmla="*/ 23 h 172"/>
                  <a:gd name="T52" fmla="*/ 14 w 58"/>
                  <a:gd name="T53" fmla="*/ 22 h 172"/>
                  <a:gd name="T54" fmla="*/ 14 w 58"/>
                  <a:gd name="T55" fmla="*/ 22 h 172"/>
                  <a:gd name="T56" fmla="*/ 14 w 58"/>
                  <a:gd name="T57" fmla="*/ 22 h 172"/>
                  <a:gd name="T58" fmla="*/ 14 w 58"/>
                  <a:gd name="T59" fmla="*/ 23 h 172"/>
                  <a:gd name="T60" fmla="*/ 27 w 58"/>
                  <a:gd name="T61" fmla="*/ 123 h 172"/>
                  <a:gd name="T62" fmla="*/ 55 w 58"/>
                  <a:gd name="T63" fmla="*/ 172 h 172"/>
                  <a:gd name="T64" fmla="*/ 58 w 58"/>
                  <a:gd name="T65" fmla="*/ 116 h 172"/>
                  <a:gd name="T66" fmla="*/ 57 w 58"/>
                  <a:gd name="T67" fmla="*/ 116 h 172"/>
                  <a:gd name="T68" fmla="*/ 57 w 58"/>
                  <a:gd name="T69" fmla="*/ 117 h 172"/>
                  <a:gd name="T70" fmla="*/ 57 w 58"/>
                  <a:gd name="T71" fmla="*/ 119 h 172"/>
                  <a:gd name="T72" fmla="*/ 54 w 58"/>
                  <a:gd name="T73" fmla="*/ 169 h 172"/>
                  <a:gd name="T74" fmla="*/ 29 w 58"/>
                  <a:gd name="T75" fmla="*/ 125 h 172"/>
                  <a:gd name="T76" fmla="*/ 28 w 58"/>
                  <a:gd name="T77" fmla="*/ 124 h 172"/>
                  <a:gd name="T78" fmla="*/ 28 w 58"/>
                  <a:gd name="T79" fmla="*/ 123 h 172"/>
                  <a:gd name="T80" fmla="*/ 27 w 58"/>
                  <a:gd name="T81" fmla="*/ 123 h 172"/>
                  <a:gd name="T82" fmla="*/ 48 w 58"/>
                  <a:gd name="T83" fmla="*/ 118 h 172"/>
                  <a:gd name="T84" fmla="*/ 47 w 58"/>
                  <a:gd name="T85" fmla="*/ 118 h 172"/>
                  <a:gd name="T86" fmla="*/ 47 w 58"/>
                  <a:gd name="T87" fmla="*/ 119 h 172"/>
                  <a:gd name="T88" fmla="*/ 47 w 58"/>
                  <a:gd name="T89" fmla="*/ 119 h 172"/>
                  <a:gd name="T90" fmla="*/ 48 w 58"/>
                  <a:gd name="T91" fmla="*/ 119 h 172"/>
                  <a:gd name="T92" fmla="*/ 48 w 58"/>
                  <a:gd name="T93" fmla="*/ 119 h 172"/>
                  <a:gd name="T94" fmla="*/ 48 w 58"/>
                  <a:gd name="T95" fmla="*/ 118 h 172"/>
                  <a:gd name="T96" fmla="*/ 24 w 58"/>
                  <a:gd name="T97" fmla="*/ 20 h 172"/>
                  <a:gd name="T98" fmla="*/ 24 w 58"/>
                  <a:gd name="T99" fmla="*/ 20 h 172"/>
                  <a:gd name="T100" fmla="*/ 24 w 58"/>
                  <a:gd name="T101" fmla="*/ 19 h 172"/>
                  <a:gd name="T102" fmla="*/ 23 w 58"/>
                  <a:gd name="T103" fmla="*/ 19 h 172"/>
                  <a:gd name="T104" fmla="*/ 24 w 58"/>
                  <a:gd name="T105" fmla="*/ 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172">
                    <a:moveTo>
                      <a:pt x="38" y="121"/>
                    </a:moveTo>
                    <a:cubicBezTo>
                      <a:pt x="37" y="121"/>
                      <a:pt x="37" y="121"/>
                      <a:pt x="37" y="121"/>
                    </a:cubicBezTo>
                    <a:cubicBezTo>
                      <a:pt x="38" y="122"/>
                      <a:pt x="38" y="122"/>
                      <a:pt x="38" y="122"/>
                    </a:cubicBezTo>
                    <a:cubicBezTo>
                      <a:pt x="38" y="122"/>
                      <a:pt x="38" y="122"/>
                      <a:pt x="38" y="122"/>
                    </a:cubicBezTo>
                    <a:cubicBezTo>
                      <a:pt x="38" y="122"/>
                      <a:pt x="38" y="122"/>
                      <a:pt x="38" y="122"/>
                    </a:cubicBezTo>
                    <a:cubicBezTo>
                      <a:pt x="38" y="121"/>
                      <a:pt x="38" y="121"/>
                      <a:pt x="38" y="121"/>
                    </a:cubicBezTo>
                    <a:close/>
                    <a:moveTo>
                      <a:pt x="33" y="15"/>
                    </a:moveTo>
                    <a:cubicBezTo>
                      <a:pt x="33" y="14"/>
                      <a:pt x="33" y="14"/>
                      <a:pt x="33" y="13"/>
                    </a:cubicBezTo>
                    <a:cubicBezTo>
                      <a:pt x="31" y="4"/>
                      <a:pt x="31" y="4"/>
                      <a:pt x="31" y="4"/>
                    </a:cubicBezTo>
                    <a:cubicBezTo>
                      <a:pt x="30" y="1"/>
                      <a:pt x="27" y="0"/>
                      <a:pt x="25" y="0"/>
                    </a:cubicBezTo>
                    <a:cubicBezTo>
                      <a:pt x="4" y="5"/>
                      <a:pt x="4" y="5"/>
                      <a:pt x="4" y="5"/>
                    </a:cubicBezTo>
                    <a:cubicBezTo>
                      <a:pt x="2" y="6"/>
                      <a:pt x="0" y="9"/>
                      <a:pt x="1" y="11"/>
                    </a:cubicBezTo>
                    <a:cubicBezTo>
                      <a:pt x="3" y="20"/>
                      <a:pt x="3" y="20"/>
                      <a:pt x="3" y="20"/>
                    </a:cubicBezTo>
                    <a:cubicBezTo>
                      <a:pt x="3" y="21"/>
                      <a:pt x="3" y="21"/>
                      <a:pt x="4" y="22"/>
                    </a:cubicBezTo>
                    <a:cubicBezTo>
                      <a:pt x="3" y="21"/>
                      <a:pt x="3" y="21"/>
                      <a:pt x="3" y="21"/>
                    </a:cubicBezTo>
                    <a:cubicBezTo>
                      <a:pt x="4" y="21"/>
                      <a:pt x="4" y="21"/>
                      <a:pt x="4" y="21"/>
                    </a:cubicBezTo>
                    <a:cubicBezTo>
                      <a:pt x="4" y="20"/>
                      <a:pt x="4" y="20"/>
                      <a:pt x="4" y="20"/>
                    </a:cubicBezTo>
                    <a:cubicBezTo>
                      <a:pt x="1" y="11"/>
                      <a:pt x="1" y="11"/>
                      <a:pt x="1" y="11"/>
                    </a:cubicBezTo>
                    <a:cubicBezTo>
                      <a:pt x="1" y="9"/>
                      <a:pt x="2" y="7"/>
                      <a:pt x="5" y="6"/>
                    </a:cubicBezTo>
                    <a:cubicBezTo>
                      <a:pt x="25" y="1"/>
                      <a:pt x="25" y="1"/>
                      <a:pt x="25" y="1"/>
                    </a:cubicBezTo>
                    <a:cubicBezTo>
                      <a:pt x="27" y="1"/>
                      <a:pt x="29" y="2"/>
                      <a:pt x="30" y="4"/>
                    </a:cubicBezTo>
                    <a:cubicBezTo>
                      <a:pt x="32" y="13"/>
                      <a:pt x="32" y="13"/>
                      <a:pt x="32" y="13"/>
                    </a:cubicBezTo>
                    <a:cubicBezTo>
                      <a:pt x="32" y="13"/>
                      <a:pt x="32" y="14"/>
                      <a:pt x="32" y="14"/>
                    </a:cubicBezTo>
                    <a:cubicBezTo>
                      <a:pt x="33" y="14"/>
                      <a:pt x="33" y="14"/>
                      <a:pt x="33" y="14"/>
                    </a:cubicBezTo>
                    <a:lnTo>
                      <a:pt x="33" y="15"/>
                    </a:lnTo>
                    <a:close/>
                    <a:moveTo>
                      <a:pt x="14" y="23"/>
                    </a:moveTo>
                    <a:cubicBezTo>
                      <a:pt x="14" y="22"/>
                      <a:pt x="14" y="22"/>
                      <a:pt x="14" y="22"/>
                    </a:cubicBezTo>
                    <a:cubicBezTo>
                      <a:pt x="14" y="22"/>
                      <a:pt x="14" y="22"/>
                      <a:pt x="14" y="22"/>
                    </a:cubicBezTo>
                    <a:cubicBezTo>
                      <a:pt x="14" y="22"/>
                      <a:pt x="14" y="22"/>
                      <a:pt x="14" y="22"/>
                    </a:cubicBezTo>
                    <a:lnTo>
                      <a:pt x="14" y="23"/>
                    </a:lnTo>
                    <a:close/>
                    <a:moveTo>
                      <a:pt x="27" y="123"/>
                    </a:moveTo>
                    <a:cubicBezTo>
                      <a:pt x="55" y="172"/>
                      <a:pt x="55" y="172"/>
                      <a:pt x="55" y="172"/>
                    </a:cubicBezTo>
                    <a:cubicBezTo>
                      <a:pt x="58" y="116"/>
                      <a:pt x="58" y="116"/>
                      <a:pt x="58" y="116"/>
                    </a:cubicBezTo>
                    <a:cubicBezTo>
                      <a:pt x="57" y="116"/>
                      <a:pt x="57" y="116"/>
                      <a:pt x="57" y="116"/>
                    </a:cubicBezTo>
                    <a:cubicBezTo>
                      <a:pt x="57" y="117"/>
                      <a:pt x="57" y="117"/>
                      <a:pt x="57" y="117"/>
                    </a:cubicBezTo>
                    <a:cubicBezTo>
                      <a:pt x="57" y="119"/>
                      <a:pt x="57" y="119"/>
                      <a:pt x="57" y="119"/>
                    </a:cubicBezTo>
                    <a:cubicBezTo>
                      <a:pt x="54" y="169"/>
                      <a:pt x="54" y="169"/>
                      <a:pt x="54" y="169"/>
                    </a:cubicBezTo>
                    <a:cubicBezTo>
                      <a:pt x="29" y="125"/>
                      <a:pt x="29" y="125"/>
                      <a:pt x="29" y="125"/>
                    </a:cubicBezTo>
                    <a:cubicBezTo>
                      <a:pt x="28" y="124"/>
                      <a:pt x="28" y="124"/>
                      <a:pt x="28" y="124"/>
                    </a:cubicBezTo>
                    <a:cubicBezTo>
                      <a:pt x="28" y="123"/>
                      <a:pt x="28" y="123"/>
                      <a:pt x="28" y="123"/>
                    </a:cubicBezTo>
                    <a:lnTo>
                      <a:pt x="27" y="123"/>
                    </a:lnTo>
                    <a:close/>
                    <a:moveTo>
                      <a:pt x="48" y="118"/>
                    </a:moveTo>
                    <a:cubicBezTo>
                      <a:pt x="47" y="118"/>
                      <a:pt x="47" y="118"/>
                      <a:pt x="47" y="118"/>
                    </a:cubicBezTo>
                    <a:cubicBezTo>
                      <a:pt x="47" y="119"/>
                      <a:pt x="47" y="119"/>
                      <a:pt x="47" y="119"/>
                    </a:cubicBezTo>
                    <a:cubicBezTo>
                      <a:pt x="47" y="119"/>
                      <a:pt x="47" y="119"/>
                      <a:pt x="47" y="119"/>
                    </a:cubicBezTo>
                    <a:cubicBezTo>
                      <a:pt x="48" y="119"/>
                      <a:pt x="48" y="119"/>
                      <a:pt x="48" y="119"/>
                    </a:cubicBezTo>
                    <a:cubicBezTo>
                      <a:pt x="48" y="119"/>
                      <a:pt x="48" y="119"/>
                      <a:pt x="48" y="119"/>
                    </a:cubicBezTo>
                    <a:lnTo>
                      <a:pt x="48" y="118"/>
                    </a:lnTo>
                    <a:close/>
                    <a:moveTo>
                      <a:pt x="24" y="20"/>
                    </a:moveTo>
                    <a:cubicBezTo>
                      <a:pt x="24" y="20"/>
                      <a:pt x="24" y="20"/>
                      <a:pt x="24" y="20"/>
                    </a:cubicBezTo>
                    <a:cubicBezTo>
                      <a:pt x="24" y="19"/>
                      <a:pt x="24" y="19"/>
                      <a:pt x="24" y="19"/>
                    </a:cubicBezTo>
                    <a:cubicBezTo>
                      <a:pt x="23" y="19"/>
                      <a:pt x="23" y="19"/>
                      <a:pt x="23" y="19"/>
                    </a:cubicBezTo>
                    <a:lnTo>
                      <a:pt x="24" y="20"/>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sz="1867">
                  <a:solidFill>
                    <a:prstClr val="black"/>
                  </a:solidFill>
                </a:endParaRPr>
              </a:p>
            </p:txBody>
          </p:sp>
          <p:sp>
            <p:nvSpPr>
              <p:cNvPr id="129" name="Freeform 72"/>
              <p:cNvSpPr/>
              <p:nvPr/>
            </p:nvSpPr>
            <p:spPr bwMode="auto">
              <a:xfrm>
                <a:off x="7777163" y="2617788"/>
                <a:ext cx="1762125" cy="11112"/>
              </a:xfrm>
              <a:custGeom>
                <a:avLst/>
                <a:gdLst>
                  <a:gd name="T0" fmla="*/ 1110 w 1110"/>
                  <a:gd name="T1" fmla="*/ 7 h 7"/>
                  <a:gd name="T2" fmla="*/ 1110 w 1110"/>
                  <a:gd name="T3" fmla="*/ 0 h 7"/>
                  <a:gd name="T4" fmla="*/ 0 w 1110"/>
                  <a:gd name="T5" fmla="*/ 0 h 7"/>
                  <a:gd name="T6" fmla="*/ 0 w 1110"/>
                  <a:gd name="T7" fmla="*/ 7 h 7"/>
                  <a:gd name="T8" fmla="*/ 1110 w 1110"/>
                  <a:gd name="T9" fmla="*/ 7 h 7"/>
                  <a:gd name="T10" fmla="*/ 1110 w 1110"/>
                  <a:gd name="T11" fmla="*/ 7 h 7"/>
                </a:gdLst>
                <a:ahLst/>
                <a:cxnLst>
                  <a:cxn ang="0">
                    <a:pos x="T0" y="T1"/>
                  </a:cxn>
                  <a:cxn ang="0">
                    <a:pos x="T2" y="T3"/>
                  </a:cxn>
                  <a:cxn ang="0">
                    <a:pos x="T4" y="T5"/>
                  </a:cxn>
                  <a:cxn ang="0">
                    <a:pos x="T6" y="T7"/>
                  </a:cxn>
                  <a:cxn ang="0">
                    <a:pos x="T8" y="T9"/>
                  </a:cxn>
                  <a:cxn ang="0">
                    <a:pos x="T10" y="T11"/>
                  </a:cxn>
                </a:cxnLst>
                <a:rect l="0" t="0" r="r" b="b"/>
                <a:pathLst>
                  <a:path w="1110" h="7">
                    <a:moveTo>
                      <a:pt x="1110" y="7"/>
                    </a:moveTo>
                    <a:lnTo>
                      <a:pt x="1110" y="0"/>
                    </a:lnTo>
                    <a:lnTo>
                      <a:pt x="0" y="0"/>
                    </a:lnTo>
                    <a:lnTo>
                      <a:pt x="0" y="7"/>
                    </a:lnTo>
                    <a:lnTo>
                      <a:pt x="1110" y="7"/>
                    </a:lnTo>
                    <a:lnTo>
                      <a:pt x="1110" y="7"/>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sz="1867">
                  <a:solidFill>
                    <a:prstClr val="black"/>
                  </a:solidFill>
                </a:endParaRPr>
              </a:p>
            </p:txBody>
          </p:sp>
        </p:grpSp>
        <p:sp>
          <p:nvSpPr>
            <p:cNvPr id="110" name="TextBox 47"/>
            <p:cNvSpPr txBox="1"/>
            <p:nvPr/>
          </p:nvSpPr>
          <p:spPr>
            <a:xfrm>
              <a:off x="6577640" y="1555410"/>
              <a:ext cx="1123145" cy="407900"/>
            </a:xfrm>
            <a:prstGeom prst="rect">
              <a:avLst/>
            </a:prstGeom>
            <a:noFill/>
          </p:spPr>
          <p:txBody>
            <a:bodyPr wrap="none" rtlCol="0">
              <a:spAutoFit/>
            </a:bodyPr>
            <a:lstStyle/>
            <a:p>
              <a:pPr defTabSz="914377"/>
              <a:r>
                <a:rPr lang="zh-CN" altLang="en-US" sz="1467" dirty="0">
                  <a:solidFill>
                    <a:prstClr val="white">
                      <a:lumMod val="50000"/>
                    </a:prstClr>
                  </a:solidFill>
                </a:rPr>
                <a:t>用心服务打造客</a:t>
              </a:r>
              <a:endParaRPr lang="en-US" altLang="zh-CN" sz="1467" dirty="0">
                <a:solidFill>
                  <a:prstClr val="white">
                    <a:lumMod val="50000"/>
                  </a:prstClr>
                </a:solidFill>
              </a:endParaRPr>
            </a:p>
            <a:p>
              <a:pPr defTabSz="914377"/>
              <a:r>
                <a:rPr lang="zh-CN" altLang="en-US" sz="1467" dirty="0">
                  <a:solidFill>
                    <a:prstClr val="white">
                      <a:lumMod val="50000"/>
                    </a:prstClr>
                  </a:solidFill>
                </a:rPr>
                <a:t>户最满意的作品</a:t>
              </a:r>
              <a:endParaRPr lang="zh-CN" altLang="en-US" sz="1467" dirty="0">
                <a:solidFill>
                  <a:prstClr val="white">
                    <a:lumMod val="50000"/>
                  </a:prstClr>
                </a:solidFill>
              </a:endParaRPr>
            </a:p>
          </p:txBody>
        </p:sp>
        <p:grpSp>
          <p:nvGrpSpPr>
            <p:cNvPr id="111" name="组合 110"/>
            <p:cNvGrpSpPr/>
            <p:nvPr/>
          </p:nvGrpSpPr>
          <p:grpSpPr>
            <a:xfrm>
              <a:off x="3624818" y="1316774"/>
              <a:ext cx="2770843" cy="823684"/>
              <a:chOff x="2373281" y="1600503"/>
              <a:chExt cx="3270028" cy="972076"/>
            </a:xfrm>
          </p:grpSpPr>
          <p:sp>
            <p:nvSpPr>
              <p:cNvPr id="114" name="Freeform 19"/>
              <p:cNvSpPr/>
              <p:nvPr/>
            </p:nvSpPr>
            <p:spPr bwMode="auto">
              <a:xfrm>
                <a:off x="3783147" y="2164068"/>
                <a:ext cx="497084" cy="246959"/>
              </a:xfrm>
              <a:custGeom>
                <a:avLst/>
                <a:gdLst>
                  <a:gd name="T0" fmla="*/ 133 w 133"/>
                  <a:gd name="T1" fmla="*/ 20 h 66"/>
                  <a:gd name="T2" fmla="*/ 80 w 133"/>
                  <a:gd name="T3" fmla="*/ 43 h 66"/>
                  <a:gd name="T4" fmla="*/ 75 w 133"/>
                  <a:gd name="T5" fmla="*/ 66 h 66"/>
                  <a:gd name="T6" fmla="*/ 0 w 133"/>
                  <a:gd name="T7" fmla="*/ 66 h 66"/>
                  <a:gd name="T8" fmla="*/ 14 w 133"/>
                  <a:gd name="T9" fmla="*/ 33 h 66"/>
                  <a:gd name="T10" fmla="*/ 60 w 133"/>
                  <a:gd name="T11" fmla="*/ 0 h 66"/>
                  <a:gd name="T12" fmla="*/ 133 w 133"/>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3" h="66">
                    <a:moveTo>
                      <a:pt x="133" y="20"/>
                    </a:moveTo>
                    <a:cubicBezTo>
                      <a:pt x="133" y="20"/>
                      <a:pt x="96" y="29"/>
                      <a:pt x="80" y="43"/>
                    </a:cubicBezTo>
                    <a:cubicBezTo>
                      <a:pt x="73" y="49"/>
                      <a:pt x="75" y="66"/>
                      <a:pt x="75" y="66"/>
                    </a:cubicBezTo>
                    <a:cubicBezTo>
                      <a:pt x="0" y="66"/>
                      <a:pt x="0" y="66"/>
                      <a:pt x="0" y="66"/>
                    </a:cubicBezTo>
                    <a:cubicBezTo>
                      <a:pt x="14" y="33"/>
                      <a:pt x="14" y="33"/>
                      <a:pt x="14" y="33"/>
                    </a:cubicBezTo>
                    <a:cubicBezTo>
                      <a:pt x="60" y="0"/>
                      <a:pt x="60" y="0"/>
                      <a:pt x="60" y="0"/>
                    </a:cubicBezTo>
                    <a:lnTo>
                      <a:pt x="133" y="20"/>
                    </a:lnTo>
                    <a:close/>
                  </a:path>
                </a:pathLst>
              </a:custGeom>
              <a:solidFill>
                <a:srgbClr val="545454">
                  <a:alpha val="67059"/>
                </a:srgbClr>
              </a:solidFill>
              <a:ln>
                <a:noFill/>
              </a:ln>
            </p:spPr>
            <p:txBody>
              <a:bodyPr vert="horz" wrap="square" lIns="121920" tIns="60960" rIns="121920" bIns="60960" numCol="1" anchor="t" anchorCtr="0" compatLnSpc="1"/>
              <a:lstStyle/>
              <a:p>
                <a:pPr defTabSz="914377"/>
                <a:endParaRPr lang="zh-CN" altLang="en-US" sz="1867">
                  <a:solidFill>
                    <a:prstClr val="black"/>
                  </a:solidFill>
                </a:endParaRPr>
              </a:p>
            </p:txBody>
          </p:sp>
          <p:sp>
            <p:nvSpPr>
              <p:cNvPr id="115" name="Freeform 21"/>
              <p:cNvSpPr/>
              <p:nvPr/>
            </p:nvSpPr>
            <p:spPr bwMode="auto">
              <a:xfrm>
                <a:off x="4374519" y="2164068"/>
                <a:ext cx="500250" cy="246959"/>
              </a:xfrm>
              <a:custGeom>
                <a:avLst/>
                <a:gdLst>
                  <a:gd name="T0" fmla="*/ 0 w 134"/>
                  <a:gd name="T1" fmla="*/ 20 h 66"/>
                  <a:gd name="T2" fmla="*/ 53 w 134"/>
                  <a:gd name="T3" fmla="*/ 43 h 66"/>
                  <a:gd name="T4" fmla="*/ 59 w 134"/>
                  <a:gd name="T5" fmla="*/ 66 h 66"/>
                  <a:gd name="T6" fmla="*/ 134 w 134"/>
                  <a:gd name="T7" fmla="*/ 66 h 66"/>
                  <a:gd name="T8" fmla="*/ 120 w 134"/>
                  <a:gd name="T9" fmla="*/ 33 h 66"/>
                  <a:gd name="T10" fmla="*/ 74 w 134"/>
                  <a:gd name="T11" fmla="*/ 0 h 66"/>
                  <a:gd name="T12" fmla="*/ 0 w 134"/>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4" h="66">
                    <a:moveTo>
                      <a:pt x="0" y="20"/>
                    </a:moveTo>
                    <a:cubicBezTo>
                      <a:pt x="0" y="20"/>
                      <a:pt x="37" y="29"/>
                      <a:pt x="53" y="43"/>
                    </a:cubicBezTo>
                    <a:cubicBezTo>
                      <a:pt x="62" y="51"/>
                      <a:pt x="59" y="66"/>
                      <a:pt x="59" y="66"/>
                    </a:cubicBezTo>
                    <a:cubicBezTo>
                      <a:pt x="134" y="66"/>
                      <a:pt x="134" y="66"/>
                      <a:pt x="134" y="66"/>
                    </a:cubicBezTo>
                    <a:cubicBezTo>
                      <a:pt x="120" y="33"/>
                      <a:pt x="120" y="33"/>
                      <a:pt x="120" y="33"/>
                    </a:cubicBezTo>
                    <a:cubicBezTo>
                      <a:pt x="74" y="0"/>
                      <a:pt x="74" y="0"/>
                      <a:pt x="74" y="0"/>
                    </a:cubicBezTo>
                    <a:lnTo>
                      <a:pt x="0" y="20"/>
                    </a:lnTo>
                    <a:close/>
                  </a:path>
                </a:pathLst>
              </a:custGeom>
              <a:solidFill>
                <a:srgbClr val="545454">
                  <a:alpha val="67059"/>
                </a:srgbClr>
              </a:solidFill>
              <a:ln>
                <a:noFill/>
              </a:ln>
            </p:spPr>
            <p:txBody>
              <a:bodyPr vert="horz" wrap="square" lIns="121920" tIns="60960" rIns="121920" bIns="60960" numCol="1" anchor="t" anchorCtr="0" compatLnSpc="1"/>
              <a:lstStyle/>
              <a:p>
                <a:pPr defTabSz="914377"/>
                <a:endParaRPr lang="zh-CN" altLang="en-US" sz="1867">
                  <a:solidFill>
                    <a:prstClr val="black"/>
                  </a:solidFill>
                </a:endParaRPr>
              </a:p>
            </p:txBody>
          </p:sp>
          <p:sp>
            <p:nvSpPr>
              <p:cNvPr id="116" name="Freeform 20"/>
              <p:cNvSpPr/>
              <p:nvPr/>
            </p:nvSpPr>
            <p:spPr bwMode="auto">
              <a:xfrm>
                <a:off x="4877103" y="1912561"/>
                <a:ext cx="766206" cy="546160"/>
              </a:xfrm>
              <a:custGeom>
                <a:avLst/>
                <a:gdLst>
                  <a:gd name="T0" fmla="*/ 484 w 484"/>
                  <a:gd name="T1" fmla="*/ 173 h 345"/>
                  <a:gd name="T2" fmla="*/ 338 w 484"/>
                  <a:gd name="T3" fmla="*/ 0 h 345"/>
                  <a:gd name="T4" fmla="*/ 338 w 484"/>
                  <a:gd name="T5" fmla="*/ 33 h 345"/>
                  <a:gd name="T6" fmla="*/ 0 w 484"/>
                  <a:gd name="T7" fmla="*/ 33 h 345"/>
                  <a:gd name="T8" fmla="*/ 0 w 484"/>
                  <a:gd name="T9" fmla="*/ 312 h 345"/>
                  <a:gd name="T10" fmla="*/ 338 w 484"/>
                  <a:gd name="T11" fmla="*/ 312 h 345"/>
                  <a:gd name="T12" fmla="*/ 338 w 484"/>
                  <a:gd name="T13" fmla="*/ 345 h 345"/>
                  <a:gd name="T14" fmla="*/ 484 w 484"/>
                  <a:gd name="T15" fmla="*/ 173 h 3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4" h="345">
                    <a:moveTo>
                      <a:pt x="484" y="173"/>
                    </a:moveTo>
                    <a:lnTo>
                      <a:pt x="338" y="0"/>
                    </a:lnTo>
                    <a:lnTo>
                      <a:pt x="338" y="33"/>
                    </a:lnTo>
                    <a:lnTo>
                      <a:pt x="0" y="33"/>
                    </a:lnTo>
                    <a:lnTo>
                      <a:pt x="0" y="312"/>
                    </a:lnTo>
                    <a:lnTo>
                      <a:pt x="338" y="312"/>
                    </a:lnTo>
                    <a:lnTo>
                      <a:pt x="338" y="345"/>
                    </a:lnTo>
                    <a:lnTo>
                      <a:pt x="484" y="173"/>
                    </a:lnTo>
                    <a:close/>
                  </a:path>
                </a:pathLst>
              </a:custGeom>
              <a:solidFill>
                <a:srgbClr val="E74C2E"/>
              </a:solidFill>
              <a:ln>
                <a:noFill/>
              </a:ln>
            </p:spPr>
            <p:txBody>
              <a:bodyPr vert="horz" wrap="square" lIns="121920" tIns="60960" rIns="121920" bIns="60960" numCol="1" anchor="t" anchorCtr="0" compatLnSpc="1"/>
              <a:lstStyle/>
              <a:p>
                <a:pPr defTabSz="914377"/>
                <a:endParaRPr lang="zh-CN" altLang="en-US" sz="1867">
                  <a:solidFill>
                    <a:prstClr val="black"/>
                  </a:solidFill>
                </a:endParaRPr>
              </a:p>
            </p:txBody>
          </p:sp>
          <p:sp>
            <p:nvSpPr>
              <p:cNvPr id="117" name="Freeform 22"/>
              <p:cNvSpPr/>
              <p:nvPr/>
            </p:nvSpPr>
            <p:spPr bwMode="auto">
              <a:xfrm>
                <a:off x="3782659" y="1785124"/>
                <a:ext cx="1095484" cy="620564"/>
              </a:xfrm>
              <a:custGeom>
                <a:avLst/>
                <a:gdLst>
                  <a:gd name="T0" fmla="*/ 79 w 293"/>
                  <a:gd name="T1" fmla="*/ 126 h 166"/>
                  <a:gd name="T2" fmla="*/ 217 w 293"/>
                  <a:gd name="T3" fmla="*/ 126 h 166"/>
                  <a:gd name="T4" fmla="*/ 293 w 293"/>
                  <a:gd name="T5" fmla="*/ 166 h 166"/>
                  <a:gd name="T6" fmla="*/ 293 w 293"/>
                  <a:gd name="T7" fmla="*/ 48 h 166"/>
                  <a:gd name="T8" fmla="*/ 216 w 293"/>
                  <a:gd name="T9" fmla="*/ 8 h 166"/>
                  <a:gd name="T10" fmla="*/ 78 w 293"/>
                  <a:gd name="T11" fmla="*/ 8 h 166"/>
                  <a:gd name="T12" fmla="*/ 0 w 293"/>
                  <a:gd name="T13" fmla="*/ 49 h 166"/>
                  <a:gd name="T14" fmla="*/ 0 w 293"/>
                  <a:gd name="T15" fmla="*/ 166 h 166"/>
                  <a:gd name="T16" fmla="*/ 79 w 293"/>
                  <a:gd name="T17" fmla="*/ 12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166">
                    <a:moveTo>
                      <a:pt x="79" y="126"/>
                    </a:moveTo>
                    <a:cubicBezTo>
                      <a:pt x="113" y="119"/>
                      <a:pt x="184" y="117"/>
                      <a:pt x="217" y="126"/>
                    </a:cubicBezTo>
                    <a:cubicBezTo>
                      <a:pt x="235" y="131"/>
                      <a:pt x="293" y="166"/>
                      <a:pt x="293" y="166"/>
                    </a:cubicBezTo>
                    <a:cubicBezTo>
                      <a:pt x="293" y="48"/>
                      <a:pt x="293" y="48"/>
                      <a:pt x="293" y="48"/>
                    </a:cubicBezTo>
                    <a:cubicBezTo>
                      <a:pt x="293" y="48"/>
                      <a:pt x="235" y="13"/>
                      <a:pt x="216" y="8"/>
                    </a:cubicBezTo>
                    <a:cubicBezTo>
                      <a:pt x="183" y="0"/>
                      <a:pt x="112" y="1"/>
                      <a:pt x="78" y="8"/>
                    </a:cubicBezTo>
                    <a:cubicBezTo>
                      <a:pt x="60" y="13"/>
                      <a:pt x="0" y="49"/>
                      <a:pt x="0" y="49"/>
                    </a:cubicBezTo>
                    <a:cubicBezTo>
                      <a:pt x="0" y="166"/>
                      <a:pt x="0" y="166"/>
                      <a:pt x="0" y="166"/>
                    </a:cubicBezTo>
                    <a:cubicBezTo>
                      <a:pt x="0" y="166"/>
                      <a:pt x="60" y="130"/>
                      <a:pt x="79" y="126"/>
                    </a:cubicBezTo>
                    <a:close/>
                  </a:path>
                </a:pathLst>
              </a:custGeom>
              <a:gradFill flip="none" rotWithShape="1">
                <a:gsLst>
                  <a:gs pos="0">
                    <a:srgbClr val="E74C2E">
                      <a:shade val="30000"/>
                      <a:satMod val="115000"/>
                    </a:srgbClr>
                  </a:gs>
                  <a:gs pos="50000">
                    <a:srgbClr val="E74C2E">
                      <a:shade val="67500"/>
                      <a:satMod val="115000"/>
                    </a:srgbClr>
                  </a:gs>
                  <a:gs pos="100000">
                    <a:srgbClr val="E74C2E">
                      <a:shade val="100000"/>
                      <a:satMod val="115000"/>
                    </a:srgbClr>
                  </a:gs>
                </a:gsLst>
                <a:lin ang="10800000" scaled="1"/>
                <a:tileRect/>
              </a:gradFill>
              <a:ln>
                <a:noFill/>
              </a:ln>
            </p:spPr>
            <p:txBody>
              <a:bodyPr vert="horz" wrap="square" lIns="121920" tIns="60960" rIns="121920" bIns="60960" numCol="1" anchor="t" anchorCtr="0" compatLnSpc="1"/>
              <a:lstStyle/>
              <a:p>
                <a:pPr defTabSz="914377"/>
                <a:endParaRPr lang="zh-CN" altLang="en-US" sz="1867">
                  <a:solidFill>
                    <a:prstClr val="black"/>
                  </a:solidFill>
                </a:endParaRPr>
              </a:p>
            </p:txBody>
          </p:sp>
          <p:sp>
            <p:nvSpPr>
              <p:cNvPr id="118" name="Rectangle 23"/>
              <p:cNvSpPr>
                <a:spLocks noChangeArrowheads="1"/>
              </p:cNvSpPr>
              <p:nvPr/>
            </p:nvSpPr>
            <p:spPr bwMode="auto">
              <a:xfrm>
                <a:off x="3325151" y="1974099"/>
                <a:ext cx="457508" cy="436928"/>
              </a:xfrm>
              <a:prstGeom prst="rect">
                <a:avLst/>
              </a:prstGeom>
              <a:solidFill>
                <a:srgbClr val="E74C2E"/>
              </a:solidFill>
              <a:ln>
                <a:noFill/>
              </a:ln>
            </p:spPr>
            <p:txBody>
              <a:bodyPr vert="horz" wrap="square" lIns="121920" tIns="60960" rIns="121920" bIns="60960" numCol="1" anchor="t" anchorCtr="0" compatLnSpc="1"/>
              <a:lstStyle/>
              <a:p>
                <a:pPr defTabSz="914377"/>
                <a:endParaRPr lang="zh-CN" altLang="en-US" sz="1867">
                  <a:solidFill>
                    <a:prstClr val="black"/>
                  </a:solidFill>
                </a:endParaRPr>
              </a:p>
            </p:txBody>
          </p:sp>
          <p:grpSp>
            <p:nvGrpSpPr>
              <p:cNvPr id="119" name="组合 118"/>
              <p:cNvGrpSpPr/>
              <p:nvPr/>
            </p:nvGrpSpPr>
            <p:grpSpPr>
              <a:xfrm>
                <a:off x="2373281" y="1600503"/>
                <a:ext cx="1095484" cy="972076"/>
                <a:chOff x="3870399" y="2049268"/>
                <a:chExt cx="1098550" cy="974795"/>
              </a:xfrm>
              <a:effectLst>
                <a:outerShdw blurRad="50800" dist="38100" dir="8100000" algn="tr" rotWithShape="0">
                  <a:prstClr val="black">
                    <a:alpha val="40000"/>
                  </a:prstClr>
                </a:outerShdw>
              </a:effectLst>
            </p:grpSpPr>
            <p:sp>
              <p:nvSpPr>
                <p:cNvPr id="120" name="Freeform 26"/>
                <p:cNvSpPr/>
                <p:nvPr/>
              </p:nvSpPr>
              <p:spPr bwMode="auto">
                <a:xfrm>
                  <a:off x="3870399" y="2517650"/>
                  <a:ext cx="1098550" cy="506413"/>
                </a:xfrm>
                <a:custGeom>
                  <a:avLst/>
                  <a:gdLst>
                    <a:gd name="T0" fmla="*/ 146 w 293"/>
                    <a:gd name="T1" fmla="*/ 99 h 135"/>
                    <a:gd name="T2" fmla="*/ 0 w 293"/>
                    <a:gd name="T3" fmla="*/ 0 h 135"/>
                    <a:gd name="T4" fmla="*/ 0 w 293"/>
                    <a:gd name="T5" fmla="*/ 28 h 135"/>
                    <a:gd name="T6" fmla="*/ 146 w 293"/>
                    <a:gd name="T7" fmla="*/ 135 h 135"/>
                    <a:gd name="T8" fmla="*/ 293 w 293"/>
                    <a:gd name="T9" fmla="*/ 28 h 135"/>
                    <a:gd name="T10" fmla="*/ 293 w 293"/>
                    <a:gd name="T11" fmla="*/ 0 h 135"/>
                    <a:gd name="T12" fmla="*/ 146 w 293"/>
                    <a:gd name="T13" fmla="*/ 99 h 135"/>
                  </a:gdLst>
                  <a:ahLst/>
                  <a:cxnLst>
                    <a:cxn ang="0">
                      <a:pos x="T0" y="T1"/>
                    </a:cxn>
                    <a:cxn ang="0">
                      <a:pos x="T2" y="T3"/>
                    </a:cxn>
                    <a:cxn ang="0">
                      <a:pos x="T4" y="T5"/>
                    </a:cxn>
                    <a:cxn ang="0">
                      <a:pos x="T6" y="T7"/>
                    </a:cxn>
                    <a:cxn ang="0">
                      <a:pos x="T8" y="T9"/>
                    </a:cxn>
                    <a:cxn ang="0">
                      <a:pos x="T10" y="T11"/>
                    </a:cxn>
                    <a:cxn ang="0">
                      <a:pos x="T12" y="T13"/>
                    </a:cxn>
                  </a:cxnLst>
                  <a:rect l="0" t="0" r="r" b="b"/>
                  <a:pathLst>
                    <a:path w="293" h="135">
                      <a:moveTo>
                        <a:pt x="146" y="99"/>
                      </a:moveTo>
                      <a:cubicBezTo>
                        <a:pt x="70" y="99"/>
                        <a:pt x="6" y="60"/>
                        <a:pt x="0" y="0"/>
                      </a:cubicBezTo>
                      <a:cubicBezTo>
                        <a:pt x="0" y="4"/>
                        <a:pt x="0" y="25"/>
                        <a:pt x="0" y="28"/>
                      </a:cubicBezTo>
                      <a:cubicBezTo>
                        <a:pt x="0" y="92"/>
                        <a:pt x="65" y="135"/>
                        <a:pt x="146" y="135"/>
                      </a:cubicBezTo>
                      <a:cubicBezTo>
                        <a:pt x="227" y="135"/>
                        <a:pt x="293" y="92"/>
                        <a:pt x="293" y="28"/>
                      </a:cubicBezTo>
                      <a:cubicBezTo>
                        <a:pt x="293" y="25"/>
                        <a:pt x="293" y="4"/>
                        <a:pt x="293" y="0"/>
                      </a:cubicBezTo>
                      <a:cubicBezTo>
                        <a:pt x="286" y="60"/>
                        <a:pt x="223" y="99"/>
                        <a:pt x="146" y="99"/>
                      </a:cubicBezTo>
                      <a:close/>
                    </a:path>
                  </a:pathLst>
                </a:custGeom>
                <a:solidFill>
                  <a:srgbClr val="CB3517"/>
                </a:solidFill>
                <a:ln>
                  <a:noFill/>
                </a:ln>
              </p:spPr>
              <p:txBody>
                <a:bodyPr vert="horz" wrap="square" lIns="121920" tIns="60960" rIns="121920" bIns="60960" numCol="1" anchor="t" anchorCtr="0" compatLnSpc="1"/>
                <a:lstStyle/>
                <a:p>
                  <a:pPr defTabSz="914377"/>
                  <a:endParaRPr lang="zh-CN" altLang="en-US" sz="1867">
                    <a:solidFill>
                      <a:prstClr val="black"/>
                    </a:solidFill>
                  </a:endParaRPr>
                </a:p>
              </p:txBody>
            </p:sp>
            <p:sp>
              <p:nvSpPr>
                <p:cNvPr id="121" name="Oval 27"/>
                <p:cNvSpPr>
                  <a:spLocks noChangeArrowheads="1"/>
                </p:cNvSpPr>
                <p:nvPr/>
              </p:nvSpPr>
              <p:spPr bwMode="auto">
                <a:xfrm>
                  <a:off x="3870399" y="2049268"/>
                  <a:ext cx="1098550" cy="869950"/>
                </a:xfrm>
                <a:prstGeom prst="ellipse">
                  <a:avLst/>
                </a:prstGeom>
                <a:solidFill>
                  <a:srgbClr val="E74C2E"/>
                </a:solidFill>
                <a:ln>
                  <a:noFill/>
                </a:ln>
              </p:spPr>
              <p:txBody>
                <a:bodyPr vert="horz" wrap="square" lIns="121920" tIns="60960" rIns="121920" bIns="60960" numCol="1" anchor="t" anchorCtr="0" compatLnSpc="1"/>
                <a:lstStyle/>
                <a:p>
                  <a:pPr defTabSz="914377"/>
                  <a:endParaRPr lang="zh-CN" altLang="en-US" sz="1867">
                    <a:solidFill>
                      <a:prstClr val="black"/>
                    </a:solidFill>
                  </a:endParaRPr>
                </a:p>
              </p:txBody>
            </p:sp>
          </p:grpSp>
        </p:grpSp>
        <p:sp>
          <p:nvSpPr>
            <p:cNvPr id="112" name="TextBox 49"/>
            <p:cNvSpPr txBox="1"/>
            <p:nvPr/>
          </p:nvSpPr>
          <p:spPr>
            <a:xfrm>
              <a:off x="5146617" y="1469299"/>
              <a:ext cx="226265" cy="276999"/>
            </a:xfrm>
            <a:prstGeom prst="rect">
              <a:avLst/>
            </a:prstGeom>
            <a:noFill/>
          </p:spPr>
          <p:txBody>
            <a:bodyPr wrap="none" rtlCol="0">
              <a:spAutoFit/>
            </a:bodyPr>
            <a:lstStyle/>
            <a:p>
              <a:pPr defTabSz="914377"/>
              <a:r>
                <a:rPr lang="en-US" altLang="zh-CN" dirty="0">
                  <a:solidFill>
                    <a:prstClr val="white"/>
                  </a:solidFill>
                  <a:latin typeface="Calibri Light"/>
                </a:rPr>
                <a:t>1</a:t>
              </a:r>
              <a:endParaRPr lang="zh-CN" altLang="en-US" dirty="0">
                <a:solidFill>
                  <a:prstClr val="white"/>
                </a:solidFill>
                <a:latin typeface="Calibri Light"/>
              </a:endParaRPr>
            </a:p>
          </p:txBody>
        </p:sp>
        <p:sp>
          <p:nvSpPr>
            <p:cNvPr id="113" name="TextBox 50"/>
            <p:cNvSpPr txBox="1"/>
            <p:nvPr/>
          </p:nvSpPr>
          <p:spPr>
            <a:xfrm>
              <a:off x="3759739" y="1445201"/>
              <a:ext cx="573715" cy="438581"/>
            </a:xfrm>
            <a:prstGeom prst="rect">
              <a:avLst/>
            </a:prstGeom>
            <a:noFill/>
          </p:spPr>
          <p:txBody>
            <a:bodyPr wrap="none" rtlCol="0">
              <a:spAutoFit/>
            </a:bodyPr>
            <a:lstStyle/>
            <a:p>
              <a:pPr defTabSz="914377"/>
              <a:r>
                <a:rPr lang="en-US" altLang="zh-CN" sz="3200" dirty="0">
                  <a:solidFill>
                    <a:prstClr val="white"/>
                  </a:solidFill>
                  <a:latin typeface="Calibri Light"/>
                </a:rPr>
                <a:t>31</a:t>
              </a:r>
              <a:r>
                <a:rPr lang="en-US" altLang="zh-CN" dirty="0">
                  <a:solidFill>
                    <a:prstClr val="white"/>
                  </a:solidFill>
                  <a:latin typeface="Calibri Light"/>
                </a:rPr>
                <a:t>%</a:t>
              </a:r>
              <a:endParaRPr lang="zh-CN" altLang="en-US" dirty="0">
                <a:solidFill>
                  <a:prstClr val="white"/>
                </a:solidFill>
                <a:latin typeface="Calibri Light"/>
              </a:endParaRPr>
            </a:p>
          </p:txBody>
        </p:sp>
      </p:grpSp>
      <p:grpSp>
        <p:nvGrpSpPr>
          <p:cNvPr id="130" name="组合 129"/>
          <p:cNvGrpSpPr/>
          <p:nvPr/>
        </p:nvGrpSpPr>
        <p:grpSpPr>
          <a:xfrm>
            <a:off x="4833091" y="2964031"/>
            <a:ext cx="5865829" cy="1081565"/>
            <a:chOff x="3624818" y="2223023"/>
            <a:chExt cx="4399372" cy="811174"/>
          </a:xfrm>
        </p:grpSpPr>
        <p:sp>
          <p:nvSpPr>
            <p:cNvPr id="131" name="Freeform 56"/>
            <p:cNvSpPr>
              <a:spLocks noEditPoints="1"/>
            </p:cNvSpPr>
            <p:nvPr/>
          </p:nvSpPr>
          <p:spPr bwMode="auto">
            <a:xfrm>
              <a:off x="7909851" y="2432842"/>
              <a:ext cx="114339" cy="383370"/>
            </a:xfrm>
            <a:custGeom>
              <a:avLst/>
              <a:gdLst>
                <a:gd name="T0" fmla="*/ 85 w 85"/>
                <a:gd name="T1" fmla="*/ 245 h 285"/>
                <a:gd name="T2" fmla="*/ 71 w 85"/>
                <a:gd name="T3" fmla="*/ 285 h 285"/>
                <a:gd name="T4" fmla="*/ 59 w 85"/>
                <a:gd name="T5" fmla="*/ 250 h 285"/>
                <a:gd name="T6" fmla="*/ 59 w 85"/>
                <a:gd name="T7" fmla="*/ 250 h 285"/>
                <a:gd name="T8" fmla="*/ 0 w 85"/>
                <a:gd name="T9" fmla="*/ 7 h 285"/>
                <a:gd name="T10" fmla="*/ 26 w 85"/>
                <a:gd name="T11" fmla="*/ 0 h 285"/>
                <a:gd name="T12" fmla="*/ 85 w 85"/>
                <a:gd name="T13" fmla="*/ 245 h 285"/>
                <a:gd name="T14" fmla="*/ 85 w 85"/>
                <a:gd name="T15" fmla="*/ 245 h 285"/>
                <a:gd name="T16" fmla="*/ 83 w 85"/>
                <a:gd name="T17" fmla="*/ 245 h 285"/>
                <a:gd name="T18" fmla="*/ 23 w 85"/>
                <a:gd name="T19" fmla="*/ 2 h 285"/>
                <a:gd name="T20" fmla="*/ 2 w 85"/>
                <a:gd name="T21" fmla="*/ 7 h 285"/>
                <a:gd name="T22" fmla="*/ 61 w 85"/>
                <a:gd name="T23" fmla="*/ 250 h 285"/>
                <a:gd name="T24" fmla="*/ 71 w 85"/>
                <a:gd name="T25" fmla="*/ 278 h 285"/>
                <a:gd name="T26" fmla="*/ 83 w 85"/>
                <a:gd name="T27" fmla="*/ 245 h 285"/>
                <a:gd name="T28" fmla="*/ 83 w 85"/>
                <a:gd name="T29" fmla="*/ 245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285">
                  <a:moveTo>
                    <a:pt x="85" y="245"/>
                  </a:moveTo>
                  <a:lnTo>
                    <a:pt x="71" y="285"/>
                  </a:lnTo>
                  <a:lnTo>
                    <a:pt x="59" y="250"/>
                  </a:lnTo>
                  <a:lnTo>
                    <a:pt x="59" y="250"/>
                  </a:lnTo>
                  <a:lnTo>
                    <a:pt x="0" y="7"/>
                  </a:lnTo>
                  <a:lnTo>
                    <a:pt x="26" y="0"/>
                  </a:lnTo>
                  <a:lnTo>
                    <a:pt x="85" y="245"/>
                  </a:lnTo>
                  <a:lnTo>
                    <a:pt x="85" y="245"/>
                  </a:lnTo>
                  <a:close/>
                  <a:moveTo>
                    <a:pt x="83" y="245"/>
                  </a:moveTo>
                  <a:lnTo>
                    <a:pt x="23" y="2"/>
                  </a:lnTo>
                  <a:lnTo>
                    <a:pt x="2" y="7"/>
                  </a:lnTo>
                  <a:lnTo>
                    <a:pt x="61" y="250"/>
                  </a:lnTo>
                  <a:lnTo>
                    <a:pt x="71" y="278"/>
                  </a:lnTo>
                  <a:lnTo>
                    <a:pt x="83" y="245"/>
                  </a:lnTo>
                  <a:lnTo>
                    <a:pt x="83" y="245"/>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sz="1867">
                <a:solidFill>
                  <a:prstClr val="black"/>
                </a:solidFill>
              </a:endParaRPr>
            </a:p>
          </p:txBody>
        </p:sp>
        <p:sp>
          <p:nvSpPr>
            <p:cNvPr id="132" name="Freeform 57"/>
            <p:cNvSpPr>
              <a:spLocks noEditPoints="1"/>
            </p:cNvSpPr>
            <p:nvPr/>
          </p:nvSpPr>
          <p:spPr bwMode="auto">
            <a:xfrm>
              <a:off x="7881602" y="2442259"/>
              <a:ext cx="114339" cy="396822"/>
            </a:xfrm>
            <a:custGeom>
              <a:avLst/>
              <a:gdLst>
                <a:gd name="T0" fmla="*/ 85 w 85"/>
                <a:gd name="T1" fmla="*/ 293 h 295"/>
                <a:gd name="T2" fmla="*/ 82 w 85"/>
                <a:gd name="T3" fmla="*/ 295 h 295"/>
                <a:gd name="T4" fmla="*/ 56 w 85"/>
                <a:gd name="T5" fmla="*/ 250 h 295"/>
                <a:gd name="T6" fmla="*/ 56 w 85"/>
                <a:gd name="T7" fmla="*/ 250 h 295"/>
                <a:gd name="T8" fmla="*/ 0 w 85"/>
                <a:gd name="T9" fmla="*/ 5 h 295"/>
                <a:gd name="T10" fmla="*/ 23 w 85"/>
                <a:gd name="T11" fmla="*/ 0 h 295"/>
                <a:gd name="T12" fmla="*/ 82 w 85"/>
                <a:gd name="T13" fmla="*/ 243 h 295"/>
                <a:gd name="T14" fmla="*/ 85 w 85"/>
                <a:gd name="T15" fmla="*/ 293 h 295"/>
                <a:gd name="T16" fmla="*/ 85 w 85"/>
                <a:gd name="T17" fmla="*/ 293 h 295"/>
                <a:gd name="T18" fmla="*/ 80 w 85"/>
                <a:gd name="T19" fmla="*/ 243 h 295"/>
                <a:gd name="T20" fmla="*/ 21 w 85"/>
                <a:gd name="T21" fmla="*/ 2 h 295"/>
                <a:gd name="T22" fmla="*/ 2 w 85"/>
                <a:gd name="T23" fmla="*/ 7 h 295"/>
                <a:gd name="T24" fmla="*/ 59 w 85"/>
                <a:gd name="T25" fmla="*/ 248 h 295"/>
                <a:gd name="T26" fmla="*/ 82 w 85"/>
                <a:gd name="T27" fmla="*/ 290 h 295"/>
                <a:gd name="T28" fmla="*/ 80 w 85"/>
                <a:gd name="T29" fmla="*/ 243 h 295"/>
                <a:gd name="T30" fmla="*/ 80 w 85"/>
                <a:gd name="T31" fmla="*/ 243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5" h="295">
                  <a:moveTo>
                    <a:pt x="85" y="293"/>
                  </a:moveTo>
                  <a:lnTo>
                    <a:pt x="82" y="295"/>
                  </a:lnTo>
                  <a:lnTo>
                    <a:pt x="56" y="250"/>
                  </a:lnTo>
                  <a:lnTo>
                    <a:pt x="56" y="250"/>
                  </a:lnTo>
                  <a:lnTo>
                    <a:pt x="0" y="5"/>
                  </a:lnTo>
                  <a:lnTo>
                    <a:pt x="23" y="0"/>
                  </a:lnTo>
                  <a:lnTo>
                    <a:pt x="82" y="243"/>
                  </a:lnTo>
                  <a:lnTo>
                    <a:pt x="85" y="293"/>
                  </a:lnTo>
                  <a:lnTo>
                    <a:pt x="85" y="293"/>
                  </a:lnTo>
                  <a:close/>
                  <a:moveTo>
                    <a:pt x="80" y="243"/>
                  </a:moveTo>
                  <a:lnTo>
                    <a:pt x="21" y="2"/>
                  </a:lnTo>
                  <a:lnTo>
                    <a:pt x="2" y="7"/>
                  </a:lnTo>
                  <a:lnTo>
                    <a:pt x="59" y="248"/>
                  </a:lnTo>
                  <a:lnTo>
                    <a:pt x="82" y="290"/>
                  </a:lnTo>
                  <a:lnTo>
                    <a:pt x="80" y="243"/>
                  </a:lnTo>
                  <a:lnTo>
                    <a:pt x="80" y="243"/>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sz="1867">
                <a:solidFill>
                  <a:prstClr val="black"/>
                </a:solidFill>
              </a:endParaRPr>
            </a:p>
          </p:txBody>
        </p:sp>
        <p:sp>
          <p:nvSpPr>
            <p:cNvPr id="133" name="Freeform 58"/>
            <p:cNvSpPr>
              <a:spLocks noEditPoints="1"/>
            </p:cNvSpPr>
            <p:nvPr/>
          </p:nvSpPr>
          <p:spPr bwMode="auto">
            <a:xfrm>
              <a:off x="7849318" y="2448984"/>
              <a:ext cx="121064" cy="373955"/>
            </a:xfrm>
            <a:custGeom>
              <a:avLst/>
              <a:gdLst>
                <a:gd name="T0" fmla="*/ 83 w 90"/>
                <a:gd name="T1" fmla="*/ 243 h 278"/>
                <a:gd name="T2" fmla="*/ 90 w 90"/>
                <a:gd name="T3" fmla="*/ 278 h 278"/>
                <a:gd name="T4" fmla="*/ 59 w 90"/>
                <a:gd name="T5" fmla="*/ 250 h 278"/>
                <a:gd name="T6" fmla="*/ 59 w 90"/>
                <a:gd name="T7" fmla="*/ 250 h 278"/>
                <a:gd name="T8" fmla="*/ 0 w 90"/>
                <a:gd name="T9" fmla="*/ 7 h 278"/>
                <a:gd name="T10" fmla="*/ 24 w 90"/>
                <a:gd name="T11" fmla="*/ 0 h 278"/>
                <a:gd name="T12" fmla="*/ 83 w 90"/>
                <a:gd name="T13" fmla="*/ 243 h 278"/>
                <a:gd name="T14" fmla="*/ 83 w 90"/>
                <a:gd name="T15" fmla="*/ 243 h 278"/>
                <a:gd name="T16" fmla="*/ 80 w 90"/>
                <a:gd name="T17" fmla="*/ 245 h 278"/>
                <a:gd name="T18" fmla="*/ 21 w 90"/>
                <a:gd name="T19" fmla="*/ 2 h 278"/>
                <a:gd name="T20" fmla="*/ 2 w 90"/>
                <a:gd name="T21" fmla="*/ 7 h 278"/>
                <a:gd name="T22" fmla="*/ 59 w 90"/>
                <a:gd name="T23" fmla="*/ 250 h 278"/>
                <a:gd name="T24" fmla="*/ 85 w 90"/>
                <a:gd name="T25" fmla="*/ 273 h 278"/>
                <a:gd name="T26" fmla="*/ 80 w 90"/>
                <a:gd name="T27" fmla="*/ 245 h 278"/>
                <a:gd name="T28" fmla="*/ 80 w 90"/>
                <a:gd name="T29" fmla="*/ 245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278">
                  <a:moveTo>
                    <a:pt x="83" y="243"/>
                  </a:moveTo>
                  <a:lnTo>
                    <a:pt x="90" y="278"/>
                  </a:lnTo>
                  <a:lnTo>
                    <a:pt x="59" y="250"/>
                  </a:lnTo>
                  <a:lnTo>
                    <a:pt x="59" y="250"/>
                  </a:lnTo>
                  <a:lnTo>
                    <a:pt x="0" y="7"/>
                  </a:lnTo>
                  <a:lnTo>
                    <a:pt x="24" y="0"/>
                  </a:lnTo>
                  <a:lnTo>
                    <a:pt x="83" y="243"/>
                  </a:lnTo>
                  <a:lnTo>
                    <a:pt x="83" y="243"/>
                  </a:lnTo>
                  <a:close/>
                  <a:moveTo>
                    <a:pt x="80" y="245"/>
                  </a:moveTo>
                  <a:lnTo>
                    <a:pt x="21" y="2"/>
                  </a:lnTo>
                  <a:lnTo>
                    <a:pt x="2" y="7"/>
                  </a:lnTo>
                  <a:lnTo>
                    <a:pt x="59" y="250"/>
                  </a:lnTo>
                  <a:lnTo>
                    <a:pt x="85" y="273"/>
                  </a:lnTo>
                  <a:lnTo>
                    <a:pt x="80" y="245"/>
                  </a:lnTo>
                  <a:lnTo>
                    <a:pt x="80" y="245"/>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sz="1867">
                <a:solidFill>
                  <a:prstClr val="black"/>
                </a:solidFill>
              </a:endParaRPr>
            </a:p>
          </p:txBody>
        </p:sp>
        <p:sp>
          <p:nvSpPr>
            <p:cNvPr id="134" name="Freeform 60"/>
            <p:cNvSpPr>
              <a:spLocks noEditPoints="1"/>
            </p:cNvSpPr>
            <p:nvPr/>
          </p:nvSpPr>
          <p:spPr bwMode="auto">
            <a:xfrm>
              <a:off x="7846628" y="2423426"/>
              <a:ext cx="98197" cy="37664"/>
            </a:xfrm>
            <a:custGeom>
              <a:avLst/>
              <a:gdLst>
                <a:gd name="T0" fmla="*/ 73 w 73"/>
                <a:gd name="T1" fmla="*/ 9 h 28"/>
                <a:gd name="T2" fmla="*/ 2 w 73"/>
                <a:gd name="T3" fmla="*/ 28 h 28"/>
                <a:gd name="T4" fmla="*/ 2 w 73"/>
                <a:gd name="T5" fmla="*/ 26 h 28"/>
                <a:gd name="T6" fmla="*/ 0 w 73"/>
                <a:gd name="T7" fmla="*/ 16 h 28"/>
                <a:gd name="T8" fmla="*/ 70 w 73"/>
                <a:gd name="T9" fmla="*/ 0 h 28"/>
                <a:gd name="T10" fmla="*/ 73 w 73"/>
                <a:gd name="T11" fmla="*/ 9 h 28"/>
                <a:gd name="T12" fmla="*/ 73 w 73"/>
                <a:gd name="T13" fmla="*/ 9 h 28"/>
                <a:gd name="T14" fmla="*/ 4 w 73"/>
                <a:gd name="T15" fmla="*/ 26 h 28"/>
                <a:gd name="T16" fmla="*/ 4 w 73"/>
                <a:gd name="T17" fmla="*/ 26 h 28"/>
                <a:gd name="T18" fmla="*/ 4 w 73"/>
                <a:gd name="T19" fmla="*/ 26 h 28"/>
                <a:gd name="T20" fmla="*/ 4 w 73"/>
                <a:gd name="T21" fmla="*/ 26 h 28"/>
                <a:gd name="T22" fmla="*/ 70 w 73"/>
                <a:gd name="T23" fmla="*/ 9 h 28"/>
                <a:gd name="T24" fmla="*/ 68 w 73"/>
                <a:gd name="T25" fmla="*/ 2 h 28"/>
                <a:gd name="T26" fmla="*/ 2 w 73"/>
                <a:gd name="T27" fmla="*/ 16 h 28"/>
                <a:gd name="T28" fmla="*/ 4 w 73"/>
                <a:gd name="T29" fmla="*/ 23 h 28"/>
                <a:gd name="T30" fmla="*/ 70 w 73"/>
                <a:gd name="T31" fmla="*/ 9 h 28"/>
                <a:gd name="T32" fmla="*/ 70 w 73"/>
                <a:gd name="T33"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28">
                  <a:moveTo>
                    <a:pt x="73" y="9"/>
                  </a:moveTo>
                  <a:lnTo>
                    <a:pt x="2" y="28"/>
                  </a:lnTo>
                  <a:lnTo>
                    <a:pt x="2" y="26"/>
                  </a:lnTo>
                  <a:lnTo>
                    <a:pt x="0" y="16"/>
                  </a:lnTo>
                  <a:lnTo>
                    <a:pt x="70" y="0"/>
                  </a:lnTo>
                  <a:lnTo>
                    <a:pt x="73" y="9"/>
                  </a:lnTo>
                  <a:lnTo>
                    <a:pt x="73" y="9"/>
                  </a:lnTo>
                  <a:close/>
                  <a:moveTo>
                    <a:pt x="4" y="26"/>
                  </a:moveTo>
                  <a:lnTo>
                    <a:pt x="4" y="26"/>
                  </a:lnTo>
                  <a:lnTo>
                    <a:pt x="4" y="26"/>
                  </a:lnTo>
                  <a:lnTo>
                    <a:pt x="4" y="26"/>
                  </a:lnTo>
                  <a:close/>
                  <a:moveTo>
                    <a:pt x="70" y="9"/>
                  </a:moveTo>
                  <a:lnTo>
                    <a:pt x="68" y="2"/>
                  </a:lnTo>
                  <a:lnTo>
                    <a:pt x="2" y="16"/>
                  </a:lnTo>
                  <a:lnTo>
                    <a:pt x="4" y="23"/>
                  </a:lnTo>
                  <a:lnTo>
                    <a:pt x="70" y="9"/>
                  </a:lnTo>
                  <a:lnTo>
                    <a:pt x="70" y="9"/>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sz="1867">
                <a:solidFill>
                  <a:prstClr val="black"/>
                </a:solidFill>
              </a:endParaRPr>
            </a:p>
          </p:txBody>
        </p:sp>
        <p:sp>
          <p:nvSpPr>
            <p:cNvPr id="135" name="Freeform 61"/>
            <p:cNvSpPr>
              <a:spLocks noEditPoints="1"/>
            </p:cNvSpPr>
            <p:nvPr/>
          </p:nvSpPr>
          <p:spPr bwMode="auto">
            <a:xfrm>
              <a:off x="7839903" y="2391142"/>
              <a:ext cx="184287" cy="546135"/>
            </a:xfrm>
            <a:custGeom>
              <a:avLst/>
              <a:gdLst>
                <a:gd name="T0" fmla="*/ 38 w 58"/>
                <a:gd name="T1" fmla="*/ 121 h 172"/>
                <a:gd name="T2" fmla="*/ 37 w 58"/>
                <a:gd name="T3" fmla="*/ 121 h 172"/>
                <a:gd name="T4" fmla="*/ 38 w 58"/>
                <a:gd name="T5" fmla="*/ 122 h 172"/>
                <a:gd name="T6" fmla="*/ 38 w 58"/>
                <a:gd name="T7" fmla="*/ 122 h 172"/>
                <a:gd name="T8" fmla="*/ 38 w 58"/>
                <a:gd name="T9" fmla="*/ 122 h 172"/>
                <a:gd name="T10" fmla="*/ 38 w 58"/>
                <a:gd name="T11" fmla="*/ 121 h 172"/>
                <a:gd name="T12" fmla="*/ 33 w 58"/>
                <a:gd name="T13" fmla="*/ 15 h 172"/>
                <a:gd name="T14" fmla="*/ 33 w 58"/>
                <a:gd name="T15" fmla="*/ 13 h 172"/>
                <a:gd name="T16" fmla="*/ 31 w 58"/>
                <a:gd name="T17" fmla="*/ 4 h 172"/>
                <a:gd name="T18" fmla="*/ 25 w 58"/>
                <a:gd name="T19" fmla="*/ 0 h 172"/>
                <a:gd name="T20" fmla="*/ 4 w 58"/>
                <a:gd name="T21" fmla="*/ 5 h 172"/>
                <a:gd name="T22" fmla="*/ 1 w 58"/>
                <a:gd name="T23" fmla="*/ 11 h 172"/>
                <a:gd name="T24" fmla="*/ 3 w 58"/>
                <a:gd name="T25" fmla="*/ 20 h 172"/>
                <a:gd name="T26" fmla="*/ 4 w 58"/>
                <a:gd name="T27" fmla="*/ 22 h 172"/>
                <a:gd name="T28" fmla="*/ 3 w 58"/>
                <a:gd name="T29" fmla="*/ 21 h 172"/>
                <a:gd name="T30" fmla="*/ 4 w 58"/>
                <a:gd name="T31" fmla="*/ 21 h 172"/>
                <a:gd name="T32" fmla="*/ 4 w 58"/>
                <a:gd name="T33" fmla="*/ 20 h 172"/>
                <a:gd name="T34" fmla="*/ 1 w 58"/>
                <a:gd name="T35" fmla="*/ 11 h 172"/>
                <a:gd name="T36" fmla="*/ 5 w 58"/>
                <a:gd name="T37" fmla="*/ 6 h 172"/>
                <a:gd name="T38" fmla="*/ 25 w 58"/>
                <a:gd name="T39" fmla="*/ 1 h 172"/>
                <a:gd name="T40" fmla="*/ 30 w 58"/>
                <a:gd name="T41" fmla="*/ 4 h 172"/>
                <a:gd name="T42" fmla="*/ 32 w 58"/>
                <a:gd name="T43" fmla="*/ 13 h 172"/>
                <a:gd name="T44" fmla="*/ 32 w 58"/>
                <a:gd name="T45" fmla="*/ 14 h 172"/>
                <a:gd name="T46" fmla="*/ 33 w 58"/>
                <a:gd name="T47" fmla="*/ 14 h 172"/>
                <a:gd name="T48" fmla="*/ 33 w 58"/>
                <a:gd name="T49" fmla="*/ 15 h 172"/>
                <a:gd name="T50" fmla="*/ 14 w 58"/>
                <a:gd name="T51" fmla="*/ 23 h 172"/>
                <a:gd name="T52" fmla="*/ 14 w 58"/>
                <a:gd name="T53" fmla="*/ 22 h 172"/>
                <a:gd name="T54" fmla="*/ 14 w 58"/>
                <a:gd name="T55" fmla="*/ 22 h 172"/>
                <a:gd name="T56" fmla="*/ 14 w 58"/>
                <a:gd name="T57" fmla="*/ 22 h 172"/>
                <a:gd name="T58" fmla="*/ 14 w 58"/>
                <a:gd name="T59" fmla="*/ 23 h 172"/>
                <a:gd name="T60" fmla="*/ 27 w 58"/>
                <a:gd name="T61" fmla="*/ 123 h 172"/>
                <a:gd name="T62" fmla="*/ 55 w 58"/>
                <a:gd name="T63" fmla="*/ 172 h 172"/>
                <a:gd name="T64" fmla="*/ 58 w 58"/>
                <a:gd name="T65" fmla="*/ 116 h 172"/>
                <a:gd name="T66" fmla="*/ 57 w 58"/>
                <a:gd name="T67" fmla="*/ 116 h 172"/>
                <a:gd name="T68" fmla="*/ 57 w 58"/>
                <a:gd name="T69" fmla="*/ 117 h 172"/>
                <a:gd name="T70" fmla="*/ 57 w 58"/>
                <a:gd name="T71" fmla="*/ 119 h 172"/>
                <a:gd name="T72" fmla="*/ 54 w 58"/>
                <a:gd name="T73" fmla="*/ 169 h 172"/>
                <a:gd name="T74" fmla="*/ 29 w 58"/>
                <a:gd name="T75" fmla="*/ 125 h 172"/>
                <a:gd name="T76" fmla="*/ 28 w 58"/>
                <a:gd name="T77" fmla="*/ 124 h 172"/>
                <a:gd name="T78" fmla="*/ 28 w 58"/>
                <a:gd name="T79" fmla="*/ 123 h 172"/>
                <a:gd name="T80" fmla="*/ 27 w 58"/>
                <a:gd name="T81" fmla="*/ 123 h 172"/>
                <a:gd name="T82" fmla="*/ 48 w 58"/>
                <a:gd name="T83" fmla="*/ 118 h 172"/>
                <a:gd name="T84" fmla="*/ 47 w 58"/>
                <a:gd name="T85" fmla="*/ 118 h 172"/>
                <a:gd name="T86" fmla="*/ 47 w 58"/>
                <a:gd name="T87" fmla="*/ 119 h 172"/>
                <a:gd name="T88" fmla="*/ 47 w 58"/>
                <a:gd name="T89" fmla="*/ 119 h 172"/>
                <a:gd name="T90" fmla="*/ 48 w 58"/>
                <a:gd name="T91" fmla="*/ 119 h 172"/>
                <a:gd name="T92" fmla="*/ 48 w 58"/>
                <a:gd name="T93" fmla="*/ 119 h 172"/>
                <a:gd name="T94" fmla="*/ 48 w 58"/>
                <a:gd name="T95" fmla="*/ 118 h 172"/>
                <a:gd name="T96" fmla="*/ 24 w 58"/>
                <a:gd name="T97" fmla="*/ 20 h 172"/>
                <a:gd name="T98" fmla="*/ 24 w 58"/>
                <a:gd name="T99" fmla="*/ 20 h 172"/>
                <a:gd name="T100" fmla="*/ 24 w 58"/>
                <a:gd name="T101" fmla="*/ 19 h 172"/>
                <a:gd name="T102" fmla="*/ 23 w 58"/>
                <a:gd name="T103" fmla="*/ 19 h 172"/>
                <a:gd name="T104" fmla="*/ 24 w 58"/>
                <a:gd name="T105" fmla="*/ 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172">
                  <a:moveTo>
                    <a:pt x="38" y="121"/>
                  </a:moveTo>
                  <a:cubicBezTo>
                    <a:pt x="37" y="121"/>
                    <a:pt x="37" y="121"/>
                    <a:pt x="37" y="121"/>
                  </a:cubicBezTo>
                  <a:cubicBezTo>
                    <a:pt x="38" y="122"/>
                    <a:pt x="38" y="122"/>
                    <a:pt x="38" y="122"/>
                  </a:cubicBezTo>
                  <a:cubicBezTo>
                    <a:pt x="38" y="122"/>
                    <a:pt x="38" y="122"/>
                    <a:pt x="38" y="122"/>
                  </a:cubicBezTo>
                  <a:cubicBezTo>
                    <a:pt x="38" y="122"/>
                    <a:pt x="38" y="122"/>
                    <a:pt x="38" y="122"/>
                  </a:cubicBezTo>
                  <a:cubicBezTo>
                    <a:pt x="38" y="121"/>
                    <a:pt x="38" y="121"/>
                    <a:pt x="38" y="121"/>
                  </a:cubicBezTo>
                  <a:close/>
                  <a:moveTo>
                    <a:pt x="33" y="15"/>
                  </a:moveTo>
                  <a:cubicBezTo>
                    <a:pt x="33" y="14"/>
                    <a:pt x="33" y="14"/>
                    <a:pt x="33" y="13"/>
                  </a:cubicBezTo>
                  <a:cubicBezTo>
                    <a:pt x="31" y="4"/>
                    <a:pt x="31" y="4"/>
                    <a:pt x="31" y="4"/>
                  </a:cubicBezTo>
                  <a:cubicBezTo>
                    <a:pt x="30" y="1"/>
                    <a:pt x="27" y="0"/>
                    <a:pt x="25" y="0"/>
                  </a:cubicBezTo>
                  <a:cubicBezTo>
                    <a:pt x="4" y="5"/>
                    <a:pt x="4" y="5"/>
                    <a:pt x="4" y="5"/>
                  </a:cubicBezTo>
                  <a:cubicBezTo>
                    <a:pt x="2" y="6"/>
                    <a:pt x="0" y="9"/>
                    <a:pt x="1" y="11"/>
                  </a:cubicBezTo>
                  <a:cubicBezTo>
                    <a:pt x="3" y="20"/>
                    <a:pt x="3" y="20"/>
                    <a:pt x="3" y="20"/>
                  </a:cubicBezTo>
                  <a:cubicBezTo>
                    <a:pt x="3" y="21"/>
                    <a:pt x="3" y="21"/>
                    <a:pt x="4" y="22"/>
                  </a:cubicBezTo>
                  <a:cubicBezTo>
                    <a:pt x="3" y="21"/>
                    <a:pt x="3" y="21"/>
                    <a:pt x="3" y="21"/>
                  </a:cubicBezTo>
                  <a:cubicBezTo>
                    <a:pt x="4" y="21"/>
                    <a:pt x="4" y="21"/>
                    <a:pt x="4" y="21"/>
                  </a:cubicBezTo>
                  <a:cubicBezTo>
                    <a:pt x="4" y="20"/>
                    <a:pt x="4" y="20"/>
                    <a:pt x="4" y="20"/>
                  </a:cubicBezTo>
                  <a:cubicBezTo>
                    <a:pt x="1" y="11"/>
                    <a:pt x="1" y="11"/>
                    <a:pt x="1" y="11"/>
                  </a:cubicBezTo>
                  <a:cubicBezTo>
                    <a:pt x="1" y="9"/>
                    <a:pt x="2" y="7"/>
                    <a:pt x="5" y="6"/>
                  </a:cubicBezTo>
                  <a:cubicBezTo>
                    <a:pt x="25" y="1"/>
                    <a:pt x="25" y="1"/>
                    <a:pt x="25" y="1"/>
                  </a:cubicBezTo>
                  <a:cubicBezTo>
                    <a:pt x="27" y="1"/>
                    <a:pt x="29" y="2"/>
                    <a:pt x="30" y="4"/>
                  </a:cubicBezTo>
                  <a:cubicBezTo>
                    <a:pt x="32" y="13"/>
                    <a:pt x="32" y="13"/>
                    <a:pt x="32" y="13"/>
                  </a:cubicBezTo>
                  <a:cubicBezTo>
                    <a:pt x="32" y="13"/>
                    <a:pt x="32" y="14"/>
                    <a:pt x="32" y="14"/>
                  </a:cubicBezTo>
                  <a:cubicBezTo>
                    <a:pt x="33" y="14"/>
                    <a:pt x="33" y="14"/>
                    <a:pt x="33" y="14"/>
                  </a:cubicBezTo>
                  <a:lnTo>
                    <a:pt x="33" y="15"/>
                  </a:lnTo>
                  <a:close/>
                  <a:moveTo>
                    <a:pt x="14" y="23"/>
                  </a:moveTo>
                  <a:cubicBezTo>
                    <a:pt x="14" y="22"/>
                    <a:pt x="14" y="22"/>
                    <a:pt x="14" y="22"/>
                  </a:cubicBezTo>
                  <a:cubicBezTo>
                    <a:pt x="14" y="22"/>
                    <a:pt x="14" y="22"/>
                    <a:pt x="14" y="22"/>
                  </a:cubicBezTo>
                  <a:cubicBezTo>
                    <a:pt x="14" y="22"/>
                    <a:pt x="14" y="22"/>
                    <a:pt x="14" y="22"/>
                  </a:cubicBezTo>
                  <a:lnTo>
                    <a:pt x="14" y="23"/>
                  </a:lnTo>
                  <a:close/>
                  <a:moveTo>
                    <a:pt x="27" y="123"/>
                  </a:moveTo>
                  <a:cubicBezTo>
                    <a:pt x="55" y="172"/>
                    <a:pt x="55" y="172"/>
                    <a:pt x="55" y="172"/>
                  </a:cubicBezTo>
                  <a:cubicBezTo>
                    <a:pt x="58" y="116"/>
                    <a:pt x="58" y="116"/>
                    <a:pt x="58" y="116"/>
                  </a:cubicBezTo>
                  <a:cubicBezTo>
                    <a:pt x="57" y="116"/>
                    <a:pt x="57" y="116"/>
                    <a:pt x="57" y="116"/>
                  </a:cubicBezTo>
                  <a:cubicBezTo>
                    <a:pt x="57" y="117"/>
                    <a:pt x="57" y="117"/>
                    <a:pt x="57" y="117"/>
                  </a:cubicBezTo>
                  <a:cubicBezTo>
                    <a:pt x="57" y="119"/>
                    <a:pt x="57" y="119"/>
                    <a:pt x="57" y="119"/>
                  </a:cubicBezTo>
                  <a:cubicBezTo>
                    <a:pt x="54" y="169"/>
                    <a:pt x="54" y="169"/>
                    <a:pt x="54" y="169"/>
                  </a:cubicBezTo>
                  <a:cubicBezTo>
                    <a:pt x="29" y="125"/>
                    <a:pt x="29" y="125"/>
                    <a:pt x="29" y="125"/>
                  </a:cubicBezTo>
                  <a:cubicBezTo>
                    <a:pt x="28" y="124"/>
                    <a:pt x="28" y="124"/>
                    <a:pt x="28" y="124"/>
                  </a:cubicBezTo>
                  <a:cubicBezTo>
                    <a:pt x="28" y="123"/>
                    <a:pt x="28" y="123"/>
                    <a:pt x="28" y="123"/>
                  </a:cubicBezTo>
                  <a:lnTo>
                    <a:pt x="27" y="123"/>
                  </a:lnTo>
                  <a:close/>
                  <a:moveTo>
                    <a:pt x="48" y="118"/>
                  </a:moveTo>
                  <a:cubicBezTo>
                    <a:pt x="47" y="118"/>
                    <a:pt x="47" y="118"/>
                    <a:pt x="47" y="118"/>
                  </a:cubicBezTo>
                  <a:cubicBezTo>
                    <a:pt x="47" y="119"/>
                    <a:pt x="47" y="119"/>
                    <a:pt x="47" y="119"/>
                  </a:cubicBezTo>
                  <a:cubicBezTo>
                    <a:pt x="47" y="119"/>
                    <a:pt x="47" y="119"/>
                    <a:pt x="47" y="119"/>
                  </a:cubicBezTo>
                  <a:cubicBezTo>
                    <a:pt x="48" y="119"/>
                    <a:pt x="48" y="119"/>
                    <a:pt x="48" y="119"/>
                  </a:cubicBezTo>
                  <a:cubicBezTo>
                    <a:pt x="48" y="119"/>
                    <a:pt x="48" y="119"/>
                    <a:pt x="48" y="119"/>
                  </a:cubicBezTo>
                  <a:lnTo>
                    <a:pt x="48" y="118"/>
                  </a:lnTo>
                  <a:close/>
                  <a:moveTo>
                    <a:pt x="24" y="20"/>
                  </a:moveTo>
                  <a:cubicBezTo>
                    <a:pt x="24" y="20"/>
                    <a:pt x="24" y="20"/>
                    <a:pt x="24" y="20"/>
                  </a:cubicBezTo>
                  <a:cubicBezTo>
                    <a:pt x="24" y="19"/>
                    <a:pt x="24" y="19"/>
                    <a:pt x="24" y="19"/>
                  </a:cubicBezTo>
                  <a:cubicBezTo>
                    <a:pt x="23" y="19"/>
                    <a:pt x="23" y="19"/>
                    <a:pt x="23" y="19"/>
                  </a:cubicBezTo>
                  <a:lnTo>
                    <a:pt x="24" y="20"/>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sz="1867">
                <a:solidFill>
                  <a:prstClr val="black"/>
                </a:solidFill>
              </a:endParaRPr>
            </a:p>
          </p:txBody>
        </p:sp>
        <p:sp>
          <p:nvSpPr>
            <p:cNvPr id="136" name="TextBox 73"/>
            <p:cNvSpPr txBox="1"/>
            <p:nvPr/>
          </p:nvSpPr>
          <p:spPr>
            <a:xfrm>
              <a:off x="6577640" y="2454809"/>
              <a:ext cx="1123145" cy="407900"/>
            </a:xfrm>
            <a:prstGeom prst="rect">
              <a:avLst/>
            </a:prstGeom>
            <a:noFill/>
          </p:spPr>
          <p:txBody>
            <a:bodyPr wrap="none" rtlCol="0">
              <a:spAutoFit/>
            </a:bodyPr>
            <a:lstStyle/>
            <a:p>
              <a:pPr defTabSz="914377"/>
              <a:r>
                <a:rPr lang="zh-CN" altLang="en-US" sz="1467" dirty="0">
                  <a:solidFill>
                    <a:prstClr val="white">
                      <a:lumMod val="50000"/>
                    </a:prstClr>
                  </a:solidFill>
                </a:rPr>
                <a:t>用心服务打造客</a:t>
              </a:r>
              <a:endParaRPr lang="en-US" altLang="zh-CN" sz="1467" dirty="0">
                <a:solidFill>
                  <a:prstClr val="white">
                    <a:lumMod val="50000"/>
                  </a:prstClr>
                </a:solidFill>
              </a:endParaRPr>
            </a:p>
            <a:p>
              <a:pPr defTabSz="914377"/>
              <a:r>
                <a:rPr lang="zh-CN" altLang="en-US" sz="1467" dirty="0">
                  <a:solidFill>
                    <a:prstClr val="white">
                      <a:lumMod val="50000"/>
                    </a:prstClr>
                  </a:solidFill>
                </a:rPr>
                <a:t>户最满意的作品</a:t>
              </a:r>
              <a:endParaRPr lang="zh-CN" altLang="en-US" sz="1467" dirty="0">
                <a:solidFill>
                  <a:prstClr val="white">
                    <a:lumMod val="50000"/>
                  </a:prstClr>
                </a:solidFill>
              </a:endParaRPr>
            </a:p>
          </p:txBody>
        </p:sp>
        <p:grpSp>
          <p:nvGrpSpPr>
            <p:cNvPr id="137" name="组合 136"/>
            <p:cNvGrpSpPr/>
            <p:nvPr/>
          </p:nvGrpSpPr>
          <p:grpSpPr>
            <a:xfrm>
              <a:off x="3624818" y="2223023"/>
              <a:ext cx="2770843" cy="811174"/>
              <a:chOff x="2373281" y="2426791"/>
              <a:chExt cx="3270028" cy="957312"/>
            </a:xfrm>
          </p:grpSpPr>
          <p:sp>
            <p:nvSpPr>
              <p:cNvPr id="140" name="Freeform 19"/>
              <p:cNvSpPr/>
              <p:nvPr/>
            </p:nvSpPr>
            <p:spPr bwMode="auto">
              <a:xfrm>
                <a:off x="3783147" y="2953631"/>
                <a:ext cx="497084" cy="246959"/>
              </a:xfrm>
              <a:custGeom>
                <a:avLst/>
                <a:gdLst>
                  <a:gd name="T0" fmla="*/ 133 w 133"/>
                  <a:gd name="T1" fmla="*/ 20 h 66"/>
                  <a:gd name="T2" fmla="*/ 80 w 133"/>
                  <a:gd name="T3" fmla="*/ 43 h 66"/>
                  <a:gd name="T4" fmla="*/ 75 w 133"/>
                  <a:gd name="T5" fmla="*/ 66 h 66"/>
                  <a:gd name="T6" fmla="*/ 0 w 133"/>
                  <a:gd name="T7" fmla="*/ 66 h 66"/>
                  <a:gd name="T8" fmla="*/ 14 w 133"/>
                  <a:gd name="T9" fmla="*/ 33 h 66"/>
                  <a:gd name="T10" fmla="*/ 60 w 133"/>
                  <a:gd name="T11" fmla="*/ 0 h 66"/>
                  <a:gd name="T12" fmla="*/ 133 w 133"/>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3" h="66">
                    <a:moveTo>
                      <a:pt x="133" y="20"/>
                    </a:moveTo>
                    <a:cubicBezTo>
                      <a:pt x="133" y="20"/>
                      <a:pt x="96" y="29"/>
                      <a:pt x="80" y="43"/>
                    </a:cubicBezTo>
                    <a:cubicBezTo>
                      <a:pt x="73" y="49"/>
                      <a:pt x="75" y="66"/>
                      <a:pt x="75" y="66"/>
                    </a:cubicBezTo>
                    <a:cubicBezTo>
                      <a:pt x="0" y="66"/>
                      <a:pt x="0" y="66"/>
                      <a:pt x="0" y="66"/>
                    </a:cubicBezTo>
                    <a:cubicBezTo>
                      <a:pt x="14" y="33"/>
                      <a:pt x="14" y="33"/>
                      <a:pt x="14" y="33"/>
                    </a:cubicBezTo>
                    <a:cubicBezTo>
                      <a:pt x="60" y="0"/>
                      <a:pt x="60" y="0"/>
                      <a:pt x="60" y="0"/>
                    </a:cubicBezTo>
                    <a:lnTo>
                      <a:pt x="133" y="20"/>
                    </a:lnTo>
                    <a:close/>
                  </a:path>
                </a:pathLst>
              </a:custGeom>
              <a:solidFill>
                <a:srgbClr val="545454">
                  <a:alpha val="67059"/>
                </a:srgbClr>
              </a:solidFill>
              <a:ln>
                <a:noFill/>
              </a:ln>
            </p:spPr>
            <p:txBody>
              <a:bodyPr vert="horz" wrap="square" lIns="121920" tIns="60960" rIns="121920" bIns="60960" numCol="1" anchor="t" anchorCtr="0" compatLnSpc="1"/>
              <a:lstStyle/>
              <a:p>
                <a:pPr defTabSz="914377"/>
                <a:endParaRPr lang="zh-CN" altLang="en-US" sz="1867">
                  <a:solidFill>
                    <a:prstClr val="black"/>
                  </a:solidFill>
                </a:endParaRPr>
              </a:p>
            </p:txBody>
          </p:sp>
          <p:sp>
            <p:nvSpPr>
              <p:cNvPr id="141" name="Freeform 21"/>
              <p:cNvSpPr/>
              <p:nvPr/>
            </p:nvSpPr>
            <p:spPr bwMode="auto">
              <a:xfrm>
                <a:off x="4374519" y="2953631"/>
                <a:ext cx="500250" cy="246959"/>
              </a:xfrm>
              <a:custGeom>
                <a:avLst/>
                <a:gdLst>
                  <a:gd name="T0" fmla="*/ 0 w 134"/>
                  <a:gd name="T1" fmla="*/ 20 h 66"/>
                  <a:gd name="T2" fmla="*/ 53 w 134"/>
                  <a:gd name="T3" fmla="*/ 43 h 66"/>
                  <a:gd name="T4" fmla="*/ 59 w 134"/>
                  <a:gd name="T5" fmla="*/ 66 h 66"/>
                  <a:gd name="T6" fmla="*/ 134 w 134"/>
                  <a:gd name="T7" fmla="*/ 66 h 66"/>
                  <a:gd name="T8" fmla="*/ 120 w 134"/>
                  <a:gd name="T9" fmla="*/ 33 h 66"/>
                  <a:gd name="T10" fmla="*/ 74 w 134"/>
                  <a:gd name="T11" fmla="*/ 0 h 66"/>
                  <a:gd name="T12" fmla="*/ 0 w 134"/>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4" h="66">
                    <a:moveTo>
                      <a:pt x="0" y="20"/>
                    </a:moveTo>
                    <a:cubicBezTo>
                      <a:pt x="0" y="20"/>
                      <a:pt x="37" y="29"/>
                      <a:pt x="53" y="43"/>
                    </a:cubicBezTo>
                    <a:cubicBezTo>
                      <a:pt x="62" y="51"/>
                      <a:pt x="59" y="66"/>
                      <a:pt x="59" y="66"/>
                    </a:cubicBezTo>
                    <a:cubicBezTo>
                      <a:pt x="134" y="66"/>
                      <a:pt x="134" y="66"/>
                      <a:pt x="134" y="66"/>
                    </a:cubicBezTo>
                    <a:cubicBezTo>
                      <a:pt x="120" y="33"/>
                      <a:pt x="120" y="33"/>
                      <a:pt x="120" y="33"/>
                    </a:cubicBezTo>
                    <a:cubicBezTo>
                      <a:pt x="74" y="0"/>
                      <a:pt x="74" y="0"/>
                      <a:pt x="74" y="0"/>
                    </a:cubicBezTo>
                    <a:lnTo>
                      <a:pt x="0" y="20"/>
                    </a:lnTo>
                    <a:close/>
                  </a:path>
                </a:pathLst>
              </a:custGeom>
              <a:solidFill>
                <a:srgbClr val="545454">
                  <a:alpha val="63137"/>
                </a:srgbClr>
              </a:solidFill>
              <a:ln>
                <a:noFill/>
              </a:ln>
            </p:spPr>
            <p:txBody>
              <a:bodyPr vert="horz" wrap="square" lIns="121920" tIns="60960" rIns="121920" bIns="60960" numCol="1" anchor="t" anchorCtr="0" compatLnSpc="1"/>
              <a:lstStyle/>
              <a:p>
                <a:pPr defTabSz="914377"/>
                <a:endParaRPr lang="zh-CN" altLang="en-US" sz="1867">
                  <a:solidFill>
                    <a:prstClr val="black"/>
                  </a:solidFill>
                </a:endParaRPr>
              </a:p>
            </p:txBody>
          </p:sp>
          <p:sp>
            <p:nvSpPr>
              <p:cNvPr id="142" name="Freeform 20"/>
              <p:cNvSpPr/>
              <p:nvPr/>
            </p:nvSpPr>
            <p:spPr bwMode="auto">
              <a:xfrm>
                <a:off x="4877103" y="2702124"/>
                <a:ext cx="766206" cy="546160"/>
              </a:xfrm>
              <a:custGeom>
                <a:avLst/>
                <a:gdLst>
                  <a:gd name="T0" fmla="*/ 484 w 484"/>
                  <a:gd name="T1" fmla="*/ 173 h 345"/>
                  <a:gd name="T2" fmla="*/ 338 w 484"/>
                  <a:gd name="T3" fmla="*/ 0 h 345"/>
                  <a:gd name="T4" fmla="*/ 338 w 484"/>
                  <a:gd name="T5" fmla="*/ 33 h 345"/>
                  <a:gd name="T6" fmla="*/ 0 w 484"/>
                  <a:gd name="T7" fmla="*/ 33 h 345"/>
                  <a:gd name="T8" fmla="*/ 0 w 484"/>
                  <a:gd name="T9" fmla="*/ 312 h 345"/>
                  <a:gd name="T10" fmla="*/ 338 w 484"/>
                  <a:gd name="T11" fmla="*/ 312 h 345"/>
                  <a:gd name="T12" fmla="*/ 338 w 484"/>
                  <a:gd name="T13" fmla="*/ 345 h 345"/>
                  <a:gd name="T14" fmla="*/ 484 w 484"/>
                  <a:gd name="T15" fmla="*/ 173 h 3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4" h="345">
                    <a:moveTo>
                      <a:pt x="484" y="173"/>
                    </a:moveTo>
                    <a:lnTo>
                      <a:pt x="338" y="0"/>
                    </a:lnTo>
                    <a:lnTo>
                      <a:pt x="338" y="33"/>
                    </a:lnTo>
                    <a:lnTo>
                      <a:pt x="0" y="33"/>
                    </a:lnTo>
                    <a:lnTo>
                      <a:pt x="0" y="312"/>
                    </a:lnTo>
                    <a:lnTo>
                      <a:pt x="338" y="312"/>
                    </a:lnTo>
                    <a:lnTo>
                      <a:pt x="338" y="345"/>
                    </a:lnTo>
                    <a:lnTo>
                      <a:pt x="484" y="173"/>
                    </a:lnTo>
                    <a:close/>
                  </a:path>
                </a:pathLst>
              </a:custGeom>
              <a:solidFill>
                <a:schemeClr val="bg1">
                  <a:lumMod val="65000"/>
                </a:schemeClr>
              </a:solidFill>
              <a:ln>
                <a:noFill/>
              </a:ln>
            </p:spPr>
            <p:txBody>
              <a:bodyPr vert="horz" wrap="square" lIns="121920" tIns="60960" rIns="121920" bIns="60960" numCol="1" anchor="t" anchorCtr="0" compatLnSpc="1"/>
              <a:lstStyle/>
              <a:p>
                <a:pPr defTabSz="914377"/>
                <a:endParaRPr lang="zh-CN" altLang="en-US" sz="1867">
                  <a:solidFill>
                    <a:prstClr val="black"/>
                  </a:solidFill>
                </a:endParaRPr>
              </a:p>
            </p:txBody>
          </p:sp>
          <p:sp>
            <p:nvSpPr>
              <p:cNvPr id="143" name="Freeform 22"/>
              <p:cNvSpPr/>
              <p:nvPr/>
            </p:nvSpPr>
            <p:spPr bwMode="auto">
              <a:xfrm>
                <a:off x="3782659" y="2574687"/>
                <a:ext cx="1095484" cy="620564"/>
              </a:xfrm>
              <a:custGeom>
                <a:avLst/>
                <a:gdLst>
                  <a:gd name="T0" fmla="*/ 79 w 293"/>
                  <a:gd name="T1" fmla="*/ 126 h 166"/>
                  <a:gd name="T2" fmla="*/ 217 w 293"/>
                  <a:gd name="T3" fmla="*/ 126 h 166"/>
                  <a:gd name="T4" fmla="*/ 293 w 293"/>
                  <a:gd name="T5" fmla="*/ 166 h 166"/>
                  <a:gd name="T6" fmla="*/ 293 w 293"/>
                  <a:gd name="T7" fmla="*/ 48 h 166"/>
                  <a:gd name="T8" fmla="*/ 216 w 293"/>
                  <a:gd name="T9" fmla="*/ 8 h 166"/>
                  <a:gd name="T10" fmla="*/ 78 w 293"/>
                  <a:gd name="T11" fmla="*/ 8 h 166"/>
                  <a:gd name="T12" fmla="*/ 0 w 293"/>
                  <a:gd name="T13" fmla="*/ 49 h 166"/>
                  <a:gd name="T14" fmla="*/ 0 w 293"/>
                  <a:gd name="T15" fmla="*/ 166 h 166"/>
                  <a:gd name="T16" fmla="*/ 79 w 293"/>
                  <a:gd name="T17" fmla="*/ 12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166">
                    <a:moveTo>
                      <a:pt x="79" y="126"/>
                    </a:moveTo>
                    <a:cubicBezTo>
                      <a:pt x="113" y="119"/>
                      <a:pt x="184" y="117"/>
                      <a:pt x="217" y="126"/>
                    </a:cubicBezTo>
                    <a:cubicBezTo>
                      <a:pt x="235" y="131"/>
                      <a:pt x="293" y="166"/>
                      <a:pt x="293" y="166"/>
                    </a:cubicBezTo>
                    <a:cubicBezTo>
                      <a:pt x="293" y="48"/>
                      <a:pt x="293" y="48"/>
                      <a:pt x="293" y="48"/>
                    </a:cubicBezTo>
                    <a:cubicBezTo>
                      <a:pt x="293" y="48"/>
                      <a:pt x="235" y="13"/>
                      <a:pt x="216" y="8"/>
                    </a:cubicBezTo>
                    <a:cubicBezTo>
                      <a:pt x="183" y="0"/>
                      <a:pt x="112" y="1"/>
                      <a:pt x="78" y="8"/>
                    </a:cubicBezTo>
                    <a:cubicBezTo>
                      <a:pt x="60" y="13"/>
                      <a:pt x="0" y="49"/>
                      <a:pt x="0" y="49"/>
                    </a:cubicBezTo>
                    <a:cubicBezTo>
                      <a:pt x="0" y="166"/>
                      <a:pt x="0" y="166"/>
                      <a:pt x="0" y="166"/>
                    </a:cubicBezTo>
                    <a:cubicBezTo>
                      <a:pt x="0" y="166"/>
                      <a:pt x="60" y="130"/>
                      <a:pt x="79" y="126"/>
                    </a:cubicBezTo>
                    <a:close/>
                  </a:path>
                </a:pathLst>
              </a:custGeom>
              <a:gradFill flip="none" rotWithShape="1">
                <a:gsLst>
                  <a:gs pos="0">
                    <a:schemeClr val="bg1">
                      <a:lumMod val="65000"/>
                      <a:shade val="30000"/>
                      <a:satMod val="115000"/>
                    </a:schemeClr>
                  </a:gs>
                  <a:gs pos="50000">
                    <a:schemeClr val="bg1">
                      <a:lumMod val="65000"/>
                      <a:shade val="67500"/>
                      <a:satMod val="115000"/>
                    </a:schemeClr>
                  </a:gs>
                  <a:gs pos="100000">
                    <a:schemeClr val="bg1">
                      <a:lumMod val="65000"/>
                      <a:shade val="100000"/>
                      <a:satMod val="115000"/>
                    </a:schemeClr>
                  </a:gs>
                </a:gsLst>
                <a:lin ang="16200000" scaled="1"/>
                <a:tileRect/>
              </a:gradFill>
              <a:ln>
                <a:noFill/>
              </a:ln>
            </p:spPr>
            <p:txBody>
              <a:bodyPr vert="horz" wrap="square" lIns="121920" tIns="60960" rIns="121920" bIns="60960" numCol="1" anchor="t" anchorCtr="0" compatLnSpc="1"/>
              <a:lstStyle/>
              <a:p>
                <a:pPr defTabSz="914377"/>
                <a:endParaRPr lang="zh-CN" altLang="en-US" sz="1867">
                  <a:solidFill>
                    <a:prstClr val="black"/>
                  </a:solidFill>
                </a:endParaRPr>
              </a:p>
            </p:txBody>
          </p:sp>
          <p:sp>
            <p:nvSpPr>
              <p:cNvPr id="144" name="Rectangle 23"/>
              <p:cNvSpPr>
                <a:spLocks noChangeArrowheads="1"/>
              </p:cNvSpPr>
              <p:nvPr/>
            </p:nvSpPr>
            <p:spPr bwMode="auto">
              <a:xfrm>
                <a:off x="3325151" y="2763662"/>
                <a:ext cx="457508" cy="436928"/>
              </a:xfrm>
              <a:prstGeom prst="rect">
                <a:avLst/>
              </a:prstGeom>
              <a:solidFill>
                <a:schemeClr val="bg1">
                  <a:lumMod val="65000"/>
                </a:schemeClr>
              </a:solidFill>
              <a:ln>
                <a:noFill/>
              </a:ln>
            </p:spPr>
            <p:txBody>
              <a:bodyPr vert="horz" wrap="square" lIns="121920" tIns="60960" rIns="121920" bIns="60960" numCol="1" anchor="t" anchorCtr="0" compatLnSpc="1"/>
              <a:lstStyle/>
              <a:p>
                <a:pPr defTabSz="914377"/>
                <a:endParaRPr lang="zh-CN" altLang="en-US" sz="1867">
                  <a:solidFill>
                    <a:prstClr val="black"/>
                  </a:solidFill>
                </a:endParaRPr>
              </a:p>
            </p:txBody>
          </p:sp>
          <p:grpSp>
            <p:nvGrpSpPr>
              <p:cNvPr id="145" name="组合 144"/>
              <p:cNvGrpSpPr/>
              <p:nvPr/>
            </p:nvGrpSpPr>
            <p:grpSpPr>
              <a:xfrm>
                <a:off x="2373281" y="2426791"/>
                <a:ext cx="1095484" cy="957312"/>
                <a:chOff x="2373281" y="2454941"/>
                <a:chExt cx="1095484" cy="957312"/>
              </a:xfrm>
              <a:effectLst>
                <a:outerShdw blurRad="50800" dist="38100" dir="8100000" algn="tr" rotWithShape="0">
                  <a:prstClr val="black">
                    <a:alpha val="40000"/>
                  </a:prstClr>
                </a:outerShdw>
              </a:effectLst>
            </p:grpSpPr>
            <p:sp>
              <p:nvSpPr>
                <p:cNvPr id="146" name="Freeform 26"/>
                <p:cNvSpPr/>
                <p:nvPr/>
              </p:nvSpPr>
              <p:spPr bwMode="auto">
                <a:xfrm>
                  <a:off x="2373281" y="2907253"/>
                  <a:ext cx="1095484" cy="505000"/>
                </a:xfrm>
                <a:custGeom>
                  <a:avLst/>
                  <a:gdLst>
                    <a:gd name="T0" fmla="*/ 146 w 293"/>
                    <a:gd name="T1" fmla="*/ 99 h 135"/>
                    <a:gd name="T2" fmla="*/ 0 w 293"/>
                    <a:gd name="T3" fmla="*/ 0 h 135"/>
                    <a:gd name="T4" fmla="*/ 0 w 293"/>
                    <a:gd name="T5" fmla="*/ 28 h 135"/>
                    <a:gd name="T6" fmla="*/ 146 w 293"/>
                    <a:gd name="T7" fmla="*/ 135 h 135"/>
                    <a:gd name="T8" fmla="*/ 293 w 293"/>
                    <a:gd name="T9" fmla="*/ 28 h 135"/>
                    <a:gd name="T10" fmla="*/ 293 w 293"/>
                    <a:gd name="T11" fmla="*/ 0 h 135"/>
                    <a:gd name="T12" fmla="*/ 146 w 293"/>
                    <a:gd name="T13" fmla="*/ 99 h 135"/>
                  </a:gdLst>
                  <a:ahLst/>
                  <a:cxnLst>
                    <a:cxn ang="0">
                      <a:pos x="T0" y="T1"/>
                    </a:cxn>
                    <a:cxn ang="0">
                      <a:pos x="T2" y="T3"/>
                    </a:cxn>
                    <a:cxn ang="0">
                      <a:pos x="T4" y="T5"/>
                    </a:cxn>
                    <a:cxn ang="0">
                      <a:pos x="T6" y="T7"/>
                    </a:cxn>
                    <a:cxn ang="0">
                      <a:pos x="T8" y="T9"/>
                    </a:cxn>
                    <a:cxn ang="0">
                      <a:pos x="T10" y="T11"/>
                    </a:cxn>
                    <a:cxn ang="0">
                      <a:pos x="T12" y="T13"/>
                    </a:cxn>
                  </a:cxnLst>
                  <a:rect l="0" t="0" r="r" b="b"/>
                  <a:pathLst>
                    <a:path w="293" h="135">
                      <a:moveTo>
                        <a:pt x="146" y="99"/>
                      </a:moveTo>
                      <a:cubicBezTo>
                        <a:pt x="70" y="99"/>
                        <a:pt x="6" y="60"/>
                        <a:pt x="0" y="0"/>
                      </a:cubicBezTo>
                      <a:cubicBezTo>
                        <a:pt x="0" y="4"/>
                        <a:pt x="0" y="25"/>
                        <a:pt x="0" y="28"/>
                      </a:cubicBezTo>
                      <a:cubicBezTo>
                        <a:pt x="0" y="92"/>
                        <a:pt x="65" y="135"/>
                        <a:pt x="146" y="135"/>
                      </a:cubicBezTo>
                      <a:cubicBezTo>
                        <a:pt x="227" y="135"/>
                        <a:pt x="293" y="92"/>
                        <a:pt x="293" y="28"/>
                      </a:cubicBezTo>
                      <a:cubicBezTo>
                        <a:pt x="293" y="25"/>
                        <a:pt x="293" y="4"/>
                        <a:pt x="293" y="0"/>
                      </a:cubicBezTo>
                      <a:cubicBezTo>
                        <a:pt x="286" y="60"/>
                        <a:pt x="223" y="99"/>
                        <a:pt x="146" y="99"/>
                      </a:cubicBezTo>
                      <a:close/>
                    </a:path>
                  </a:pathLst>
                </a:custGeom>
                <a:solidFill>
                  <a:schemeClr val="bg1">
                    <a:lumMod val="50000"/>
                  </a:schemeClr>
                </a:solidFill>
                <a:ln>
                  <a:noFill/>
                </a:ln>
                <a:effectLst/>
              </p:spPr>
              <p:txBody>
                <a:bodyPr vert="horz" wrap="square" lIns="121920" tIns="60960" rIns="121920" bIns="60960" numCol="1" anchor="t" anchorCtr="0" compatLnSpc="1"/>
                <a:lstStyle/>
                <a:p>
                  <a:pPr defTabSz="914377"/>
                  <a:endParaRPr lang="zh-CN" altLang="en-US" sz="1867">
                    <a:solidFill>
                      <a:prstClr val="black"/>
                    </a:solidFill>
                  </a:endParaRPr>
                </a:p>
              </p:txBody>
            </p:sp>
            <p:sp>
              <p:nvSpPr>
                <p:cNvPr id="147" name="Oval 27"/>
                <p:cNvSpPr>
                  <a:spLocks noChangeArrowheads="1"/>
                </p:cNvSpPr>
                <p:nvPr/>
              </p:nvSpPr>
              <p:spPr bwMode="auto">
                <a:xfrm>
                  <a:off x="2373281" y="2454941"/>
                  <a:ext cx="1095484" cy="867523"/>
                </a:xfrm>
                <a:prstGeom prst="ellipse">
                  <a:avLst/>
                </a:pr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sz="1867">
                    <a:solidFill>
                      <a:prstClr val="black"/>
                    </a:solidFill>
                  </a:endParaRPr>
                </a:p>
              </p:txBody>
            </p:sp>
          </p:grpSp>
        </p:grpSp>
        <p:sp>
          <p:nvSpPr>
            <p:cNvPr id="138" name="TextBox 75"/>
            <p:cNvSpPr txBox="1"/>
            <p:nvPr/>
          </p:nvSpPr>
          <p:spPr>
            <a:xfrm>
              <a:off x="5146617" y="2336877"/>
              <a:ext cx="226265" cy="276999"/>
            </a:xfrm>
            <a:prstGeom prst="rect">
              <a:avLst/>
            </a:prstGeom>
            <a:noFill/>
          </p:spPr>
          <p:txBody>
            <a:bodyPr wrap="none" rtlCol="0">
              <a:spAutoFit/>
            </a:bodyPr>
            <a:lstStyle/>
            <a:p>
              <a:pPr defTabSz="914377"/>
              <a:r>
                <a:rPr lang="en-US" altLang="zh-CN" dirty="0">
                  <a:solidFill>
                    <a:prstClr val="white"/>
                  </a:solidFill>
                  <a:latin typeface="Calibri Light"/>
                </a:rPr>
                <a:t>2</a:t>
              </a:r>
              <a:endParaRPr lang="zh-CN" altLang="en-US" dirty="0">
                <a:solidFill>
                  <a:prstClr val="white"/>
                </a:solidFill>
                <a:latin typeface="Calibri Light"/>
              </a:endParaRPr>
            </a:p>
          </p:txBody>
        </p:sp>
        <p:sp>
          <p:nvSpPr>
            <p:cNvPr id="139" name="TextBox 76"/>
            <p:cNvSpPr txBox="1"/>
            <p:nvPr/>
          </p:nvSpPr>
          <p:spPr>
            <a:xfrm>
              <a:off x="3759739" y="2324017"/>
              <a:ext cx="573715" cy="438581"/>
            </a:xfrm>
            <a:prstGeom prst="rect">
              <a:avLst/>
            </a:prstGeom>
            <a:noFill/>
          </p:spPr>
          <p:txBody>
            <a:bodyPr wrap="none" rtlCol="0">
              <a:spAutoFit/>
            </a:bodyPr>
            <a:lstStyle/>
            <a:p>
              <a:pPr defTabSz="914377"/>
              <a:r>
                <a:rPr lang="en-US" altLang="zh-CN" sz="3200" dirty="0">
                  <a:solidFill>
                    <a:prstClr val="white"/>
                  </a:solidFill>
                  <a:latin typeface="Calibri Light"/>
                </a:rPr>
                <a:t>27</a:t>
              </a:r>
              <a:r>
                <a:rPr lang="en-US" altLang="zh-CN" dirty="0">
                  <a:solidFill>
                    <a:prstClr val="white"/>
                  </a:solidFill>
                  <a:latin typeface="Calibri Light"/>
                </a:rPr>
                <a:t>%</a:t>
              </a:r>
              <a:endParaRPr lang="zh-CN" altLang="en-US" dirty="0">
                <a:solidFill>
                  <a:prstClr val="white"/>
                </a:solidFill>
                <a:latin typeface="Calibri Light"/>
              </a:endParaRPr>
            </a:p>
          </p:txBody>
        </p:sp>
      </p:grpSp>
      <p:grpSp>
        <p:nvGrpSpPr>
          <p:cNvPr id="148" name="组合 147"/>
          <p:cNvGrpSpPr/>
          <p:nvPr/>
        </p:nvGrpSpPr>
        <p:grpSpPr>
          <a:xfrm>
            <a:off x="1613205" y="1802921"/>
            <a:ext cx="2667530" cy="3590083"/>
            <a:chOff x="1209903" y="1352190"/>
            <a:chExt cx="2000647" cy="2692562"/>
          </a:xfrm>
        </p:grpSpPr>
        <p:grpSp>
          <p:nvGrpSpPr>
            <p:cNvPr id="149" name="组合 148"/>
            <p:cNvGrpSpPr/>
            <p:nvPr/>
          </p:nvGrpSpPr>
          <p:grpSpPr>
            <a:xfrm>
              <a:off x="1209903" y="1360065"/>
              <a:ext cx="1685798" cy="746441"/>
              <a:chOff x="1513239" y="1759857"/>
              <a:chExt cx="1989506" cy="880917"/>
            </a:xfrm>
          </p:grpSpPr>
          <p:sp>
            <p:nvSpPr>
              <p:cNvPr id="161" name="TextBox 98"/>
              <p:cNvSpPr txBox="1"/>
              <p:nvPr/>
            </p:nvSpPr>
            <p:spPr>
              <a:xfrm>
                <a:off x="1513239" y="2159388"/>
                <a:ext cx="1989506" cy="481386"/>
              </a:xfrm>
              <a:prstGeom prst="rect">
                <a:avLst/>
              </a:prstGeom>
              <a:noFill/>
            </p:spPr>
            <p:txBody>
              <a:bodyPr wrap="none" rtlCol="0">
                <a:spAutoFit/>
              </a:bodyPr>
              <a:lstStyle/>
              <a:p>
                <a:pPr defTabSz="914377"/>
                <a:r>
                  <a:rPr lang="zh-CN" altLang="en-US" sz="1467" dirty="0">
                    <a:solidFill>
                      <a:prstClr val="white">
                        <a:lumMod val="50000"/>
                      </a:prstClr>
                    </a:solidFill>
                  </a:rPr>
                  <a:t>用心服务打造客户最满意</a:t>
                </a:r>
                <a:endParaRPr lang="en-US" altLang="zh-CN" sz="1467" dirty="0">
                  <a:solidFill>
                    <a:prstClr val="white">
                      <a:lumMod val="50000"/>
                    </a:prstClr>
                  </a:solidFill>
                </a:endParaRPr>
              </a:p>
              <a:p>
                <a:pPr defTabSz="914377"/>
                <a:r>
                  <a:rPr lang="zh-CN" altLang="en-US" sz="1467" dirty="0">
                    <a:solidFill>
                      <a:prstClr val="white">
                        <a:lumMod val="50000"/>
                      </a:prstClr>
                    </a:solidFill>
                  </a:rPr>
                  <a:t>的作品是我们共同的梦想</a:t>
                </a:r>
                <a:endParaRPr lang="zh-CN" altLang="en-US" sz="1467" dirty="0">
                  <a:solidFill>
                    <a:prstClr val="white">
                      <a:lumMod val="50000"/>
                    </a:prstClr>
                  </a:solidFill>
                </a:endParaRPr>
              </a:p>
            </p:txBody>
          </p:sp>
          <p:grpSp>
            <p:nvGrpSpPr>
              <p:cNvPr id="162" name="组合 161"/>
              <p:cNvGrpSpPr/>
              <p:nvPr/>
            </p:nvGrpSpPr>
            <p:grpSpPr>
              <a:xfrm>
                <a:off x="1613039" y="1759857"/>
                <a:ext cx="1800000" cy="398055"/>
                <a:chOff x="864156" y="1192393"/>
                <a:chExt cx="1800000" cy="398055"/>
              </a:xfrm>
            </p:grpSpPr>
            <p:sp>
              <p:nvSpPr>
                <p:cNvPr id="163" name="矩形 162"/>
                <p:cNvSpPr/>
                <p:nvPr/>
              </p:nvSpPr>
              <p:spPr>
                <a:xfrm>
                  <a:off x="864156" y="1194448"/>
                  <a:ext cx="1800000" cy="396000"/>
                </a:xfrm>
                <a:prstGeom prst="rect">
                  <a:avLst/>
                </a:prstGeom>
                <a:solidFill>
                  <a:srgbClr val="CB35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867">
                    <a:solidFill>
                      <a:prstClr val="white"/>
                    </a:solidFill>
                  </a:endParaRPr>
                </a:p>
              </p:txBody>
            </p:sp>
            <p:sp>
              <p:nvSpPr>
                <p:cNvPr id="164" name="TextBox 101"/>
                <p:cNvSpPr txBox="1"/>
                <p:nvPr/>
              </p:nvSpPr>
              <p:spPr>
                <a:xfrm>
                  <a:off x="902382" y="1192393"/>
                  <a:ext cx="1619187" cy="372248"/>
                </a:xfrm>
                <a:prstGeom prst="rect">
                  <a:avLst/>
                </a:prstGeom>
                <a:noFill/>
              </p:spPr>
              <p:txBody>
                <a:bodyPr wrap="none" rtlCol="0">
                  <a:spAutoFit/>
                </a:bodyPr>
                <a:lstStyle/>
                <a:p>
                  <a:pPr defTabSz="914377"/>
                  <a:r>
                    <a:rPr lang="zh-CN" altLang="en-US" sz="2133" dirty="0">
                      <a:solidFill>
                        <a:prstClr val="white"/>
                      </a:solidFill>
                      <a:latin typeface="微软雅黑" panose="020B0503020204020204" pitchFamily="34" charset="-122"/>
                      <a:ea typeface="微软雅黑" panose="020B0503020204020204" pitchFamily="34" charset="-122"/>
                    </a:rPr>
                    <a:t>点击添加标题</a:t>
                  </a:r>
                </a:p>
              </p:txBody>
            </p:sp>
          </p:grpSp>
        </p:grpSp>
        <p:grpSp>
          <p:nvGrpSpPr>
            <p:cNvPr id="150" name="组合 149"/>
            <p:cNvGrpSpPr/>
            <p:nvPr/>
          </p:nvGrpSpPr>
          <p:grpSpPr>
            <a:xfrm>
              <a:off x="1209903" y="2328442"/>
              <a:ext cx="1685798" cy="746441"/>
              <a:chOff x="1513239" y="1759857"/>
              <a:chExt cx="1989506" cy="880917"/>
            </a:xfrm>
          </p:grpSpPr>
          <p:sp>
            <p:nvSpPr>
              <p:cNvPr id="157" name="TextBox 94"/>
              <p:cNvSpPr txBox="1"/>
              <p:nvPr/>
            </p:nvSpPr>
            <p:spPr>
              <a:xfrm>
                <a:off x="1513239" y="2159388"/>
                <a:ext cx="1989506" cy="481386"/>
              </a:xfrm>
              <a:prstGeom prst="rect">
                <a:avLst/>
              </a:prstGeom>
              <a:noFill/>
            </p:spPr>
            <p:txBody>
              <a:bodyPr wrap="none" rtlCol="0">
                <a:spAutoFit/>
              </a:bodyPr>
              <a:lstStyle/>
              <a:p>
                <a:pPr defTabSz="914377"/>
                <a:r>
                  <a:rPr lang="zh-CN" altLang="en-US" sz="1467" dirty="0">
                    <a:solidFill>
                      <a:prstClr val="white">
                        <a:lumMod val="50000"/>
                      </a:prstClr>
                    </a:solidFill>
                  </a:rPr>
                  <a:t>用心服务打造客户最满意</a:t>
                </a:r>
                <a:endParaRPr lang="en-US" altLang="zh-CN" sz="1467" dirty="0">
                  <a:solidFill>
                    <a:prstClr val="white">
                      <a:lumMod val="50000"/>
                    </a:prstClr>
                  </a:solidFill>
                </a:endParaRPr>
              </a:p>
              <a:p>
                <a:pPr defTabSz="914377"/>
                <a:r>
                  <a:rPr lang="zh-CN" altLang="en-US" sz="1467" dirty="0">
                    <a:solidFill>
                      <a:prstClr val="white">
                        <a:lumMod val="50000"/>
                      </a:prstClr>
                    </a:solidFill>
                  </a:rPr>
                  <a:t>的作品是我们共同的梦想</a:t>
                </a:r>
                <a:endParaRPr lang="zh-CN" altLang="en-US" sz="1467" dirty="0">
                  <a:solidFill>
                    <a:prstClr val="white">
                      <a:lumMod val="50000"/>
                    </a:prstClr>
                  </a:solidFill>
                </a:endParaRPr>
              </a:p>
            </p:txBody>
          </p:sp>
          <p:grpSp>
            <p:nvGrpSpPr>
              <p:cNvPr id="158" name="组合 157"/>
              <p:cNvGrpSpPr/>
              <p:nvPr/>
            </p:nvGrpSpPr>
            <p:grpSpPr>
              <a:xfrm>
                <a:off x="1613039" y="1759857"/>
                <a:ext cx="1800000" cy="398055"/>
                <a:chOff x="864156" y="1192393"/>
                <a:chExt cx="1800000" cy="398055"/>
              </a:xfrm>
            </p:grpSpPr>
            <p:sp>
              <p:nvSpPr>
                <p:cNvPr id="159" name="矩形 158"/>
                <p:cNvSpPr/>
                <p:nvPr/>
              </p:nvSpPr>
              <p:spPr>
                <a:xfrm>
                  <a:off x="864156" y="1194448"/>
                  <a:ext cx="1800000" cy="396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867">
                    <a:solidFill>
                      <a:prstClr val="white"/>
                    </a:solidFill>
                  </a:endParaRPr>
                </a:p>
              </p:txBody>
            </p:sp>
            <p:sp>
              <p:nvSpPr>
                <p:cNvPr id="160" name="TextBox 97"/>
                <p:cNvSpPr txBox="1"/>
                <p:nvPr/>
              </p:nvSpPr>
              <p:spPr>
                <a:xfrm>
                  <a:off x="902382" y="1192393"/>
                  <a:ext cx="1619187" cy="372248"/>
                </a:xfrm>
                <a:prstGeom prst="rect">
                  <a:avLst/>
                </a:prstGeom>
                <a:noFill/>
              </p:spPr>
              <p:txBody>
                <a:bodyPr wrap="none" rtlCol="0">
                  <a:spAutoFit/>
                </a:bodyPr>
                <a:lstStyle/>
                <a:p>
                  <a:pPr defTabSz="914377"/>
                  <a:r>
                    <a:rPr lang="zh-CN" altLang="en-US" sz="2133" dirty="0">
                      <a:solidFill>
                        <a:prstClr val="white"/>
                      </a:solidFill>
                      <a:latin typeface="微软雅黑" panose="020B0503020204020204" pitchFamily="34" charset="-122"/>
                      <a:ea typeface="微软雅黑" panose="020B0503020204020204" pitchFamily="34" charset="-122"/>
                    </a:rPr>
                    <a:t>点击添加标题</a:t>
                  </a:r>
                </a:p>
              </p:txBody>
            </p:sp>
          </p:grpSp>
        </p:grpSp>
        <p:grpSp>
          <p:nvGrpSpPr>
            <p:cNvPr id="151" name="组合 150"/>
            <p:cNvGrpSpPr/>
            <p:nvPr/>
          </p:nvGrpSpPr>
          <p:grpSpPr>
            <a:xfrm>
              <a:off x="1209903" y="3296817"/>
              <a:ext cx="1685798" cy="746441"/>
              <a:chOff x="1513239" y="1759857"/>
              <a:chExt cx="1989506" cy="880917"/>
            </a:xfrm>
          </p:grpSpPr>
          <p:sp>
            <p:nvSpPr>
              <p:cNvPr id="153" name="TextBox 90"/>
              <p:cNvSpPr txBox="1"/>
              <p:nvPr/>
            </p:nvSpPr>
            <p:spPr>
              <a:xfrm>
                <a:off x="1513239" y="2159388"/>
                <a:ext cx="1989506" cy="481386"/>
              </a:xfrm>
              <a:prstGeom prst="rect">
                <a:avLst/>
              </a:prstGeom>
              <a:noFill/>
            </p:spPr>
            <p:txBody>
              <a:bodyPr wrap="none" rtlCol="0">
                <a:spAutoFit/>
              </a:bodyPr>
              <a:lstStyle/>
              <a:p>
                <a:pPr defTabSz="914377"/>
                <a:r>
                  <a:rPr lang="zh-CN" altLang="en-US" sz="1467" dirty="0">
                    <a:solidFill>
                      <a:prstClr val="white">
                        <a:lumMod val="50000"/>
                      </a:prstClr>
                    </a:solidFill>
                  </a:rPr>
                  <a:t>用心服务打造客户最满意</a:t>
                </a:r>
                <a:endParaRPr lang="en-US" altLang="zh-CN" sz="1467" dirty="0">
                  <a:solidFill>
                    <a:prstClr val="white">
                      <a:lumMod val="50000"/>
                    </a:prstClr>
                  </a:solidFill>
                </a:endParaRPr>
              </a:p>
              <a:p>
                <a:pPr defTabSz="914377"/>
                <a:r>
                  <a:rPr lang="zh-CN" altLang="en-US" sz="1467" dirty="0">
                    <a:solidFill>
                      <a:prstClr val="white">
                        <a:lumMod val="50000"/>
                      </a:prstClr>
                    </a:solidFill>
                  </a:rPr>
                  <a:t>的作品是我们共同的梦想</a:t>
                </a:r>
                <a:endParaRPr lang="zh-CN" altLang="en-US" sz="1467" dirty="0">
                  <a:solidFill>
                    <a:prstClr val="white">
                      <a:lumMod val="50000"/>
                    </a:prstClr>
                  </a:solidFill>
                </a:endParaRPr>
              </a:p>
            </p:txBody>
          </p:sp>
          <p:grpSp>
            <p:nvGrpSpPr>
              <p:cNvPr id="154" name="组合 153"/>
              <p:cNvGrpSpPr/>
              <p:nvPr/>
            </p:nvGrpSpPr>
            <p:grpSpPr>
              <a:xfrm>
                <a:off x="1613039" y="1759857"/>
                <a:ext cx="1800000" cy="398055"/>
                <a:chOff x="864156" y="1192393"/>
                <a:chExt cx="1800000" cy="398055"/>
              </a:xfrm>
            </p:grpSpPr>
            <p:sp>
              <p:nvSpPr>
                <p:cNvPr id="155" name="矩形 154"/>
                <p:cNvSpPr/>
                <p:nvPr/>
              </p:nvSpPr>
              <p:spPr>
                <a:xfrm>
                  <a:off x="864156" y="1194448"/>
                  <a:ext cx="1800000" cy="396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867">
                    <a:solidFill>
                      <a:prstClr val="white"/>
                    </a:solidFill>
                  </a:endParaRPr>
                </a:p>
              </p:txBody>
            </p:sp>
            <p:sp>
              <p:nvSpPr>
                <p:cNvPr id="156" name="TextBox 93"/>
                <p:cNvSpPr txBox="1"/>
                <p:nvPr/>
              </p:nvSpPr>
              <p:spPr>
                <a:xfrm>
                  <a:off x="902382" y="1192393"/>
                  <a:ext cx="1619187" cy="372248"/>
                </a:xfrm>
                <a:prstGeom prst="rect">
                  <a:avLst/>
                </a:prstGeom>
                <a:noFill/>
              </p:spPr>
              <p:txBody>
                <a:bodyPr wrap="none" rtlCol="0">
                  <a:spAutoFit/>
                </a:bodyPr>
                <a:lstStyle/>
                <a:p>
                  <a:pPr defTabSz="914377"/>
                  <a:r>
                    <a:rPr lang="zh-CN" altLang="en-US" sz="2133" dirty="0">
                      <a:solidFill>
                        <a:prstClr val="white"/>
                      </a:solidFill>
                      <a:latin typeface="微软雅黑" panose="020B0503020204020204" pitchFamily="34" charset="-122"/>
                      <a:ea typeface="微软雅黑" panose="020B0503020204020204" pitchFamily="34" charset="-122"/>
                    </a:rPr>
                    <a:t>点击添加标题</a:t>
                  </a:r>
                </a:p>
              </p:txBody>
            </p:sp>
          </p:grpSp>
        </p:grpSp>
        <p:cxnSp>
          <p:nvCxnSpPr>
            <p:cNvPr id="152" name="直接连接符 151"/>
            <p:cNvCxnSpPr/>
            <p:nvPr/>
          </p:nvCxnSpPr>
          <p:spPr>
            <a:xfrm>
              <a:off x="3210550" y="1352190"/>
              <a:ext cx="0" cy="2692562"/>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66" name="TextBox 103"/>
          <p:cNvSpPr txBox="1"/>
          <p:nvPr/>
        </p:nvSpPr>
        <p:spPr>
          <a:xfrm>
            <a:off x="5024274" y="4238869"/>
            <a:ext cx="764953" cy="584775"/>
          </a:xfrm>
          <a:prstGeom prst="rect">
            <a:avLst/>
          </a:prstGeom>
          <a:noFill/>
        </p:spPr>
        <p:txBody>
          <a:bodyPr wrap="none" rtlCol="0">
            <a:spAutoFit/>
          </a:bodyPr>
          <a:lstStyle/>
          <a:p>
            <a:pPr defTabSz="914377"/>
            <a:r>
              <a:rPr lang="en-US" altLang="zh-CN" sz="3200" dirty="0">
                <a:solidFill>
                  <a:prstClr val="white"/>
                </a:solidFill>
                <a:latin typeface="Calibri Light"/>
              </a:rPr>
              <a:t>27</a:t>
            </a:r>
            <a:r>
              <a:rPr lang="en-US" altLang="zh-CN" dirty="0">
                <a:solidFill>
                  <a:prstClr val="white"/>
                </a:solidFill>
                <a:latin typeface="Calibri Light"/>
              </a:rPr>
              <a:t>%</a:t>
            </a:r>
            <a:endParaRPr lang="zh-CN" altLang="en-US" dirty="0">
              <a:solidFill>
                <a:prstClr val="white"/>
              </a:solidFill>
              <a:latin typeface="Calibri Light"/>
            </a:endParaRPr>
          </a:p>
        </p:txBody>
      </p:sp>
      <p:grpSp>
        <p:nvGrpSpPr>
          <p:cNvPr id="168" name="组合 167"/>
          <p:cNvGrpSpPr/>
          <p:nvPr/>
        </p:nvGrpSpPr>
        <p:grpSpPr>
          <a:xfrm>
            <a:off x="4844379" y="4228387"/>
            <a:ext cx="5865829" cy="1081565"/>
            <a:chOff x="3633284" y="3171290"/>
            <a:chExt cx="4399372" cy="811174"/>
          </a:xfrm>
        </p:grpSpPr>
        <p:sp>
          <p:nvSpPr>
            <p:cNvPr id="169" name="TextBox 106"/>
            <p:cNvSpPr txBox="1"/>
            <p:nvPr/>
          </p:nvSpPr>
          <p:spPr>
            <a:xfrm>
              <a:off x="5146617" y="3287470"/>
              <a:ext cx="226265" cy="276999"/>
            </a:xfrm>
            <a:prstGeom prst="rect">
              <a:avLst/>
            </a:prstGeom>
            <a:noFill/>
          </p:spPr>
          <p:txBody>
            <a:bodyPr wrap="none" rtlCol="0">
              <a:spAutoFit/>
            </a:bodyPr>
            <a:lstStyle/>
            <a:p>
              <a:pPr defTabSz="914377"/>
              <a:r>
                <a:rPr lang="en-US" altLang="zh-CN" dirty="0">
                  <a:solidFill>
                    <a:prstClr val="white"/>
                  </a:solidFill>
                  <a:latin typeface="Calibri Light"/>
                </a:rPr>
                <a:t>3</a:t>
              </a:r>
              <a:endParaRPr lang="zh-CN" altLang="en-US" dirty="0">
                <a:solidFill>
                  <a:prstClr val="white"/>
                </a:solidFill>
                <a:latin typeface="Calibri Light"/>
              </a:endParaRPr>
            </a:p>
          </p:txBody>
        </p:sp>
        <p:sp>
          <p:nvSpPr>
            <p:cNvPr id="170" name="TextBox 107"/>
            <p:cNvSpPr txBox="1"/>
            <p:nvPr/>
          </p:nvSpPr>
          <p:spPr>
            <a:xfrm>
              <a:off x="3759739" y="3244168"/>
              <a:ext cx="573715" cy="438581"/>
            </a:xfrm>
            <a:prstGeom prst="rect">
              <a:avLst/>
            </a:prstGeom>
            <a:noFill/>
          </p:spPr>
          <p:txBody>
            <a:bodyPr wrap="none" rtlCol="0">
              <a:spAutoFit/>
            </a:bodyPr>
            <a:lstStyle/>
            <a:p>
              <a:pPr defTabSz="914377"/>
              <a:r>
                <a:rPr lang="en-US" altLang="zh-CN" sz="3200" dirty="0">
                  <a:solidFill>
                    <a:prstClr val="white"/>
                  </a:solidFill>
                  <a:latin typeface="Calibri Light"/>
                </a:rPr>
                <a:t>42</a:t>
              </a:r>
              <a:r>
                <a:rPr lang="en-US" altLang="zh-CN" dirty="0">
                  <a:solidFill>
                    <a:prstClr val="white"/>
                  </a:solidFill>
                  <a:latin typeface="Calibri Light"/>
                </a:rPr>
                <a:t>%</a:t>
              </a:r>
              <a:endParaRPr lang="zh-CN" altLang="en-US" dirty="0">
                <a:solidFill>
                  <a:prstClr val="white"/>
                </a:solidFill>
                <a:latin typeface="Calibri Light"/>
              </a:endParaRPr>
            </a:p>
          </p:txBody>
        </p:sp>
        <p:sp>
          <p:nvSpPr>
            <p:cNvPr id="171" name="Freeform 58"/>
            <p:cNvSpPr>
              <a:spLocks noEditPoints="1"/>
            </p:cNvSpPr>
            <p:nvPr/>
          </p:nvSpPr>
          <p:spPr bwMode="auto">
            <a:xfrm>
              <a:off x="7857784" y="3397251"/>
              <a:ext cx="121064" cy="373955"/>
            </a:xfrm>
            <a:custGeom>
              <a:avLst/>
              <a:gdLst>
                <a:gd name="T0" fmla="*/ 83 w 90"/>
                <a:gd name="T1" fmla="*/ 243 h 278"/>
                <a:gd name="T2" fmla="*/ 90 w 90"/>
                <a:gd name="T3" fmla="*/ 278 h 278"/>
                <a:gd name="T4" fmla="*/ 59 w 90"/>
                <a:gd name="T5" fmla="*/ 250 h 278"/>
                <a:gd name="T6" fmla="*/ 59 w 90"/>
                <a:gd name="T7" fmla="*/ 250 h 278"/>
                <a:gd name="T8" fmla="*/ 0 w 90"/>
                <a:gd name="T9" fmla="*/ 7 h 278"/>
                <a:gd name="T10" fmla="*/ 24 w 90"/>
                <a:gd name="T11" fmla="*/ 0 h 278"/>
                <a:gd name="T12" fmla="*/ 83 w 90"/>
                <a:gd name="T13" fmla="*/ 243 h 278"/>
                <a:gd name="T14" fmla="*/ 83 w 90"/>
                <a:gd name="T15" fmla="*/ 243 h 278"/>
                <a:gd name="T16" fmla="*/ 80 w 90"/>
                <a:gd name="T17" fmla="*/ 245 h 278"/>
                <a:gd name="T18" fmla="*/ 21 w 90"/>
                <a:gd name="T19" fmla="*/ 2 h 278"/>
                <a:gd name="T20" fmla="*/ 2 w 90"/>
                <a:gd name="T21" fmla="*/ 7 h 278"/>
                <a:gd name="T22" fmla="*/ 59 w 90"/>
                <a:gd name="T23" fmla="*/ 250 h 278"/>
                <a:gd name="T24" fmla="*/ 85 w 90"/>
                <a:gd name="T25" fmla="*/ 273 h 278"/>
                <a:gd name="T26" fmla="*/ 80 w 90"/>
                <a:gd name="T27" fmla="*/ 245 h 278"/>
                <a:gd name="T28" fmla="*/ 80 w 90"/>
                <a:gd name="T29" fmla="*/ 245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278">
                  <a:moveTo>
                    <a:pt x="83" y="243"/>
                  </a:moveTo>
                  <a:lnTo>
                    <a:pt x="90" y="278"/>
                  </a:lnTo>
                  <a:lnTo>
                    <a:pt x="59" y="250"/>
                  </a:lnTo>
                  <a:lnTo>
                    <a:pt x="59" y="250"/>
                  </a:lnTo>
                  <a:lnTo>
                    <a:pt x="0" y="7"/>
                  </a:lnTo>
                  <a:lnTo>
                    <a:pt x="24" y="0"/>
                  </a:lnTo>
                  <a:lnTo>
                    <a:pt x="83" y="243"/>
                  </a:lnTo>
                  <a:lnTo>
                    <a:pt x="83" y="243"/>
                  </a:lnTo>
                  <a:close/>
                  <a:moveTo>
                    <a:pt x="80" y="245"/>
                  </a:moveTo>
                  <a:lnTo>
                    <a:pt x="21" y="2"/>
                  </a:lnTo>
                  <a:lnTo>
                    <a:pt x="2" y="7"/>
                  </a:lnTo>
                  <a:lnTo>
                    <a:pt x="59" y="250"/>
                  </a:lnTo>
                  <a:lnTo>
                    <a:pt x="85" y="273"/>
                  </a:lnTo>
                  <a:lnTo>
                    <a:pt x="80" y="245"/>
                  </a:lnTo>
                  <a:lnTo>
                    <a:pt x="80" y="245"/>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sz="1867">
                <a:solidFill>
                  <a:prstClr val="black"/>
                </a:solidFill>
              </a:endParaRPr>
            </a:p>
          </p:txBody>
        </p:sp>
        <p:sp>
          <p:nvSpPr>
            <p:cNvPr id="172" name="Freeform 61"/>
            <p:cNvSpPr>
              <a:spLocks noEditPoints="1"/>
            </p:cNvSpPr>
            <p:nvPr/>
          </p:nvSpPr>
          <p:spPr bwMode="auto">
            <a:xfrm>
              <a:off x="7848369" y="3339409"/>
              <a:ext cx="184287" cy="546135"/>
            </a:xfrm>
            <a:custGeom>
              <a:avLst/>
              <a:gdLst>
                <a:gd name="T0" fmla="*/ 38 w 58"/>
                <a:gd name="T1" fmla="*/ 121 h 172"/>
                <a:gd name="T2" fmla="*/ 37 w 58"/>
                <a:gd name="T3" fmla="*/ 121 h 172"/>
                <a:gd name="T4" fmla="*/ 38 w 58"/>
                <a:gd name="T5" fmla="*/ 122 h 172"/>
                <a:gd name="T6" fmla="*/ 38 w 58"/>
                <a:gd name="T7" fmla="*/ 122 h 172"/>
                <a:gd name="T8" fmla="*/ 38 w 58"/>
                <a:gd name="T9" fmla="*/ 122 h 172"/>
                <a:gd name="T10" fmla="*/ 38 w 58"/>
                <a:gd name="T11" fmla="*/ 121 h 172"/>
                <a:gd name="T12" fmla="*/ 33 w 58"/>
                <a:gd name="T13" fmla="*/ 15 h 172"/>
                <a:gd name="T14" fmla="*/ 33 w 58"/>
                <a:gd name="T15" fmla="*/ 13 h 172"/>
                <a:gd name="T16" fmla="*/ 31 w 58"/>
                <a:gd name="T17" fmla="*/ 4 h 172"/>
                <a:gd name="T18" fmla="*/ 25 w 58"/>
                <a:gd name="T19" fmla="*/ 0 h 172"/>
                <a:gd name="T20" fmla="*/ 4 w 58"/>
                <a:gd name="T21" fmla="*/ 5 h 172"/>
                <a:gd name="T22" fmla="*/ 1 w 58"/>
                <a:gd name="T23" fmla="*/ 11 h 172"/>
                <a:gd name="T24" fmla="*/ 3 w 58"/>
                <a:gd name="T25" fmla="*/ 20 h 172"/>
                <a:gd name="T26" fmla="*/ 4 w 58"/>
                <a:gd name="T27" fmla="*/ 22 h 172"/>
                <a:gd name="T28" fmla="*/ 3 w 58"/>
                <a:gd name="T29" fmla="*/ 21 h 172"/>
                <a:gd name="T30" fmla="*/ 4 w 58"/>
                <a:gd name="T31" fmla="*/ 21 h 172"/>
                <a:gd name="T32" fmla="*/ 4 w 58"/>
                <a:gd name="T33" fmla="*/ 20 h 172"/>
                <a:gd name="T34" fmla="*/ 1 w 58"/>
                <a:gd name="T35" fmla="*/ 11 h 172"/>
                <a:gd name="T36" fmla="*/ 5 w 58"/>
                <a:gd name="T37" fmla="*/ 6 h 172"/>
                <a:gd name="T38" fmla="*/ 25 w 58"/>
                <a:gd name="T39" fmla="*/ 1 h 172"/>
                <a:gd name="T40" fmla="*/ 30 w 58"/>
                <a:gd name="T41" fmla="*/ 4 h 172"/>
                <a:gd name="T42" fmla="*/ 32 w 58"/>
                <a:gd name="T43" fmla="*/ 13 h 172"/>
                <a:gd name="T44" fmla="*/ 32 w 58"/>
                <a:gd name="T45" fmla="*/ 14 h 172"/>
                <a:gd name="T46" fmla="*/ 33 w 58"/>
                <a:gd name="T47" fmla="*/ 14 h 172"/>
                <a:gd name="T48" fmla="*/ 33 w 58"/>
                <a:gd name="T49" fmla="*/ 15 h 172"/>
                <a:gd name="T50" fmla="*/ 14 w 58"/>
                <a:gd name="T51" fmla="*/ 23 h 172"/>
                <a:gd name="T52" fmla="*/ 14 w 58"/>
                <a:gd name="T53" fmla="*/ 22 h 172"/>
                <a:gd name="T54" fmla="*/ 14 w 58"/>
                <a:gd name="T55" fmla="*/ 22 h 172"/>
                <a:gd name="T56" fmla="*/ 14 w 58"/>
                <a:gd name="T57" fmla="*/ 22 h 172"/>
                <a:gd name="T58" fmla="*/ 14 w 58"/>
                <a:gd name="T59" fmla="*/ 23 h 172"/>
                <a:gd name="T60" fmla="*/ 27 w 58"/>
                <a:gd name="T61" fmla="*/ 123 h 172"/>
                <a:gd name="T62" fmla="*/ 55 w 58"/>
                <a:gd name="T63" fmla="*/ 172 h 172"/>
                <a:gd name="T64" fmla="*/ 58 w 58"/>
                <a:gd name="T65" fmla="*/ 116 h 172"/>
                <a:gd name="T66" fmla="*/ 57 w 58"/>
                <a:gd name="T67" fmla="*/ 116 h 172"/>
                <a:gd name="T68" fmla="*/ 57 w 58"/>
                <a:gd name="T69" fmla="*/ 117 h 172"/>
                <a:gd name="T70" fmla="*/ 57 w 58"/>
                <a:gd name="T71" fmla="*/ 119 h 172"/>
                <a:gd name="T72" fmla="*/ 54 w 58"/>
                <a:gd name="T73" fmla="*/ 169 h 172"/>
                <a:gd name="T74" fmla="*/ 29 w 58"/>
                <a:gd name="T75" fmla="*/ 125 h 172"/>
                <a:gd name="T76" fmla="*/ 28 w 58"/>
                <a:gd name="T77" fmla="*/ 124 h 172"/>
                <a:gd name="T78" fmla="*/ 28 w 58"/>
                <a:gd name="T79" fmla="*/ 123 h 172"/>
                <a:gd name="T80" fmla="*/ 27 w 58"/>
                <a:gd name="T81" fmla="*/ 123 h 172"/>
                <a:gd name="T82" fmla="*/ 48 w 58"/>
                <a:gd name="T83" fmla="*/ 118 h 172"/>
                <a:gd name="T84" fmla="*/ 47 w 58"/>
                <a:gd name="T85" fmla="*/ 118 h 172"/>
                <a:gd name="T86" fmla="*/ 47 w 58"/>
                <a:gd name="T87" fmla="*/ 119 h 172"/>
                <a:gd name="T88" fmla="*/ 47 w 58"/>
                <a:gd name="T89" fmla="*/ 119 h 172"/>
                <a:gd name="T90" fmla="*/ 48 w 58"/>
                <a:gd name="T91" fmla="*/ 119 h 172"/>
                <a:gd name="T92" fmla="*/ 48 w 58"/>
                <a:gd name="T93" fmla="*/ 119 h 172"/>
                <a:gd name="T94" fmla="*/ 48 w 58"/>
                <a:gd name="T95" fmla="*/ 118 h 172"/>
                <a:gd name="T96" fmla="*/ 24 w 58"/>
                <a:gd name="T97" fmla="*/ 20 h 172"/>
                <a:gd name="T98" fmla="*/ 24 w 58"/>
                <a:gd name="T99" fmla="*/ 20 h 172"/>
                <a:gd name="T100" fmla="*/ 24 w 58"/>
                <a:gd name="T101" fmla="*/ 19 h 172"/>
                <a:gd name="T102" fmla="*/ 23 w 58"/>
                <a:gd name="T103" fmla="*/ 19 h 172"/>
                <a:gd name="T104" fmla="*/ 24 w 58"/>
                <a:gd name="T105" fmla="*/ 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172">
                  <a:moveTo>
                    <a:pt x="38" y="121"/>
                  </a:moveTo>
                  <a:cubicBezTo>
                    <a:pt x="37" y="121"/>
                    <a:pt x="37" y="121"/>
                    <a:pt x="37" y="121"/>
                  </a:cubicBezTo>
                  <a:cubicBezTo>
                    <a:pt x="38" y="122"/>
                    <a:pt x="38" y="122"/>
                    <a:pt x="38" y="122"/>
                  </a:cubicBezTo>
                  <a:cubicBezTo>
                    <a:pt x="38" y="122"/>
                    <a:pt x="38" y="122"/>
                    <a:pt x="38" y="122"/>
                  </a:cubicBezTo>
                  <a:cubicBezTo>
                    <a:pt x="38" y="122"/>
                    <a:pt x="38" y="122"/>
                    <a:pt x="38" y="122"/>
                  </a:cubicBezTo>
                  <a:cubicBezTo>
                    <a:pt x="38" y="121"/>
                    <a:pt x="38" y="121"/>
                    <a:pt x="38" y="121"/>
                  </a:cubicBezTo>
                  <a:close/>
                  <a:moveTo>
                    <a:pt x="33" y="15"/>
                  </a:moveTo>
                  <a:cubicBezTo>
                    <a:pt x="33" y="14"/>
                    <a:pt x="33" y="14"/>
                    <a:pt x="33" y="13"/>
                  </a:cubicBezTo>
                  <a:cubicBezTo>
                    <a:pt x="31" y="4"/>
                    <a:pt x="31" y="4"/>
                    <a:pt x="31" y="4"/>
                  </a:cubicBezTo>
                  <a:cubicBezTo>
                    <a:pt x="30" y="1"/>
                    <a:pt x="27" y="0"/>
                    <a:pt x="25" y="0"/>
                  </a:cubicBezTo>
                  <a:cubicBezTo>
                    <a:pt x="4" y="5"/>
                    <a:pt x="4" y="5"/>
                    <a:pt x="4" y="5"/>
                  </a:cubicBezTo>
                  <a:cubicBezTo>
                    <a:pt x="2" y="6"/>
                    <a:pt x="0" y="9"/>
                    <a:pt x="1" y="11"/>
                  </a:cubicBezTo>
                  <a:cubicBezTo>
                    <a:pt x="3" y="20"/>
                    <a:pt x="3" y="20"/>
                    <a:pt x="3" y="20"/>
                  </a:cubicBezTo>
                  <a:cubicBezTo>
                    <a:pt x="3" y="21"/>
                    <a:pt x="3" y="21"/>
                    <a:pt x="4" y="22"/>
                  </a:cubicBezTo>
                  <a:cubicBezTo>
                    <a:pt x="3" y="21"/>
                    <a:pt x="3" y="21"/>
                    <a:pt x="3" y="21"/>
                  </a:cubicBezTo>
                  <a:cubicBezTo>
                    <a:pt x="4" y="21"/>
                    <a:pt x="4" y="21"/>
                    <a:pt x="4" y="21"/>
                  </a:cubicBezTo>
                  <a:cubicBezTo>
                    <a:pt x="4" y="20"/>
                    <a:pt x="4" y="20"/>
                    <a:pt x="4" y="20"/>
                  </a:cubicBezTo>
                  <a:cubicBezTo>
                    <a:pt x="1" y="11"/>
                    <a:pt x="1" y="11"/>
                    <a:pt x="1" y="11"/>
                  </a:cubicBezTo>
                  <a:cubicBezTo>
                    <a:pt x="1" y="9"/>
                    <a:pt x="2" y="7"/>
                    <a:pt x="5" y="6"/>
                  </a:cubicBezTo>
                  <a:cubicBezTo>
                    <a:pt x="25" y="1"/>
                    <a:pt x="25" y="1"/>
                    <a:pt x="25" y="1"/>
                  </a:cubicBezTo>
                  <a:cubicBezTo>
                    <a:pt x="27" y="1"/>
                    <a:pt x="29" y="2"/>
                    <a:pt x="30" y="4"/>
                  </a:cubicBezTo>
                  <a:cubicBezTo>
                    <a:pt x="32" y="13"/>
                    <a:pt x="32" y="13"/>
                    <a:pt x="32" y="13"/>
                  </a:cubicBezTo>
                  <a:cubicBezTo>
                    <a:pt x="32" y="13"/>
                    <a:pt x="32" y="14"/>
                    <a:pt x="32" y="14"/>
                  </a:cubicBezTo>
                  <a:cubicBezTo>
                    <a:pt x="33" y="14"/>
                    <a:pt x="33" y="14"/>
                    <a:pt x="33" y="14"/>
                  </a:cubicBezTo>
                  <a:lnTo>
                    <a:pt x="33" y="15"/>
                  </a:lnTo>
                  <a:close/>
                  <a:moveTo>
                    <a:pt x="14" y="23"/>
                  </a:moveTo>
                  <a:cubicBezTo>
                    <a:pt x="14" y="22"/>
                    <a:pt x="14" y="22"/>
                    <a:pt x="14" y="22"/>
                  </a:cubicBezTo>
                  <a:cubicBezTo>
                    <a:pt x="14" y="22"/>
                    <a:pt x="14" y="22"/>
                    <a:pt x="14" y="22"/>
                  </a:cubicBezTo>
                  <a:cubicBezTo>
                    <a:pt x="14" y="22"/>
                    <a:pt x="14" y="22"/>
                    <a:pt x="14" y="22"/>
                  </a:cubicBezTo>
                  <a:lnTo>
                    <a:pt x="14" y="23"/>
                  </a:lnTo>
                  <a:close/>
                  <a:moveTo>
                    <a:pt x="27" y="123"/>
                  </a:moveTo>
                  <a:cubicBezTo>
                    <a:pt x="55" y="172"/>
                    <a:pt x="55" y="172"/>
                    <a:pt x="55" y="172"/>
                  </a:cubicBezTo>
                  <a:cubicBezTo>
                    <a:pt x="58" y="116"/>
                    <a:pt x="58" y="116"/>
                    <a:pt x="58" y="116"/>
                  </a:cubicBezTo>
                  <a:cubicBezTo>
                    <a:pt x="57" y="116"/>
                    <a:pt x="57" y="116"/>
                    <a:pt x="57" y="116"/>
                  </a:cubicBezTo>
                  <a:cubicBezTo>
                    <a:pt x="57" y="117"/>
                    <a:pt x="57" y="117"/>
                    <a:pt x="57" y="117"/>
                  </a:cubicBezTo>
                  <a:cubicBezTo>
                    <a:pt x="57" y="119"/>
                    <a:pt x="57" y="119"/>
                    <a:pt x="57" y="119"/>
                  </a:cubicBezTo>
                  <a:cubicBezTo>
                    <a:pt x="54" y="169"/>
                    <a:pt x="54" y="169"/>
                    <a:pt x="54" y="169"/>
                  </a:cubicBezTo>
                  <a:cubicBezTo>
                    <a:pt x="29" y="125"/>
                    <a:pt x="29" y="125"/>
                    <a:pt x="29" y="125"/>
                  </a:cubicBezTo>
                  <a:cubicBezTo>
                    <a:pt x="28" y="124"/>
                    <a:pt x="28" y="124"/>
                    <a:pt x="28" y="124"/>
                  </a:cubicBezTo>
                  <a:cubicBezTo>
                    <a:pt x="28" y="123"/>
                    <a:pt x="28" y="123"/>
                    <a:pt x="28" y="123"/>
                  </a:cubicBezTo>
                  <a:lnTo>
                    <a:pt x="27" y="123"/>
                  </a:lnTo>
                  <a:close/>
                  <a:moveTo>
                    <a:pt x="48" y="118"/>
                  </a:moveTo>
                  <a:cubicBezTo>
                    <a:pt x="47" y="118"/>
                    <a:pt x="47" y="118"/>
                    <a:pt x="47" y="118"/>
                  </a:cubicBezTo>
                  <a:cubicBezTo>
                    <a:pt x="47" y="119"/>
                    <a:pt x="47" y="119"/>
                    <a:pt x="47" y="119"/>
                  </a:cubicBezTo>
                  <a:cubicBezTo>
                    <a:pt x="47" y="119"/>
                    <a:pt x="47" y="119"/>
                    <a:pt x="47" y="119"/>
                  </a:cubicBezTo>
                  <a:cubicBezTo>
                    <a:pt x="48" y="119"/>
                    <a:pt x="48" y="119"/>
                    <a:pt x="48" y="119"/>
                  </a:cubicBezTo>
                  <a:cubicBezTo>
                    <a:pt x="48" y="119"/>
                    <a:pt x="48" y="119"/>
                    <a:pt x="48" y="119"/>
                  </a:cubicBezTo>
                  <a:lnTo>
                    <a:pt x="48" y="118"/>
                  </a:lnTo>
                  <a:close/>
                  <a:moveTo>
                    <a:pt x="24" y="20"/>
                  </a:moveTo>
                  <a:cubicBezTo>
                    <a:pt x="24" y="20"/>
                    <a:pt x="24" y="20"/>
                    <a:pt x="24" y="20"/>
                  </a:cubicBezTo>
                  <a:cubicBezTo>
                    <a:pt x="24" y="19"/>
                    <a:pt x="24" y="19"/>
                    <a:pt x="24" y="19"/>
                  </a:cubicBezTo>
                  <a:cubicBezTo>
                    <a:pt x="23" y="19"/>
                    <a:pt x="23" y="19"/>
                    <a:pt x="23" y="19"/>
                  </a:cubicBezTo>
                  <a:lnTo>
                    <a:pt x="24" y="20"/>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sz="1867">
                <a:solidFill>
                  <a:prstClr val="black"/>
                </a:solidFill>
              </a:endParaRPr>
            </a:p>
          </p:txBody>
        </p:sp>
        <p:sp>
          <p:nvSpPr>
            <p:cNvPr id="173" name="TextBox 110"/>
            <p:cNvSpPr txBox="1"/>
            <p:nvPr/>
          </p:nvSpPr>
          <p:spPr>
            <a:xfrm>
              <a:off x="6586106" y="3403076"/>
              <a:ext cx="1123145" cy="407900"/>
            </a:xfrm>
            <a:prstGeom prst="rect">
              <a:avLst/>
            </a:prstGeom>
            <a:noFill/>
          </p:spPr>
          <p:txBody>
            <a:bodyPr wrap="none" rtlCol="0">
              <a:spAutoFit/>
            </a:bodyPr>
            <a:lstStyle/>
            <a:p>
              <a:pPr defTabSz="914377"/>
              <a:r>
                <a:rPr lang="zh-CN" altLang="en-US" sz="1467" dirty="0">
                  <a:solidFill>
                    <a:prstClr val="white">
                      <a:lumMod val="50000"/>
                    </a:prstClr>
                  </a:solidFill>
                </a:rPr>
                <a:t>用心服务打造客</a:t>
              </a:r>
              <a:endParaRPr lang="en-US" altLang="zh-CN" sz="1467" dirty="0">
                <a:solidFill>
                  <a:prstClr val="white">
                    <a:lumMod val="50000"/>
                  </a:prstClr>
                </a:solidFill>
              </a:endParaRPr>
            </a:p>
            <a:p>
              <a:pPr defTabSz="914377"/>
              <a:r>
                <a:rPr lang="zh-CN" altLang="en-US" sz="1467" dirty="0">
                  <a:solidFill>
                    <a:prstClr val="white">
                      <a:lumMod val="50000"/>
                    </a:prstClr>
                  </a:solidFill>
                </a:rPr>
                <a:t>户最满意的作品</a:t>
              </a:r>
              <a:endParaRPr lang="zh-CN" altLang="en-US" sz="1467" dirty="0">
                <a:solidFill>
                  <a:prstClr val="white">
                    <a:lumMod val="50000"/>
                  </a:prstClr>
                </a:solidFill>
              </a:endParaRPr>
            </a:p>
          </p:txBody>
        </p:sp>
        <p:grpSp>
          <p:nvGrpSpPr>
            <p:cNvPr id="174" name="组合 173"/>
            <p:cNvGrpSpPr/>
            <p:nvPr/>
          </p:nvGrpSpPr>
          <p:grpSpPr>
            <a:xfrm>
              <a:off x="3633284" y="3171290"/>
              <a:ext cx="2770843" cy="811174"/>
              <a:chOff x="2373281" y="2426791"/>
              <a:chExt cx="3270028" cy="957312"/>
            </a:xfrm>
          </p:grpSpPr>
          <p:sp>
            <p:nvSpPr>
              <p:cNvPr id="176" name="Freeform 19"/>
              <p:cNvSpPr/>
              <p:nvPr/>
            </p:nvSpPr>
            <p:spPr bwMode="auto">
              <a:xfrm>
                <a:off x="3783147" y="2953631"/>
                <a:ext cx="497084" cy="246959"/>
              </a:xfrm>
              <a:custGeom>
                <a:avLst/>
                <a:gdLst>
                  <a:gd name="T0" fmla="*/ 133 w 133"/>
                  <a:gd name="T1" fmla="*/ 20 h 66"/>
                  <a:gd name="T2" fmla="*/ 80 w 133"/>
                  <a:gd name="T3" fmla="*/ 43 h 66"/>
                  <a:gd name="T4" fmla="*/ 75 w 133"/>
                  <a:gd name="T5" fmla="*/ 66 h 66"/>
                  <a:gd name="T6" fmla="*/ 0 w 133"/>
                  <a:gd name="T7" fmla="*/ 66 h 66"/>
                  <a:gd name="T8" fmla="*/ 14 w 133"/>
                  <a:gd name="T9" fmla="*/ 33 h 66"/>
                  <a:gd name="T10" fmla="*/ 60 w 133"/>
                  <a:gd name="T11" fmla="*/ 0 h 66"/>
                  <a:gd name="T12" fmla="*/ 133 w 133"/>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3" h="66">
                    <a:moveTo>
                      <a:pt x="133" y="20"/>
                    </a:moveTo>
                    <a:cubicBezTo>
                      <a:pt x="133" y="20"/>
                      <a:pt x="96" y="29"/>
                      <a:pt x="80" y="43"/>
                    </a:cubicBezTo>
                    <a:cubicBezTo>
                      <a:pt x="73" y="49"/>
                      <a:pt x="75" y="66"/>
                      <a:pt x="75" y="66"/>
                    </a:cubicBezTo>
                    <a:cubicBezTo>
                      <a:pt x="0" y="66"/>
                      <a:pt x="0" y="66"/>
                      <a:pt x="0" y="66"/>
                    </a:cubicBezTo>
                    <a:cubicBezTo>
                      <a:pt x="14" y="33"/>
                      <a:pt x="14" y="33"/>
                      <a:pt x="14" y="33"/>
                    </a:cubicBezTo>
                    <a:cubicBezTo>
                      <a:pt x="60" y="0"/>
                      <a:pt x="60" y="0"/>
                      <a:pt x="60" y="0"/>
                    </a:cubicBezTo>
                    <a:lnTo>
                      <a:pt x="133" y="20"/>
                    </a:lnTo>
                    <a:close/>
                  </a:path>
                </a:pathLst>
              </a:custGeom>
              <a:solidFill>
                <a:srgbClr val="545454">
                  <a:alpha val="67059"/>
                </a:srgbClr>
              </a:solidFill>
              <a:ln>
                <a:noFill/>
              </a:ln>
            </p:spPr>
            <p:txBody>
              <a:bodyPr vert="horz" wrap="square" lIns="121920" tIns="60960" rIns="121920" bIns="60960" numCol="1" anchor="t" anchorCtr="0" compatLnSpc="1"/>
              <a:lstStyle/>
              <a:p>
                <a:pPr defTabSz="914377"/>
                <a:endParaRPr lang="zh-CN" altLang="en-US" sz="1867">
                  <a:solidFill>
                    <a:prstClr val="black"/>
                  </a:solidFill>
                </a:endParaRPr>
              </a:p>
            </p:txBody>
          </p:sp>
          <p:sp>
            <p:nvSpPr>
              <p:cNvPr id="177" name="Freeform 21"/>
              <p:cNvSpPr/>
              <p:nvPr/>
            </p:nvSpPr>
            <p:spPr bwMode="auto">
              <a:xfrm>
                <a:off x="4374519" y="2953631"/>
                <a:ext cx="500250" cy="246959"/>
              </a:xfrm>
              <a:custGeom>
                <a:avLst/>
                <a:gdLst>
                  <a:gd name="T0" fmla="*/ 0 w 134"/>
                  <a:gd name="T1" fmla="*/ 20 h 66"/>
                  <a:gd name="T2" fmla="*/ 53 w 134"/>
                  <a:gd name="T3" fmla="*/ 43 h 66"/>
                  <a:gd name="T4" fmla="*/ 59 w 134"/>
                  <a:gd name="T5" fmla="*/ 66 h 66"/>
                  <a:gd name="T6" fmla="*/ 134 w 134"/>
                  <a:gd name="T7" fmla="*/ 66 h 66"/>
                  <a:gd name="T8" fmla="*/ 120 w 134"/>
                  <a:gd name="T9" fmla="*/ 33 h 66"/>
                  <a:gd name="T10" fmla="*/ 74 w 134"/>
                  <a:gd name="T11" fmla="*/ 0 h 66"/>
                  <a:gd name="T12" fmla="*/ 0 w 134"/>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4" h="66">
                    <a:moveTo>
                      <a:pt x="0" y="20"/>
                    </a:moveTo>
                    <a:cubicBezTo>
                      <a:pt x="0" y="20"/>
                      <a:pt x="37" y="29"/>
                      <a:pt x="53" y="43"/>
                    </a:cubicBezTo>
                    <a:cubicBezTo>
                      <a:pt x="62" y="51"/>
                      <a:pt x="59" y="66"/>
                      <a:pt x="59" y="66"/>
                    </a:cubicBezTo>
                    <a:cubicBezTo>
                      <a:pt x="134" y="66"/>
                      <a:pt x="134" y="66"/>
                      <a:pt x="134" y="66"/>
                    </a:cubicBezTo>
                    <a:cubicBezTo>
                      <a:pt x="120" y="33"/>
                      <a:pt x="120" y="33"/>
                      <a:pt x="120" y="33"/>
                    </a:cubicBezTo>
                    <a:cubicBezTo>
                      <a:pt x="74" y="0"/>
                      <a:pt x="74" y="0"/>
                      <a:pt x="74" y="0"/>
                    </a:cubicBezTo>
                    <a:lnTo>
                      <a:pt x="0" y="20"/>
                    </a:lnTo>
                    <a:close/>
                  </a:path>
                </a:pathLst>
              </a:custGeom>
              <a:solidFill>
                <a:srgbClr val="545454">
                  <a:alpha val="63137"/>
                </a:srgbClr>
              </a:solidFill>
              <a:ln>
                <a:noFill/>
              </a:ln>
            </p:spPr>
            <p:txBody>
              <a:bodyPr vert="horz" wrap="square" lIns="121920" tIns="60960" rIns="121920" bIns="60960" numCol="1" anchor="t" anchorCtr="0" compatLnSpc="1"/>
              <a:lstStyle/>
              <a:p>
                <a:pPr defTabSz="914377"/>
                <a:endParaRPr lang="zh-CN" altLang="en-US" sz="1867">
                  <a:solidFill>
                    <a:prstClr val="black"/>
                  </a:solidFill>
                </a:endParaRPr>
              </a:p>
            </p:txBody>
          </p:sp>
          <p:sp>
            <p:nvSpPr>
              <p:cNvPr id="178" name="Freeform 20"/>
              <p:cNvSpPr/>
              <p:nvPr/>
            </p:nvSpPr>
            <p:spPr bwMode="auto">
              <a:xfrm>
                <a:off x="4877103" y="2702124"/>
                <a:ext cx="766206" cy="546160"/>
              </a:xfrm>
              <a:custGeom>
                <a:avLst/>
                <a:gdLst>
                  <a:gd name="T0" fmla="*/ 484 w 484"/>
                  <a:gd name="T1" fmla="*/ 173 h 345"/>
                  <a:gd name="T2" fmla="*/ 338 w 484"/>
                  <a:gd name="T3" fmla="*/ 0 h 345"/>
                  <a:gd name="T4" fmla="*/ 338 w 484"/>
                  <a:gd name="T5" fmla="*/ 33 h 345"/>
                  <a:gd name="T6" fmla="*/ 0 w 484"/>
                  <a:gd name="T7" fmla="*/ 33 h 345"/>
                  <a:gd name="T8" fmla="*/ 0 w 484"/>
                  <a:gd name="T9" fmla="*/ 312 h 345"/>
                  <a:gd name="T10" fmla="*/ 338 w 484"/>
                  <a:gd name="T11" fmla="*/ 312 h 345"/>
                  <a:gd name="T12" fmla="*/ 338 w 484"/>
                  <a:gd name="T13" fmla="*/ 345 h 345"/>
                  <a:gd name="T14" fmla="*/ 484 w 484"/>
                  <a:gd name="T15" fmla="*/ 173 h 3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4" h="345">
                    <a:moveTo>
                      <a:pt x="484" y="173"/>
                    </a:moveTo>
                    <a:lnTo>
                      <a:pt x="338" y="0"/>
                    </a:lnTo>
                    <a:lnTo>
                      <a:pt x="338" y="33"/>
                    </a:lnTo>
                    <a:lnTo>
                      <a:pt x="0" y="33"/>
                    </a:lnTo>
                    <a:lnTo>
                      <a:pt x="0" y="312"/>
                    </a:lnTo>
                    <a:lnTo>
                      <a:pt x="338" y="312"/>
                    </a:lnTo>
                    <a:lnTo>
                      <a:pt x="338" y="345"/>
                    </a:lnTo>
                    <a:lnTo>
                      <a:pt x="484" y="173"/>
                    </a:lnTo>
                    <a:close/>
                  </a:path>
                </a:pathLst>
              </a:custGeom>
              <a:solidFill>
                <a:schemeClr val="bg1">
                  <a:lumMod val="65000"/>
                </a:schemeClr>
              </a:solidFill>
              <a:ln>
                <a:noFill/>
              </a:ln>
            </p:spPr>
            <p:txBody>
              <a:bodyPr vert="horz" wrap="square" lIns="121920" tIns="60960" rIns="121920" bIns="60960" numCol="1" anchor="t" anchorCtr="0" compatLnSpc="1"/>
              <a:lstStyle/>
              <a:p>
                <a:pPr defTabSz="914377"/>
                <a:endParaRPr lang="zh-CN" altLang="en-US" sz="1867">
                  <a:solidFill>
                    <a:prstClr val="black"/>
                  </a:solidFill>
                </a:endParaRPr>
              </a:p>
            </p:txBody>
          </p:sp>
          <p:sp>
            <p:nvSpPr>
              <p:cNvPr id="179" name="Freeform 22"/>
              <p:cNvSpPr/>
              <p:nvPr/>
            </p:nvSpPr>
            <p:spPr bwMode="auto">
              <a:xfrm>
                <a:off x="3782659" y="2574687"/>
                <a:ext cx="1095484" cy="620564"/>
              </a:xfrm>
              <a:custGeom>
                <a:avLst/>
                <a:gdLst>
                  <a:gd name="T0" fmla="*/ 79 w 293"/>
                  <a:gd name="T1" fmla="*/ 126 h 166"/>
                  <a:gd name="T2" fmla="*/ 217 w 293"/>
                  <a:gd name="T3" fmla="*/ 126 h 166"/>
                  <a:gd name="T4" fmla="*/ 293 w 293"/>
                  <a:gd name="T5" fmla="*/ 166 h 166"/>
                  <a:gd name="T6" fmla="*/ 293 w 293"/>
                  <a:gd name="T7" fmla="*/ 48 h 166"/>
                  <a:gd name="T8" fmla="*/ 216 w 293"/>
                  <a:gd name="T9" fmla="*/ 8 h 166"/>
                  <a:gd name="T10" fmla="*/ 78 w 293"/>
                  <a:gd name="T11" fmla="*/ 8 h 166"/>
                  <a:gd name="T12" fmla="*/ 0 w 293"/>
                  <a:gd name="T13" fmla="*/ 49 h 166"/>
                  <a:gd name="T14" fmla="*/ 0 w 293"/>
                  <a:gd name="T15" fmla="*/ 166 h 166"/>
                  <a:gd name="T16" fmla="*/ 79 w 293"/>
                  <a:gd name="T17" fmla="*/ 12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166">
                    <a:moveTo>
                      <a:pt x="79" y="126"/>
                    </a:moveTo>
                    <a:cubicBezTo>
                      <a:pt x="113" y="119"/>
                      <a:pt x="184" y="117"/>
                      <a:pt x="217" y="126"/>
                    </a:cubicBezTo>
                    <a:cubicBezTo>
                      <a:pt x="235" y="131"/>
                      <a:pt x="293" y="166"/>
                      <a:pt x="293" y="166"/>
                    </a:cubicBezTo>
                    <a:cubicBezTo>
                      <a:pt x="293" y="48"/>
                      <a:pt x="293" y="48"/>
                      <a:pt x="293" y="48"/>
                    </a:cubicBezTo>
                    <a:cubicBezTo>
                      <a:pt x="293" y="48"/>
                      <a:pt x="235" y="13"/>
                      <a:pt x="216" y="8"/>
                    </a:cubicBezTo>
                    <a:cubicBezTo>
                      <a:pt x="183" y="0"/>
                      <a:pt x="112" y="1"/>
                      <a:pt x="78" y="8"/>
                    </a:cubicBezTo>
                    <a:cubicBezTo>
                      <a:pt x="60" y="13"/>
                      <a:pt x="0" y="49"/>
                      <a:pt x="0" y="49"/>
                    </a:cubicBezTo>
                    <a:cubicBezTo>
                      <a:pt x="0" y="166"/>
                      <a:pt x="0" y="166"/>
                      <a:pt x="0" y="166"/>
                    </a:cubicBezTo>
                    <a:cubicBezTo>
                      <a:pt x="0" y="166"/>
                      <a:pt x="60" y="130"/>
                      <a:pt x="79" y="126"/>
                    </a:cubicBezTo>
                    <a:close/>
                  </a:path>
                </a:pathLst>
              </a:custGeom>
              <a:gradFill flip="none" rotWithShape="1">
                <a:gsLst>
                  <a:gs pos="0">
                    <a:schemeClr val="bg1">
                      <a:lumMod val="65000"/>
                      <a:shade val="30000"/>
                      <a:satMod val="115000"/>
                    </a:schemeClr>
                  </a:gs>
                  <a:gs pos="50000">
                    <a:schemeClr val="bg1">
                      <a:lumMod val="65000"/>
                      <a:shade val="67500"/>
                      <a:satMod val="115000"/>
                    </a:schemeClr>
                  </a:gs>
                  <a:gs pos="100000">
                    <a:schemeClr val="bg1">
                      <a:lumMod val="65000"/>
                      <a:shade val="100000"/>
                      <a:satMod val="115000"/>
                    </a:schemeClr>
                  </a:gs>
                </a:gsLst>
                <a:lin ang="16200000" scaled="1"/>
                <a:tileRect/>
              </a:gradFill>
              <a:ln>
                <a:noFill/>
              </a:ln>
            </p:spPr>
            <p:txBody>
              <a:bodyPr vert="horz" wrap="square" lIns="121920" tIns="60960" rIns="121920" bIns="60960" numCol="1" anchor="t" anchorCtr="0" compatLnSpc="1"/>
              <a:lstStyle/>
              <a:p>
                <a:pPr defTabSz="914377"/>
                <a:endParaRPr lang="zh-CN" altLang="en-US" sz="1867">
                  <a:solidFill>
                    <a:prstClr val="black"/>
                  </a:solidFill>
                </a:endParaRPr>
              </a:p>
            </p:txBody>
          </p:sp>
          <p:sp>
            <p:nvSpPr>
              <p:cNvPr id="180" name="Rectangle 23"/>
              <p:cNvSpPr>
                <a:spLocks noChangeArrowheads="1"/>
              </p:cNvSpPr>
              <p:nvPr/>
            </p:nvSpPr>
            <p:spPr bwMode="auto">
              <a:xfrm>
                <a:off x="3325151" y="2763662"/>
                <a:ext cx="457508" cy="436928"/>
              </a:xfrm>
              <a:prstGeom prst="rect">
                <a:avLst/>
              </a:prstGeom>
              <a:solidFill>
                <a:schemeClr val="bg1">
                  <a:lumMod val="65000"/>
                </a:schemeClr>
              </a:solidFill>
              <a:ln>
                <a:noFill/>
              </a:ln>
            </p:spPr>
            <p:txBody>
              <a:bodyPr vert="horz" wrap="square" lIns="121920" tIns="60960" rIns="121920" bIns="60960" numCol="1" anchor="t" anchorCtr="0" compatLnSpc="1"/>
              <a:lstStyle/>
              <a:p>
                <a:pPr defTabSz="914377"/>
                <a:endParaRPr lang="zh-CN" altLang="en-US" sz="1867">
                  <a:solidFill>
                    <a:prstClr val="black"/>
                  </a:solidFill>
                </a:endParaRPr>
              </a:p>
            </p:txBody>
          </p:sp>
          <p:grpSp>
            <p:nvGrpSpPr>
              <p:cNvPr id="181" name="组合 180"/>
              <p:cNvGrpSpPr/>
              <p:nvPr/>
            </p:nvGrpSpPr>
            <p:grpSpPr>
              <a:xfrm>
                <a:off x="2373281" y="2426791"/>
                <a:ext cx="1095484" cy="957312"/>
                <a:chOff x="2373281" y="2454941"/>
                <a:chExt cx="1095484" cy="957312"/>
              </a:xfrm>
              <a:effectLst>
                <a:outerShdw blurRad="50800" dist="38100" dir="8100000" algn="tr" rotWithShape="0">
                  <a:prstClr val="black">
                    <a:alpha val="40000"/>
                  </a:prstClr>
                </a:outerShdw>
              </a:effectLst>
            </p:grpSpPr>
            <p:sp>
              <p:nvSpPr>
                <p:cNvPr id="182" name="Freeform 26"/>
                <p:cNvSpPr/>
                <p:nvPr/>
              </p:nvSpPr>
              <p:spPr bwMode="auto">
                <a:xfrm>
                  <a:off x="2373281" y="2907253"/>
                  <a:ext cx="1095484" cy="505000"/>
                </a:xfrm>
                <a:custGeom>
                  <a:avLst/>
                  <a:gdLst>
                    <a:gd name="T0" fmla="*/ 146 w 293"/>
                    <a:gd name="T1" fmla="*/ 99 h 135"/>
                    <a:gd name="T2" fmla="*/ 0 w 293"/>
                    <a:gd name="T3" fmla="*/ 0 h 135"/>
                    <a:gd name="T4" fmla="*/ 0 w 293"/>
                    <a:gd name="T5" fmla="*/ 28 h 135"/>
                    <a:gd name="T6" fmla="*/ 146 w 293"/>
                    <a:gd name="T7" fmla="*/ 135 h 135"/>
                    <a:gd name="T8" fmla="*/ 293 w 293"/>
                    <a:gd name="T9" fmla="*/ 28 h 135"/>
                    <a:gd name="T10" fmla="*/ 293 w 293"/>
                    <a:gd name="T11" fmla="*/ 0 h 135"/>
                    <a:gd name="T12" fmla="*/ 146 w 293"/>
                    <a:gd name="T13" fmla="*/ 99 h 135"/>
                  </a:gdLst>
                  <a:ahLst/>
                  <a:cxnLst>
                    <a:cxn ang="0">
                      <a:pos x="T0" y="T1"/>
                    </a:cxn>
                    <a:cxn ang="0">
                      <a:pos x="T2" y="T3"/>
                    </a:cxn>
                    <a:cxn ang="0">
                      <a:pos x="T4" y="T5"/>
                    </a:cxn>
                    <a:cxn ang="0">
                      <a:pos x="T6" y="T7"/>
                    </a:cxn>
                    <a:cxn ang="0">
                      <a:pos x="T8" y="T9"/>
                    </a:cxn>
                    <a:cxn ang="0">
                      <a:pos x="T10" y="T11"/>
                    </a:cxn>
                    <a:cxn ang="0">
                      <a:pos x="T12" y="T13"/>
                    </a:cxn>
                  </a:cxnLst>
                  <a:rect l="0" t="0" r="r" b="b"/>
                  <a:pathLst>
                    <a:path w="293" h="135">
                      <a:moveTo>
                        <a:pt x="146" y="99"/>
                      </a:moveTo>
                      <a:cubicBezTo>
                        <a:pt x="70" y="99"/>
                        <a:pt x="6" y="60"/>
                        <a:pt x="0" y="0"/>
                      </a:cubicBezTo>
                      <a:cubicBezTo>
                        <a:pt x="0" y="4"/>
                        <a:pt x="0" y="25"/>
                        <a:pt x="0" y="28"/>
                      </a:cubicBezTo>
                      <a:cubicBezTo>
                        <a:pt x="0" y="92"/>
                        <a:pt x="65" y="135"/>
                        <a:pt x="146" y="135"/>
                      </a:cubicBezTo>
                      <a:cubicBezTo>
                        <a:pt x="227" y="135"/>
                        <a:pt x="293" y="92"/>
                        <a:pt x="293" y="28"/>
                      </a:cubicBezTo>
                      <a:cubicBezTo>
                        <a:pt x="293" y="25"/>
                        <a:pt x="293" y="4"/>
                        <a:pt x="293" y="0"/>
                      </a:cubicBezTo>
                      <a:cubicBezTo>
                        <a:pt x="286" y="60"/>
                        <a:pt x="223" y="99"/>
                        <a:pt x="146" y="99"/>
                      </a:cubicBezTo>
                      <a:close/>
                    </a:path>
                  </a:pathLst>
                </a:custGeom>
                <a:solidFill>
                  <a:schemeClr val="bg1">
                    <a:lumMod val="50000"/>
                  </a:schemeClr>
                </a:solidFill>
                <a:ln>
                  <a:noFill/>
                </a:ln>
                <a:effectLst/>
              </p:spPr>
              <p:txBody>
                <a:bodyPr vert="horz" wrap="square" lIns="121920" tIns="60960" rIns="121920" bIns="60960" numCol="1" anchor="t" anchorCtr="0" compatLnSpc="1"/>
                <a:lstStyle/>
                <a:p>
                  <a:pPr defTabSz="914377"/>
                  <a:endParaRPr lang="zh-CN" altLang="en-US" sz="1867">
                    <a:solidFill>
                      <a:prstClr val="black"/>
                    </a:solidFill>
                  </a:endParaRPr>
                </a:p>
              </p:txBody>
            </p:sp>
            <p:sp>
              <p:nvSpPr>
                <p:cNvPr id="183" name="Oval 27"/>
                <p:cNvSpPr>
                  <a:spLocks noChangeArrowheads="1"/>
                </p:cNvSpPr>
                <p:nvPr/>
              </p:nvSpPr>
              <p:spPr bwMode="auto">
                <a:xfrm>
                  <a:off x="2373281" y="2454941"/>
                  <a:ext cx="1095484" cy="867523"/>
                </a:xfrm>
                <a:prstGeom prst="ellipse">
                  <a:avLst/>
                </a:pr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sz="1867">
                    <a:solidFill>
                      <a:prstClr val="black"/>
                    </a:solidFill>
                  </a:endParaRPr>
                </a:p>
              </p:txBody>
            </p:sp>
          </p:grpSp>
        </p:grpSp>
        <p:sp>
          <p:nvSpPr>
            <p:cNvPr id="175" name="TextBox 112"/>
            <p:cNvSpPr txBox="1"/>
            <p:nvPr/>
          </p:nvSpPr>
          <p:spPr>
            <a:xfrm>
              <a:off x="3749748" y="3282252"/>
              <a:ext cx="573715" cy="438581"/>
            </a:xfrm>
            <a:prstGeom prst="rect">
              <a:avLst/>
            </a:prstGeom>
            <a:noFill/>
          </p:spPr>
          <p:txBody>
            <a:bodyPr wrap="none" rtlCol="0">
              <a:spAutoFit/>
            </a:bodyPr>
            <a:lstStyle/>
            <a:p>
              <a:pPr defTabSz="914377"/>
              <a:r>
                <a:rPr lang="en-US" altLang="zh-CN" sz="3200" dirty="0">
                  <a:solidFill>
                    <a:prstClr val="white"/>
                  </a:solidFill>
                  <a:latin typeface="Calibri Light"/>
                </a:rPr>
                <a:t>45</a:t>
              </a:r>
              <a:r>
                <a:rPr lang="en-US" altLang="zh-CN" dirty="0">
                  <a:solidFill>
                    <a:prstClr val="white"/>
                  </a:solidFill>
                  <a:latin typeface="Calibri Light"/>
                </a:rPr>
                <a:t>%</a:t>
              </a:r>
              <a:endParaRPr lang="zh-CN" altLang="en-US" dirty="0">
                <a:solidFill>
                  <a:prstClr val="white"/>
                </a:solidFill>
                <a:latin typeface="Calibri Light"/>
              </a:endParaRPr>
            </a:p>
          </p:txBody>
        </p:sp>
      </p:grpSp>
      <p:sp>
        <p:nvSpPr>
          <p:cNvPr id="2" name="文本框 1"/>
          <p:cNvSpPr txBox="1"/>
          <p:nvPr/>
        </p:nvSpPr>
        <p:spPr>
          <a:xfrm>
            <a:off x="927947" y="536787"/>
            <a:ext cx="2377574" cy="420564"/>
          </a:xfrm>
          <a:prstGeom prst="rect">
            <a:avLst/>
          </a:prstGeom>
          <a:noFill/>
        </p:spPr>
        <p:txBody>
          <a:bodyPr wrap="none" rtlCol="0" anchor="t">
            <a:spAutoFit/>
          </a:bodyPr>
          <a:lstStyle/>
          <a:p>
            <a:pPr defTabSz="914377"/>
            <a:r>
              <a:rPr lang="zh-CN" altLang="en-US" sz="2133" b="1" dirty="0">
                <a:solidFill>
                  <a:srgbClr val="E74C2E"/>
                </a:solidFill>
                <a:latin typeface="Impact" panose="020B0806030902050204" pitchFamily="34" charset="0"/>
                <a:ea typeface="微软雅黑" panose="020B0503020204020204" pitchFamily="34" charset="-122"/>
                <a:sym typeface="+mn-ea"/>
              </a:rPr>
              <a:t>单击此处添加标题</a:t>
            </a:r>
            <a:endParaRPr lang="zh-CN" altLang="en-US">
              <a:solidFill>
                <a:prstClr val="black"/>
              </a:solidFill>
            </a:endParaRPr>
          </a:p>
        </p:txBody>
      </p:sp>
    </p:spTree>
    <p:extLst>
      <p:ext uri="{BB962C8B-B14F-4D97-AF65-F5344CB8AC3E}">
        <p14:creationId xmlns:p14="http://schemas.microsoft.com/office/powerpoint/2010/main" val="1976009371"/>
      </p:ext>
    </p:extLst>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2" presetClass="entr" presetSubtype="4" fill="hold" nodeType="withEffect">
                                  <p:stCondLst>
                                    <p:cond delay="0"/>
                                  </p:stCondLst>
                                  <p:childTnLst>
                                    <p:set>
                                      <p:cBhvr>
                                        <p:cTn id="11" dur="1" fill="hold">
                                          <p:stCondLst>
                                            <p:cond delay="0"/>
                                          </p:stCondLst>
                                        </p:cTn>
                                        <p:tgtEl>
                                          <p:spTgt spid="148"/>
                                        </p:tgtEl>
                                        <p:attrNameLst>
                                          <p:attrName>style.visibility</p:attrName>
                                        </p:attrNameLst>
                                      </p:cBhvr>
                                      <p:to>
                                        <p:strVal val="visible"/>
                                      </p:to>
                                    </p:set>
                                    <p:anim calcmode="lin" valueType="num">
                                      <p:cBhvr additive="base">
                                        <p:cTn id="12" dur="500" fill="hold"/>
                                        <p:tgtEl>
                                          <p:spTgt spid="148"/>
                                        </p:tgtEl>
                                        <p:attrNameLst>
                                          <p:attrName>ppt_x</p:attrName>
                                        </p:attrNameLst>
                                      </p:cBhvr>
                                      <p:tavLst>
                                        <p:tav tm="0">
                                          <p:val>
                                            <p:strVal val="#ppt_x"/>
                                          </p:val>
                                        </p:tav>
                                        <p:tav tm="100000">
                                          <p:val>
                                            <p:strVal val="#ppt_x"/>
                                          </p:val>
                                        </p:tav>
                                      </p:tavLst>
                                    </p:anim>
                                    <p:anim calcmode="lin" valueType="num">
                                      <p:cBhvr additive="base">
                                        <p:cTn id="13" dur="500" fill="hold"/>
                                        <p:tgtEl>
                                          <p:spTgt spid="148"/>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42" presetClass="entr" presetSubtype="0" fill="hold" nodeType="afterEffect">
                                  <p:stCondLst>
                                    <p:cond delay="0"/>
                                  </p:stCondLst>
                                  <p:childTnLst>
                                    <p:set>
                                      <p:cBhvr>
                                        <p:cTn id="16" dur="1" fill="hold">
                                          <p:stCondLst>
                                            <p:cond delay="0"/>
                                          </p:stCondLst>
                                        </p:cTn>
                                        <p:tgtEl>
                                          <p:spTgt spid="99"/>
                                        </p:tgtEl>
                                        <p:attrNameLst>
                                          <p:attrName>style.visibility</p:attrName>
                                        </p:attrNameLst>
                                      </p:cBhvr>
                                      <p:to>
                                        <p:strVal val="visible"/>
                                      </p:to>
                                    </p:set>
                                    <p:animEffect transition="in" filter="fade">
                                      <p:cBhvr>
                                        <p:cTn id="17" dur="1000"/>
                                        <p:tgtEl>
                                          <p:spTgt spid="99"/>
                                        </p:tgtEl>
                                      </p:cBhvr>
                                    </p:animEffect>
                                    <p:anim calcmode="lin" valueType="num">
                                      <p:cBhvr>
                                        <p:cTn id="18" dur="1000" fill="hold"/>
                                        <p:tgtEl>
                                          <p:spTgt spid="99"/>
                                        </p:tgtEl>
                                        <p:attrNameLst>
                                          <p:attrName>ppt_x</p:attrName>
                                        </p:attrNameLst>
                                      </p:cBhvr>
                                      <p:tavLst>
                                        <p:tav tm="0">
                                          <p:val>
                                            <p:strVal val="#ppt_x"/>
                                          </p:val>
                                        </p:tav>
                                        <p:tav tm="100000">
                                          <p:val>
                                            <p:strVal val="#ppt_x"/>
                                          </p:val>
                                        </p:tav>
                                      </p:tavLst>
                                    </p:anim>
                                    <p:anim calcmode="lin" valueType="num">
                                      <p:cBhvr>
                                        <p:cTn id="19" dur="1000" fill="hold"/>
                                        <p:tgtEl>
                                          <p:spTgt spid="99"/>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2" presetClass="entr" presetSubtype="4" fill="hold" nodeType="afterEffect">
                                  <p:stCondLst>
                                    <p:cond delay="0"/>
                                  </p:stCondLst>
                                  <p:childTnLst>
                                    <p:set>
                                      <p:cBhvr>
                                        <p:cTn id="22" dur="1" fill="hold">
                                          <p:stCondLst>
                                            <p:cond delay="0"/>
                                          </p:stCondLst>
                                        </p:cTn>
                                        <p:tgtEl>
                                          <p:spTgt spid="108"/>
                                        </p:tgtEl>
                                        <p:attrNameLst>
                                          <p:attrName>style.visibility</p:attrName>
                                        </p:attrNameLst>
                                      </p:cBhvr>
                                      <p:to>
                                        <p:strVal val="visible"/>
                                      </p:to>
                                    </p:set>
                                    <p:anim calcmode="lin" valueType="num">
                                      <p:cBhvr additive="base">
                                        <p:cTn id="23" dur="500" fill="hold"/>
                                        <p:tgtEl>
                                          <p:spTgt spid="108"/>
                                        </p:tgtEl>
                                        <p:attrNameLst>
                                          <p:attrName>ppt_x</p:attrName>
                                        </p:attrNameLst>
                                      </p:cBhvr>
                                      <p:tavLst>
                                        <p:tav tm="0">
                                          <p:val>
                                            <p:strVal val="#ppt_x"/>
                                          </p:val>
                                        </p:tav>
                                        <p:tav tm="100000">
                                          <p:val>
                                            <p:strVal val="#ppt_x"/>
                                          </p:val>
                                        </p:tav>
                                      </p:tavLst>
                                    </p:anim>
                                    <p:anim calcmode="lin" valueType="num">
                                      <p:cBhvr additive="base">
                                        <p:cTn id="24" dur="500" fill="hold"/>
                                        <p:tgtEl>
                                          <p:spTgt spid="108"/>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fill="hold" nodeType="afterEffect">
                                  <p:stCondLst>
                                    <p:cond delay="0"/>
                                  </p:stCondLst>
                                  <p:childTnLst>
                                    <p:set>
                                      <p:cBhvr>
                                        <p:cTn id="27" dur="1" fill="hold">
                                          <p:stCondLst>
                                            <p:cond delay="0"/>
                                          </p:stCondLst>
                                        </p:cTn>
                                        <p:tgtEl>
                                          <p:spTgt spid="130"/>
                                        </p:tgtEl>
                                        <p:attrNameLst>
                                          <p:attrName>style.visibility</p:attrName>
                                        </p:attrNameLst>
                                      </p:cBhvr>
                                      <p:to>
                                        <p:strVal val="visible"/>
                                      </p:to>
                                    </p:set>
                                    <p:anim calcmode="lin" valueType="num">
                                      <p:cBhvr additive="base">
                                        <p:cTn id="28" dur="500" fill="hold"/>
                                        <p:tgtEl>
                                          <p:spTgt spid="130"/>
                                        </p:tgtEl>
                                        <p:attrNameLst>
                                          <p:attrName>ppt_x</p:attrName>
                                        </p:attrNameLst>
                                      </p:cBhvr>
                                      <p:tavLst>
                                        <p:tav tm="0">
                                          <p:val>
                                            <p:strVal val="#ppt_x"/>
                                          </p:val>
                                        </p:tav>
                                        <p:tav tm="100000">
                                          <p:val>
                                            <p:strVal val="#ppt_x"/>
                                          </p:val>
                                        </p:tav>
                                      </p:tavLst>
                                    </p:anim>
                                    <p:anim calcmode="lin" valueType="num">
                                      <p:cBhvr additive="base">
                                        <p:cTn id="29" dur="500" fill="hold"/>
                                        <p:tgtEl>
                                          <p:spTgt spid="130"/>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fill="hold" nodeType="afterEffect">
                                  <p:stCondLst>
                                    <p:cond delay="0"/>
                                  </p:stCondLst>
                                  <p:childTnLst>
                                    <p:set>
                                      <p:cBhvr>
                                        <p:cTn id="32" dur="1" fill="hold">
                                          <p:stCondLst>
                                            <p:cond delay="0"/>
                                          </p:stCondLst>
                                        </p:cTn>
                                        <p:tgtEl>
                                          <p:spTgt spid="168"/>
                                        </p:tgtEl>
                                        <p:attrNameLst>
                                          <p:attrName>style.visibility</p:attrName>
                                        </p:attrNameLst>
                                      </p:cBhvr>
                                      <p:to>
                                        <p:strVal val="visible"/>
                                      </p:to>
                                    </p:set>
                                    <p:anim calcmode="lin" valueType="num">
                                      <p:cBhvr additive="base">
                                        <p:cTn id="33" dur="500" fill="hold"/>
                                        <p:tgtEl>
                                          <p:spTgt spid="168"/>
                                        </p:tgtEl>
                                        <p:attrNameLst>
                                          <p:attrName>ppt_x</p:attrName>
                                        </p:attrNameLst>
                                      </p:cBhvr>
                                      <p:tavLst>
                                        <p:tav tm="0">
                                          <p:val>
                                            <p:strVal val="#ppt_x"/>
                                          </p:val>
                                        </p:tav>
                                        <p:tav tm="100000">
                                          <p:val>
                                            <p:strVal val="#ppt_x"/>
                                          </p:val>
                                        </p:tav>
                                      </p:tavLst>
                                    </p:anim>
                                    <p:anim calcmode="lin" valueType="num">
                                      <p:cBhvr additive="base">
                                        <p:cTn id="34" dur="500" fill="hold"/>
                                        <p:tgtEl>
                                          <p:spTgt spid="1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4294967295"/>
          </p:nvPr>
        </p:nvSpPr>
        <p:spPr>
          <a:xfrm>
            <a:off x="82848" y="6404447"/>
            <a:ext cx="2844800" cy="365125"/>
          </a:xfrm>
          <a:prstGeom prst="rect">
            <a:avLst/>
          </a:prstGeom>
        </p:spPr>
        <p:txBody>
          <a:bodyPr vert="horz" lIns="121920" tIns="60960" rIns="121920" bIns="60960" rtlCol="0" anchor="ctr"/>
          <a:lstStyle>
            <a:lvl1pPr algn="l">
              <a:defRPr sz="1600">
                <a:solidFill>
                  <a:schemeClr val="bg1"/>
                </a:solidFill>
                <a:latin typeface="Impact" panose="020B0806030902050204" pitchFamily="34" charset="0"/>
                <a:ea typeface="+mn-ea"/>
              </a:defRPr>
            </a:lvl1pPr>
          </a:lstStyle>
          <a:p>
            <a:fld id="{9EB7AECC-7B6E-4838-B244-B8E9DDF8F422}" type="datetime1">
              <a:rPr lang="zh-CN" altLang="en-US" smtClean="0">
                <a:solidFill>
                  <a:prstClr val="white"/>
                </a:solidFill>
              </a:rPr>
              <a:pPr/>
              <a:t>2018/1/24</a:t>
            </a:fld>
            <a:endParaRPr lang="zh-CN" altLang="en-US" dirty="0">
              <a:solidFill>
                <a:prstClr val="white"/>
              </a:solidFill>
            </a:endParaRPr>
          </a:p>
        </p:txBody>
      </p:sp>
      <p:grpSp>
        <p:nvGrpSpPr>
          <p:cNvPr id="23" name="组合 22"/>
          <p:cNvGrpSpPr/>
          <p:nvPr/>
        </p:nvGrpSpPr>
        <p:grpSpPr>
          <a:xfrm>
            <a:off x="1660281" y="1975371"/>
            <a:ext cx="5166137" cy="3495291"/>
            <a:chOff x="481125" y="1872126"/>
            <a:chExt cx="5166137" cy="3495290"/>
          </a:xfrm>
        </p:grpSpPr>
        <p:grpSp>
          <p:nvGrpSpPr>
            <p:cNvPr id="24" name="组合 23"/>
            <p:cNvGrpSpPr/>
            <p:nvPr/>
          </p:nvGrpSpPr>
          <p:grpSpPr>
            <a:xfrm flipH="1">
              <a:off x="1717293" y="1891129"/>
              <a:ext cx="3929969" cy="3391961"/>
              <a:chOff x="5939740" y="1891129"/>
              <a:chExt cx="3929969" cy="3391961"/>
            </a:xfrm>
          </p:grpSpPr>
          <p:grpSp>
            <p:nvGrpSpPr>
              <p:cNvPr id="26" name="组合 25"/>
              <p:cNvGrpSpPr/>
              <p:nvPr/>
            </p:nvGrpSpPr>
            <p:grpSpPr>
              <a:xfrm>
                <a:off x="5939740" y="1891129"/>
                <a:ext cx="3929969" cy="3391961"/>
                <a:chOff x="2528888" y="2111375"/>
                <a:chExt cx="2968626" cy="2562225"/>
              </a:xfrm>
            </p:grpSpPr>
            <p:sp>
              <p:nvSpPr>
                <p:cNvPr id="32" name="Freeform 5"/>
                <p:cNvSpPr/>
                <p:nvPr/>
              </p:nvSpPr>
              <p:spPr bwMode="auto">
                <a:xfrm>
                  <a:off x="2976563" y="2944813"/>
                  <a:ext cx="1531938" cy="1492250"/>
                </a:xfrm>
                <a:custGeom>
                  <a:avLst/>
                  <a:gdLst>
                    <a:gd name="T0" fmla="*/ 133 w 407"/>
                    <a:gd name="T1" fmla="*/ 396 h 396"/>
                    <a:gd name="T2" fmla="*/ 0 w 407"/>
                    <a:gd name="T3" fmla="*/ 396 h 396"/>
                    <a:gd name="T4" fmla="*/ 0 w 407"/>
                    <a:gd name="T5" fmla="*/ 379 h 396"/>
                    <a:gd name="T6" fmla="*/ 133 w 407"/>
                    <a:gd name="T7" fmla="*/ 379 h 396"/>
                    <a:gd name="T8" fmla="*/ 167 w 407"/>
                    <a:gd name="T9" fmla="*/ 370 h 396"/>
                    <a:gd name="T10" fmla="*/ 180 w 407"/>
                    <a:gd name="T11" fmla="*/ 355 h 396"/>
                    <a:gd name="T12" fmla="*/ 208 w 407"/>
                    <a:gd name="T13" fmla="*/ 286 h 396"/>
                    <a:gd name="T14" fmla="*/ 224 w 407"/>
                    <a:gd name="T15" fmla="*/ 173 h 396"/>
                    <a:gd name="T16" fmla="*/ 248 w 407"/>
                    <a:gd name="T17" fmla="*/ 49 h 396"/>
                    <a:gd name="T18" fmla="*/ 266 w 407"/>
                    <a:gd name="T19" fmla="*/ 19 h 396"/>
                    <a:gd name="T20" fmla="*/ 285 w 407"/>
                    <a:gd name="T21" fmla="*/ 6 h 396"/>
                    <a:gd name="T22" fmla="*/ 321 w 407"/>
                    <a:gd name="T23" fmla="*/ 1 h 396"/>
                    <a:gd name="T24" fmla="*/ 329 w 407"/>
                    <a:gd name="T25" fmla="*/ 1 h 396"/>
                    <a:gd name="T26" fmla="*/ 407 w 407"/>
                    <a:gd name="T27" fmla="*/ 1 h 396"/>
                    <a:gd name="T28" fmla="*/ 407 w 407"/>
                    <a:gd name="T29" fmla="*/ 18 h 396"/>
                    <a:gd name="T30" fmla="*/ 321 w 407"/>
                    <a:gd name="T31" fmla="*/ 18 h 396"/>
                    <a:gd name="T32" fmla="*/ 293 w 407"/>
                    <a:gd name="T33" fmla="*/ 21 h 396"/>
                    <a:gd name="T34" fmla="*/ 278 w 407"/>
                    <a:gd name="T35" fmla="*/ 31 h 396"/>
                    <a:gd name="T36" fmla="*/ 264 w 407"/>
                    <a:gd name="T37" fmla="*/ 55 h 396"/>
                    <a:gd name="T38" fmla="*/ 241 w 407"/>
                    <a:gd name="T39" fmla="*/ 174 h 396"/>
                    <a:gd name="T40" fmla="*/ 224 w 407"/>
                    <a:gd name="T41" fmla="*/ 290 h 396"/>
                    <a:gd name="T42" fmla="*/ 194 w 407"/>
                    <a:gd name="T43" fmla="*/ 365 h 396"/>
                    <a:gd name="T44" fmla="*/ 178 w 407"/>
                    <a:gd name="T45" fmla="*/ 383 h 396"/>
                    <a:gd name="T46" fmla="*/ 133 w 407"/>
                    <a:gd name="T47" fmla="*/ 39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7" h="396">
                      <a:moveTo>
                        <a:pt x="133" y="396"/>
                      </a:moveTo>
                      <a:cubicBezTo>
                        <a:pt x="0" y="396"/>
                        <a:pt x="0" y="396"/>
                        <a:pt x="0" y="396"/>
                      </a:cubicBezTo>
                      <a:cubicBezTo>
                        <a:pt x="0" y="379"/>
                        <a:pt x="0" y="379"/>
                        <a:pt x="0" y="379"/>
                      </a:cubicBezTo>
                      <a:cubicBezTo>
                        <a:pt x="133" y="379"/>
                        <a:pt x="133" y="379"/>
                        <a:pt x="133" y="379"/>
                      </a:cubicBezTo>
                      <a:cubicBezTo>
                        <a:pt x="147" y="379"/>
                        <a:pt x="158" y="377"/>
                        <a:pt x="167" y="370"/>
                      </a:cubicBezTo>
                      <a:cubicBezTo>
                        <a:pt x="172" y="366"/>
                        <a:pt x="176" y="361"/>
                        <a:pt x="180" y="355"/>
                      </a:cubicBezTo>
                      <a:cubicBezTo>
                        <a:pt x="195" y="334"/>
                        <a:pt x="203" y="307"/>
                        <a:pt x="208" y="286"/>
                      </a:cubicBezTo>
                      <a:cubicBezTo>
                        <a:pt x="216" y="254"/>
                        <a:pt x="221" y="218"/>
                        <a:pt x="224" y="173"/>
                      </a:cubicBezTo>
                      <a:cubicBezTo>
                        <a:pt x="227" y="137"/>
                        <a:pt x="232" y="91"/>
                        <a:pt x="248" y="49"/>
                      </a:cubicBezTo>
                      <a:cubicBezTo>
                        <a:pt x="252" y="38"/>
                        <a:pt x="257" y="27"/>
                        <a:pt x="266" y="19"/>
                      </a:cubicBezTo>
                      <a:cubicBezTo>
                        <a:pt x="271" y="14"/>
                        <a:pt x="277" y="9"/>
                        <a:pt x="285" y="6"/>
                      </a:cubicBezTo>
                      <a:cubicBezTo>
                        <a:pt x="298" y="0"/>
                        <a:pt x="310" y="0"/>
                        <a:pt x="321" y="1"/>
                      </a:cubicBezTo>
                      <a:cubicBezTo>
                        <a:pt x="329" y="1"/>
                        <a:pt x="329" y="1"/>
                        <a:pt x="329" y="1"/>
                      </a:cubicBezTo>
                      <a:cubicBezTo>
                        <a:pt x="407" y="1"/>
                        <a:pt x="407" y="1"/>
                        <a:pt x="407" y="1"/>
                      </a:cubicBezTo>
                      <a:cubicBezTo>
                        <a:pt x="407" y="18"/>
                        <a:pt x="407" y="18"/>
                        <a:pt x="407" y="18"/>
                      </a:cubicBezTo>
                      <a:cubicBezTo>
                        <a:pt x="321" y="18"/>
                        <a:pt x="321" y="18"/>
                        <a:pt x="321" y="18"/>
                      </a:cubicBezTo>
                      <a:cubicBezTo>
                        <a:pt x="310" y="17"/>
                        <a:pt x="301" y="17"/>
                        <a:pt x="293" y="21"/>
                      </a:cubicBezTo>
                      <a:cubicBezTo>
                        <a:pt x="286" y="24"/>
                        <a:pt x="281" y="27"/>
                        <a:pt x="278" y="31"/>
                      </a:cubicBezTo>
                      <a:cubicBezTo>
                        <a:pt x="271" y="37"/>
                        <a:pt x="267" y="46"/>
                        <a:pt x="264" y="55"/>
                      </a:cubicBezTo>
                      <a:cubicBezTo>
                        <a:pt x="249" y="95"/>
                        <a:pt x="244" y="140"/>
                        <a:pt x="241" y="174"/>
                      </a:cubicBezTo>
                      <a:cubicBezTo>
                        <a:pt x="238" y="220"/>
                        <a:pt x="233" y="257"/>
                        <a:pt x="224" y="290"/>
                      </a:cubicBezTo>
                      <a:cubicBezTo>
                        <a:pt x="219" y="312"/>
                        <a:pt x="211" y="341"/>
                        <a:pt x="194" y="365"/>
                      </a:cubicBezTo>
                      <a:cubicBezTo>
                        <a:pt x="189" y="372"/>
                        <a:pt x="184" y="378"/>
                        <a:pt x="178" y="383"/>
                      </a:cubicBezTo>
                      <a:cubicBezTo>
                        <a:pt x="165" y="394"/>
                        <a:pt x="148" y="396"/>
                        <a:pt x="133" y="396"/>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a:solidFill>
                      <a:prstClr val="black"/>
                    </a:solidFill>
                  </a:endParaRPr>
                </a:p>
              </p:txBody>
            </p:sp>
            <p:sp>
              <p:nvSpPr>
                <p:cNvPr id="33" name="Oval 6"/>
                <p:cNvSpPr>
                  <a:spLocks noChangeArrowheads="1"/>
                </p:cNvSpPr>
                <p:nvPr/>
              </p:nvSpPr>
              <p:spPr bwMode="auto">
                <a:xfrm>
                  <a:off x="2540001" y="4146550"/>
                  <a:ext cx="515938" cy="515938"/>
                </a:xfrm>
                <a:prstGeom prst="ellipse">
                  <a:avLst/>
                </a:prstGeom>
                <a:solidFill>
                  <a:srgbClr val="E8E8E8"/>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a:solidFill>
                      <a:prstClr val="black"/>
                    </a:solidFill>
                  </a:endParaRPr>
                </a:p>
              </p:txBody>
            </p:sp>
            <p:sp>
              <p:nvSpPr>
                <p:cNvPr id="34" name="Freeform 7"/>
                <p:cNvSpPr>
                  <a:spLocks noEditPoints="1"/>
                </p:cNvSpPr>
                <p:nvPr/>
              </p:nvSpPr>
              <p:spPr bwMode="auto">
                <a:xfrm>
                  <a:off x="2528888" y="4130675"/>
                  <a:ext cx="541338" cy="542925"/>
                </a:xfrm>
                <a:custGeom>
                  <a:avLst/>
                  <a:gdLst>
                    <a:gd name="T0" fmla="*/ 72 w 144"/>
                    <a:gd name="T1" fmla="*/ 144 h 144"/>
                    <a:gd name="T2" fmla="*/ 0 w 144"/>
                    <a:gd name="T3" fmla="*/ 72 h 144"/>
                    <a:gd name="T4" fmla="*/ 72 w 144"/>
                    <a:gd name="T5" fmla="*/ 0 h 144"/>
                    <a:gd name="T6" fmla="*/ 144 w 144"/>
                    <a:gd name="T7" fmla="*/ 72 h 144"/>
                    <a:gd name="T8" fmla="*/ 72 w 144"/>
                    <a:gd name="T9" fmla="*/ 144 h 144"/>
                    <a:gd name="T10" fmla="*/ 72 w 144"/>
                    <a:gd name="T11" fmla="*/ 7 h 144"/>
                    <a:gd name="T12" fmla="*/ 7 w 144"/>
                    <a:gd name="T13" fmla="*/ 72 h 144"/>
                    <a:gd name="T14" fmla="*/ 72 w 144"/>
                    <a:gd name="T15" fmla="*/ 137 h 144"/>
                    <a:gd name="T16" fmla="*/ 137 w 144"/>
                    <a:gd name="T17" fmla="*/ 72 h 144"/>
                    <a:gd name="T18" fmla="*/ 72 w 144"/>
                    <a:gd name="T19" fmla="*/ 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144">
                      <a:moveTo>
                        <a:pt x="72" y="144"/>
                      </a:moveTo>
                      <a:cubicBezTo>
                        <a:pt x="32" y="144"/>
                        <a:pt x="0" y="112"/>
                        <a:pt x="0" y="72"/>
                      </a:cubicBezTo>
                      <a:cubicBezTo>
                        <a:pt x="0" y="33"/>
                        <a:pt x="32" y="0"/>
                        <a:pt x="72" y="0"/>
                      </a:cubicBezTo>
                      <a:cubicBezTo>
                        <a:pt x="111" y="0"/>
                        <a:pt x="144" y="33"/>
                        <a:pt x="144" y="72"/>
                      </a:cubicBezTo>
                      <a:cubicBezTo>
                        <a:pt x="144" y="112"/>
                        <a:pt x="111" y="144"/>
                        <a:pt x="72" y="144"/>
                      </a:cubicBezTo>
                      <a:close/>
                      <a:moveTo>
                        <a:pt x="72" y="7"/>
                      </a:moveTo>
                      <a:cubicBezTo>
                        <a:pt x="36" y="7"/>
                        <a:pt x="7" y="36"/>
                        <a:pt x="7" y="72"/>
                      </a:cubicBezTo>
                      <a:cubicBezTo>
                        <a:pt x="7" y="108"/>
                        <a:pt x="36" y="137"/>
                        <a:pt x="72" y="137"/>
                      </a:cubicBezTo>
                      <a:cubicBezTo>
                        <a:pt x="108" y="137"/>
                        <a:pt x="137" y="108"/>
                        <a:pt x="137" y="72"/>
                      </a:cubicBezTo>
                      <a:cubicBezTo>
                        <a:pt x="137" y="36"/>
                        <a:pt x="108" y="7"/>
                        <a:pt x="72" y="7"/>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a:solidFill>
                      <a:prstClr val="black"/>
                    </a:solidFill>
                  </a:endParaRPr>
                </a:p>
              </p:txBody>
            </p:sp>
            <p:sp>
              <p:nvSpPr>
                <p:cNvPr id="35" name="Freeform 11"/>
                <p:cNvSpPr/>
                <p:nvPr/>
              </p:nvSpPr>
              <p:spPr bwMode="auto">
                <a:xfrm>
                  <a:off x="2949576" y="2801938"/>
                  <a:ext cx="1524000" cy="960438"/>
                </a:xfrm>
                <a:custGeom>
                  <a:avLst/>
                  <a:gdLst>
                    <a:gd name="T0" fmla="*/ 100 w 405"/>
                    <a:gd name="T1" fmla="*/ 255 h 255"/>
                    <a:gd name="T2" fmla="*/ 94 w 405"/>
                    <a:gd name="T3" fmla="*/ 255 h 255"/>
                    <a:gd name="T4" fmla="*/ 0 w 405"/>
                    <a:gd name="T5" fmla="*/ 255 h 255"/>
                    <a:gd name="T6" fmla="*/ 0 w 405"/>
                    <a:gd name="T7" fmla="*/ 238 h 255"/>
                    <a:gd name="T8" fmla="*/ 94 w 405"/>
                    <a:gd name="T9" fmla="*/ 238 h 255"/>
                    <a:gd name="T10" fmla="*/ 137 w 405"/>
                    <a:gd name="T11" fmla="*/ 230 h 255"/>
                    <a:gd name="T12" fmla="*/ 170 w 405"/>
                    <a:gd name="T13" fmla="*/ 164 h 255"/>
                    <a:gd name="T14" fmla="*/ 183 w 405"/>
                    <a:gd name="T15" fmla="*/ 98 h 255"/>
                    <a:gd name="T16" fmla="*/ 195 w 405"/>
                    <a:gd name="T17" fmla="*/ 48 h 255"/>
                    <a:gd name="T18" fmla="*/ 228 w 405"/>
                    <a:gd name="T19" fmla="*/ 9 h 255"/>
                    <a:gd name="T20" fmla="*/ 277 w 405"/>
                    <a:gd name="T21" fmla="*/ 0 h 255"/>
                    <a:gd name="T22" fmla="*/ 405 w 405"/>
                    <a:gd name="T23" fmla="*/ 0 h 255"/>
                    <a:gd name="T24" fmla="*/ 405 w 405"/>
                    <a:gd name="T25" fmla="*/ 17 h 255"/>
                    <a:gd name="T26" fmla="*/ 277 w 405"/>
                    <a:gd name="T27" fmla="*/ 17 h 255"/>
                    <a:gd name="T28" fmla="*/ 237 w 405"/>
                    <a:gd name="T29" fmla="*/ 24 h 255"/>
                    <a:gd name="T30" fmla="*/ 211 w 405"/>
                    <a:gd name="T31" fmla="*/ 54 h 255"/>
                    <a:gd name="T32" fmla="*/ 199 w 405"/>
                    <a:gd name="T33" fmla="*/ 101 h 255"/>
                    <a:gd name="T34" fmla="*/ 186 w 405"/>
                    <a:gd name="T35" fmla="*/ 167 h 255"/>
                    <a:gd name="T36" fmla="*/ 148 w 405"/>
                    <a:gd name="T37" fmla="*/ 243 h 255"/>
                    <a:gd name="T38" fmla="*/ 100 w 405"/>
                    <a:gd name="T39" fmla="*/ 25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5" h="255">
                      <a:moveTo>
                        <a:pt x="100" y="255"/>
                      </a:moveTo>
                      <a:cubicBezTo>
                        <a:pt x="98" y="255"/>
                        <a:pt x="96" y="255"/>
                        <a:pt x="94" y="255"/>
                      </a:cubicBezTo>
                      <a:cubicBezTo>
                        <a:pt x="0" y="255"/>
                        <a:pt x="0" y="255"/>
                        <a:pt x="0" y="255"/>
                      </a:cubicBezTo>
                      <a:cubicBezTo>
                        <a:pt x="0" y="238"/>
                        <a:pt x="0" y="238"/>
                        <a:pt x="0" y="238"/>
                      </a:cubicBezTo>
                      <a:cubicBezTo>
                        <a:pt x="94" y="238"/>
                        <a:pt x="94" y="238"/>
                        <a:pt x="94" y="238"/>
                      </a:cubicBezTo>
                      <a:cubicBezTo>
                        <a:pt x="109" y="238"/>
                        <a:pt x="126" y="238"/>
                        <a:pt x="137" y="230"/>
                      </a:cubicBezTo>
                      <a:cubicBezTo>
                        <a:pt x="157" y="215"/>
                        <a:pt x="163" y="189"/>
                        <a:pt x="170" y="164"/>
                      </a:cubicBezTo>
                      <a:cubicBezTo>
                        <a:pt x="175" y="141"/>
                        <a:pt x="179" y="119"/>
                        <a:pt x="183" y="98"/>
                      </a:cubicBezTo>
                      <a:cubicBezTo>
                        <a:pt x="186" y="81"/>
                        <a:pt x="189" y="64"/>
                        <a:pt x="195" y="48"/>
                      </a:cubicBezTo>
                      <a:cubicBezTo>
                        <a:pt x="201" y="32"/>
                        <a:pt x="213" y="18"/>
                        <a:pt x="228" y="9"/>
                      </a:cubicBezTo>
                      <a:cubicBezTo>
                        <a:pt x="245" y="0"/>
                        <a:pt x="260" y="0"/>
                        <a:pt x="277" y="0"/>
                      </a:cubicBezTo>
                      <a:cubicBezTo>
                        <a:pt x="405" y="0"/>
                        <a:pt x="405" y="0"/>
                        <a:pt x="405" y="0"/>
                      </a:cubicBezTo>
                      <a:cubicBezTo>
                        <a:pt x="405" y="17"/>
                        <a:pt x="405" y="17"/>
                        <a:pt x="405" y="17"/>
                      </a:cubicBezTo>
                      <a:cubicBezTo>
                        <a:pt x="277" y="17"/>
                        <a:pt x="277" y="17"/>
                        <a:pt x="277" y="17"/>
                      </a:cubicBezTo>
                      <a:cubicBezTo>
                        <a:pt x="262" y="17"/>
                        <a:pt x="249" y="17"/>
                        <a:pt x="237" y="24"/>
                      </a:cubicBezTo>
                      <a:cubicBezTo>
                        <a:pt x="225" y="31"/>
                        <a:pt x="215" y="42"/>
                        <a:pt x="211" y="54"/>
                      </a:cubicBezTo>
                      <a:cubicBezTo>
                        <a:pt x="205" y="69"/>
                        <a:pt x="202" y="84"/>
                        <a:pt x="199" y="101"/>
                      </a:cubicBezTo>
                      <a:cubicBezTo>
                        <a:pt x="196" y="122"/>
                        <a:pt x="192" y="145"/>
                        <a:pt x="186" y="167"/>
                      </a:cubicBezTo>
                      <a:cubicBezTo>
                        <a:pt x="179" y="195"/>
                        <a:pt x="172" y="225"/>
                        <a:pt x="148" y="243"/>
                      </a:cubicBezTo>
                      <a:cubicBezTo>
                        <a:pt x="134" y="254"/>
                        <a:pt x="116" y="255"/>
                        <a:pt x="100" y="255"/>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a:solidFill>
                      <a:prstClr val="black"/>
                    </a:solidFill>
                  </a:endParaRPr>
                </a:p>
              </p:txBody>
            </p:sp>
            <p:sp>
              <p:nvSpPr>
                <p:cNvPr id="36" name="Oval 12"/>
                <p:cNvSpPr>
                  <a:spLocks noChangeArrowheads="1"/>
                </p:cNvSpPr>
                <p:nvPr/>
              </p:nvSpPr>
              <p:spPr bwMode="auto">
                <a:xfrm>
                  <a:off x="2540001" y="3471863"/>
                  <a:ext cx="515938" cy="515938"/>
                </a:xfrm>
                <a:prstGeom prst="ellipse">
                  <a:avLst/>
                </a:prstGeom>
                <a:solidFill>
                  <a:srgbClr val="E8E8E8"/>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a:solidFill>
                      <a:prstClr val="black"/>
                    </a:solidFill>
                  </a:endParaRPr>
                </a:p>
              </p:txBody>
            </p:sp>
            <p:sp>
              <p:nvSpPr>
                <p:cNvPr id="37" name="Freeform 13"/>
                <p:cNvSpPr>
                  <a:spLocks noEditPoints="1"/>
                </p:cNvSpPr>
                <p:nvPr/>
              </p:nvSpPr>
              <p:spPr bwMode="auto">
                <a:xfrm>
                  <a:off x="2528888" y="3457575"/>
                  <a:ext cx="541338" cy="546100"/>
                </a:xfrm>
                <a:custGeom>
                  <a:avLst/>
                  <a:gdLst>
                    <a:gd name="T0" fmla="*/ 72 w 144"/>
                    <a:gd name="T1" fmla="*/ 145 h 145"/>
                    <a:gd name="T2" fmla="*/ 0 w 144"/>
                    <a:gd name="T3" fmla="*/ 73 h 145"/>
                    <a:gd name="T4" fmla="*/ 72 w 144"/>
                    <a:gd name="T5" fmla="*/ 0 h 145"/>
                    <a:gd name="T6" fmla="*/ 144 w 144"/>
                    <a:gd name="T7" fmla="*/ 73 h 145"/>
                    <a:gd name="T8" fmla="*/ 72 w 144"/>
                    <a:gd name="T9" fmla="*/ 145 h 145"/>
                    <a:gd name="T10" fmla="*/ 72 w 144"/>
                    <a:gd name="T11" fmla="*/ 7 h 145"/>
                    <a:gd name="T12" fmla="*/ 7 w 144"/>
                    <a:gd name="T13" fmla="*/ 73 h 145"/>
                    <a:gd name="T14" fmla="*/ 72 w 144"/>
                    <a:gd name="T15" fmla="*/ 138 h 145"/>
                    <a:gd name="T16" fmla="*/ 137 w 144"/>
                    <a:gd name="T17" fmla="*/ 73 h 145"/>
                    <a:gd name="T18" fmla="*/ 72 w 144"/>
                    <a:gd name="T19" fmla="*/ 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145">
                      <a:moveTo>
                        <a:pt x="72" y="145"/>
                      </a:moveTo>
                      <a:cubicBezTo>
                        <a:pt x="32" y="145"/>
                        <a:pt x="0" y="112"/>
                        <a:pt x="0" y="73"/>
                      </a:cubicBezTo>
                      <a:cubicBezTo>
                        <a:pt x="0" y="33"/>
                        <a:pt x="32" y="0"/>
                        <a:pt x="72" y="0"/>
                      </a:cubicBezTo>
                      <a:cubicBezTo>
                        <a:pt x="111" y="0"/>
                        <a:pt x="144" y="33"/>
                        <a:pt x="144" y="73"/>
                      </a:cubicBezTo>
                      <a:cubicBezTo>
                        <a:pt x="144" y="112"/>
                        <a:pt x="111" y="145"/>
                        <a:pt x="72" y="145"/>
                      </a:cubicBezTo>
                      <a:close/>
                      <a:moveTo>
                        <a:pt x="72" y="7"/>
                      </a:moveTo>
                      <a:cubicBezTo>
                        <a:pt x="36" y="7"/>
                        <a:pt x="7" y="37"/>
                        <a:pt x="7" y="73"/>
                      </a:cubicBezTo>
                      <a:cubicBezTo>
                        <a:pt x="7" y="108"/>
                        <a:pt x="36" y="138"/>
                        <a:pt x="72" y="138"/>
                      </a:cubicBezTo>
                      <a:cubicBezTo>
                        <a:pt x="108" y="138"/>
                        <a:pt x="137" y="108"/>
                        <a:pt x="137" y="73"/>
                      </a:cubicBezTo>
                      <a:cubicBezTo>
                        <a:pt x="137" y="37"/>
                        <a:pt x="108" y="7"/>
                        <a:pt x="72" y="7"/>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a:solidFill>
                      <a:prstClr val="black"/>
                    </a:solidFill>
                  </a:endParaRPr>
                </a:p>
              </p:txBody>
            </p:sp>
            <p:sp>
              <p:nvSpPr>
                <p:cNvPr id="38" name="Freeform 17"/>
                <p:cNvSpPr/>
                <p:nvPr/>
              </p:nvSpPr>
              <p:spPr bwMode="auto">
                <a:xfrm>
                  <a:off x="2949576" y="2654300"/>
                  <a:ext cx="1501775" cy="433388"/>
                </a:xfrm>
                <a:custGeom>
                  <a:avLst/>
                  <a:gdLst>
                    <a:gd name="T0" fmla="*/ 106 w 399"/>
                    <a:gd name="T1" fmla="*/ 115 h 115"/>
                    <a:gd name="T2" fmla="*/ 103 w 399"/>
                    <a:gd name="T3" fmla="*/ 115 h 115"/>
                    <a:gd name="T4" fmla="*/ 0 w 399"/>
                    <a:gd name="T5" fmla="*/ 115 h 115"/>
                    <a:gd name="T6" fmla="*/ 0 w 399"/>
                    <a:gd name="T7" fmla="*/ 98 h 115"/>
                    <a:gd name="T8" fmla="*/ 104 w 399"/>
                    <a:gd name="T9" fmla="*/ 98 h 115"/>
                    <a:gd name="T10" fmla="*/ 160 w 399"/>
                    <a:gd name="T11" fmla="*/ 55 h 115"/>
                    <a:gd name="T12" fmla="*/ 232 w 399"/>
                    <a:gd name="T13" fmla="*/ 2 h 115"/>
                    <a:gd name="T14" fmla="*/ 399 w 399"/>
                    <a:gd name="T15" fmla="*/ 2 h 115"/>
                    <a:gd name="T16" fmla="*/ 399 w 399"/>
                    <a:gd name="T17" fmla="*/ 19 h 115"/>
                    <a:gd name="T18" fmla="*/ 232 w 399"/>
                    <a:gd name="T19" fmla="*/ 19 h 115"/>
                    <a:gd name="T20" fmla="*/ 176 w 399"/>
                    <a:gd name="T21" fmla="*/ 62 h 115"/>
                    <a:gd name="T22" fmla="*/ 106 w 399"/>
                    <a:gd name="T23"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9" h="115">
                      <a:moveTo>
                        <a:pt x="106" y="115"/>
                      </a:moveTo>
                      <a:cubicBezTo>
                        <a:pt x="104" y="115"/>
                        <a:pt x="103" y="115"/>
                        <a:pt x="103" y="115"/>
                      </a:cubicBezTo>
                      <a:cubicBezTo>
                        <a:pt x="0" y="115"/>
                        <a:pt x="0" y="115"/>
                        <a:pt x="0" y="115"/>
                      </a:cubicBezTo>
                      <a:cubicBezTo>
                        <a:pt x="0" y="98"/>
                        <a:pt x="0" y="98"/>
                        <a:pt x="0" y="98"/>
                      </a:cubicBezTo>
                      <a:cubicBezTo>
                        <a:pt x="104" y="98"/>
                        <a:pt x="104" y="98"/>
                        <a:pt x="104" y="98"/>
                      </a:cubicBezTo>
                      <a:cubicBezTo>
                        <a:pt x="106" y="99"/>
                        <a:pt x="141" y="102"/>
                        <a:pt x="160" y="55"/>
                      </a:cubicBezTo>
                      <a:cubicBezTo>
                        <a:pt x="182" y="0"/>
                        <a:pt x="230" y="2"/>
                        <a:pt x="232" y="2"/>
                      </a:cubicBezTo>
                      <a:cubicBezTo>
                        <a:pt x="399" y="2"/>
                        <a:pt x="399" y="2"/>
                        <a:pt x="399" y="2"/>
                      </a:cubicBezTo>
                      <a:cubicBezTo>
                        <a:pt x="399" y="19"/>
                        <a:pt x="399" y="19"/>
                        <a:pt x="399" y="19"/>
                      </a:cubicBezTo>
                      <a:cubicBezTo>
                        <a:pt x="232" y="19"/>
                        <a:pt x="232" y="19"/>
                        <a:pt x="232" y="19"/>
                      </a:cubicBezTo>
                      <a:cubicBezTo>
                        <a:pt x="230" y="19"/>
                        <a:pt x="193" y="18"/>
                        <a:pt x="176" y="62"/>
                      </a:cubicBezTo>
                      <a:cubicBezTo>
                        <a:pt x="156" y="111"/>
                        <a:pt x="118" y="115"/>
                        <a:pt x="106" y="115"/>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a:solidFill>
                      <a:prstClr val="black"/>
                    </a:solidFill>
                  </a:endParaRPr>
                </a:p>
              </p:txBody>
            </p:sp>
            <p:sp>
              <p:nvSpPr>
                <p:cNvPr id="39" name="Oval 18"/>
                <p:cNvSpPr>
                  <a:spLocks noChangeArrowheads="1"/>
                </p:cNvSpPr>
                <p:nvPr/>
              </p:nvSpPr>
              <p:spPr bwMode="auto">
                <a:xfrm>
                  <a:off x="2540001" y="2797175"/>
                  <a:ext cx="515938" cy="515938"/>
                </a:xfrm>
                <a:prstGeom prst="ellipse">
                  <a:avLst/>
                </a:prstGeom>
                <a:solidFill>
                  <a:srgbClr val="E8E8E8"/>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a:solidFill>
                      <a:prstClr val="black"/>
                    </a:solidFill>
                  </a:endParaRPr>
                </a:p>
              </p:txBody>
            </p:sp>
            <p:sp>
              <p:nvSpPr>
                <p:cNvPr id="40" name="Freeform 19"/>
                <p:cNvSpPr>
                  <a:spLocks noEditPoints="1"/>
                </p:cNvSpPr>
                <p:nvPr/>
              </p:nvSpPr>
              <p:spPr bwMode="auto">
                <a:xfrm>
                  <a:off x="2528888" y="2786063"/>
                  <a:ext cx="541338" cy="542925"/>
                </a:xfrm>
                <a:custGeom>
                  <a:avLst/>
                  <a:gdLst>
                    <a:gd name="T0" fmla="*/ 72 w 144"/>
                    <a:gd name="T1" fmla="*/ 144 h 144"/>
                    <a:gd name="T2" fmla="*/ 0 w 144"/>
                    <a:gd name="T3" fmla="*/ 72 h 144"/>
                    <a:gd name="T4" fmla="*/ 72 w 144"/>
                    <a:gd name="T5" fmla="*/ 0 h 144"/>
                    <a:gd name="T6" fmla="*/ 144 w 144"/>
                    <a:gd name="T7" fmla="*/ 72 h 144"/>
                    <a:gd name="T8" fmla="*/ 72 w 144"/>
                    <a:gd name="T9" fmla="*/ 144 h 144"/>
                    <a:gd name="T10" fmla="*/ 72 w 144"/>
                    <a:gd name="T11" fmla="*/ 7 h 144"/>
                    <a:gd name="T12" fmla="*/ 7 w 144"/>
                    <a:gd name="T13" fmla="*/ 72 h 144"/>
                    <a:gd name="T14" fmla="*/ 72 w 144"/>
                    <a:gd name="T15" fmla="*/ 137 h 144"/>
                    <a:gd name="T16" fmla="*/ 137 w 144"/>
                    <a:gd name="T17" fmla="*/ 72 h 144"/>
                    <a:gd name="T18" fmla="*/ 72 w 144"/>
                    <a:gd name="T19" fmla="*/ 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144">
                      <a:moveTo>
                        <a:pt x="72" y="144"/>
                      </a:moveTo>
                      <a:cubicBezTo>
                        <a:pt x="32" y="144"/>
                        <a:pt x="0" y="111"/>
                        <a:pt x="0" y="72"/>
                      </a:cubicBezTo>
                      <a:cubicBezTo>
                        <a:pt x="0" y="32"/>
                        <a:pt x="32" y="0"/>
                        <a:pt x="72" y="0"/>
                      </a:cubicBezTo>
                      <a:cubicBezTo>
                        <a:pt x="111" y="0"/>
                        <a:pt x="144" y="32"/>
                        <a:pt x="144" y="72"/>
                      </a:cubicBezTo>
                      <a:cubicBezTo>
                        <a:pt x="144" y="111"/>
                        <a:pt x="111" y="144"/>
                        <a:pt x="72" y="144"/>
                      </a:cubicBezTo>
                      <a:close/>
                      <a:moveTo>
                        <a:pt x="72" y="7"/>
                      </a:moveTo>
                      <a:cubicBezTo>
                        <a:pt x="36" y="7"/>
                        <a:pt x="7" y="36"/>
                        <a:pt x="7" y="72"/>
                      </a:cubicBezTo>
                      <a:cubicBezTo>
                        <a:pt x="7" y="108"/>
                        <a:pt x="36" y="137"/>
                        <a:pt x="72" y="137"/>
                      </a:cubicBezTo>
                      <a:cubicBezTo>
                        <a:pt x="108" y="137"/>
                        <a:pt x="137" y="108"/>
                        <a:pt x="137" y="72"/>
                      </a:cubicBezTo>
                      <a:cubicBezTo>
                        <a:pt x="137" y="36"/>
                        <a:pt x="108" y="7"/>
                        <a:pt x="72" y="7"/>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a:solidFill>
                      <a:prstClr val="black"/>
                    </a:solidFill>
                  </a:endParaRPr>
                </a:p>
              </p:txBody>
            </p:sp>
            <p:sp>
              <p:nvSpPr>
                <p:cNvPr id="41" name="Freeform 23"/>
                <p:cNvSpPr/>
                <p:nvPr/>
              </p:nvSpPr>
              <p:spPr bwMode="auto">
                <a:xfrm>
                  <a:off x="2949576" y="2371725"/>
                  <a:ext cx="1539875" cy="214313"/>
                </a:xfrm>
                <a:custGeom>
                  <a:avLst/>
                  <a:gdLst>
                    <a:gd name="T0" fmla="*/ 409 w 409"/>
                    <a:gd name="T1" fmla="*/ 57 h 57"/>
                    <a:gd name="T2" fmla="*/ 243 w 409"/>
                    <a:gd name="T3" fmla="*/ 57 h 57"/>
                    <a:gd name="T4" fmla="*/ 179 w 409"/>
                    <a:gd name="T5" fmla="*/ 34 h 57"/>
                    <a:gd name="T6" fmla="*/ 117 w 409"/>
                    <a:gd name="T7" fmla="*/ 17 h 57"/>
                    <a:gd name="T8" fmla="*/ 0 w 409"/>
                    <a:gd name="T9" fmla="*/ 17 h 57"/>
                    <a:gd name="T10" fmla="*/ 0 w 409"/>
                    <a:gd name="T11" fmla="*/ 0 h 57"/>
                    <a:gd name="T12" fmla="*/ 117 w 409"/>
                    <a:gd name="T13" fmla="*/ 0 h 57"/>
                    <a:gd name="T14" fmla="*/ 190 w 409"/>
                    <a:gd name="T15" fmla="*/ 21 h 57"/>
                    <a:gd name="T16" fmla="*/ 243 w 409"/>
                    <a:gd name="T17" fmla="*/ 40 h 57"/>
                    <a:gd name="T18" fmla="*/ 409 w 409"/>
                    <a:gd name="T19" fmla="*/ 40 h 57"/>
                    <a:gd name="T20" fmla="*/ 409 w 409"/>
                    <a:gd name="T21"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57">
                      <a:moveTo>
                        <a:pt x="409" y="57"/>
                      </a:moveTo>
                      <a:cubicBezTo>
                        <a:pt x="243" y="57"/>
                        <a:pt x="243" y="57"/>
                        <a:pt x="243" y="57"/>
                      </a:cubicBezTo>
                      <a:cubicBezTo>
                        <a:pt x="220" y="57"/>
                        <a:pt x="195" y="48"/>
                        <a:pt x="179" y="34"/>
                      </a:cubicBezTo>
                      <a:cubicBezTo>
                        <a:pt x="162" y="19"/>
                        <a:pt x="140" y="17"/>
                        <a:pt x="117" y="17"/>
                      </a:cubicBezTo>
                      <a:cubicBezTo>
                        <a:pt x="0" y="17"/>
                        <a:pt x="0" y="17"/>
                        <a:pt x="0" y="17"/>
                      </a:cubicBezTo>
                      <a:cubicBezTo>
                        <a:pt x="0" y="0"/>
                        <a:pt x="0" y="0"/>
                        <a:pt x="0" y="0"/>
                      </a:cubicBezTo>
                      <a:cubicBezTo>
                        <a:pt x="117" y="0"/>
                        <a:pt x="117" y="0"/>
                        <a:pt x="117" y="0"/>
                      </a:cubicBezTo>
                      <a:cubicBezTo>
                        <a:pt x="142" y="0"/>
                        <a:pt x="168" y="2"/>
                        <a:pt x="190" y="21"/>
                      </a:cubicBezTo>
                      <a:cubicBezTo>
                        <a:pt x="203" y="33"/>
                        <a:pt x="223" y="40"/>
                        <a:pt x="243" y="40"/>
                      </a:cubicBezTo>
                      <a:cubicBezTo>
                        <a:pt x="409" y="40"/>
                        <a:pt x="409" y="40"/>
                        <a:pt x="409" y="40"/>
                      </a:cubicBezTo>
                      <a:lnTo>
                        <a:pt x="409" y="57"/>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a:solidFill>
                      <a:prstClr val="black"/>
                    </a:solidFill>
                  </a:endParaRPr>
                </a:p>
              </p:txBody>
            </p:sp>
            <p:sp>
              <p:nvSpPr>
                <p:cNvPr id="42" name="Oval 24"/>
                <p:cNvSpPr>
                  <a:spLocks noChangeArrowheads="1"/>
                </p:cNvSpPr>
                <p:nvPr/>
              </p:nvSpPr>
              <p:spPr bwMode="auto">
                <a:xfrm>
                  <a:off x="2540001" y="2124075"/>
                  <a:ext cx="515938" cy="515938"/>
                </a:xfrm>
                <a:prstGeom prst="ellipse">
                  <a:avLst/>
                </a:prstGeom>
                <a:solidFill>
                  <a:srgbClr val="E8E8E8"/>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a:solidFill>
                      <a:prstClr val="black"/>
                    </a:solidFill>
                  </a:endParaRPr>
                </a:p>
              </p:txBody>
            </p:sp>
            <p:sp>
              <p:nvSpPr>
                <p:cNvPr id="43" name="Freeform 25"/>
                <p:cNvSpPr>
                  <a:spLocks noEditPoints="1"/>
                </p:cNvSpPr>
                <p:nvPr/>
              </p:nvSpPr>
              <p:spPr bwMode="auto">
                <a:xfrm>
                  <a:off x="2528888" y="2111375"/>
                  <a:ext cx="541338" cy="542925"/>
                </a:xfrm>
                <a:custGeom>
                  <a:avLst/>
                  <a:gdLst>
                    <a:gd name="T0" fmla="*/ 72 w 144"/>
                    <a:gd name="T1" fmla="*/ 144 h 144"/>
                    <a:gd name="T2" fmla="*/ 0 w 144"/>
                    <a:gd name="T3" fmla="*/ 72 h 144"/>
                    <a:gd name="T4" fmla="*/ 72 w 144"/>
                    <a:gd name="T5" fmla="*/ 0 h 144"/>
                    <a:gd name="T6" fmla="*/ 144 w 144"/>
                    <a:gd name="T7" fmla="*/ 72 h 144"/>
                    <a:gd name="T8" fmla="*/ 72 w 144"/>
                    <a:gd name="T9" fmla="*/ 144 h 144"/>
                    <a:gd name="T10" fmla="*/ 72 w 144"/>
                    <a:gd name="T11" fmla="*/ 7 h 144"/>
                    <a:gd name="T12" fmla="*/ 7 w 144"/>
                    <a:gd name="T13" fmla="*/ 72 h 144"/>
                    <a:gd name="T14" fmla="*/ 72 w 144"/>
                    <a:gd name="T15" fmla="*/ 137 h 144"/>
                    <a:gd name="T16" fmla="*/ 137 w 144"/>
                    <a:gd name="T17" fmla="*/ 72 h 144"/>
                    <a:gd name="T18" fmla="*/ 72 w 144"/>
                    <a:gd name="T19" fmla="*/ 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144">
                      <a:moveTo>
                        <a:pt x="72" y="144"/>
                      </a:moveTo>
                      <a:cubicBezTo>
                        <a:pt x="32" y="144"/>
                        <a:pt x="0" y="112"/>
                        <a:pt x="0" y="72"/>
                      </a:cubicBezTo>
                      <a:cubicBezTo>
                        <a:pt x="0" y="32"/>
                        <a:pt x="32" y="0"/>
                        <a:pt x="72" y="0"/>
                      </a:cubicBezTo>
                      <a:cubicBezTo>
                        <a:pt x="111" y="0"/>
                        <a:pt x="144" y="32"/>
                        <a:pt x="144" y="72"/>
                      </a:cubicBezTo>
                      <a:cubicBezTo>
                        <a:pt x="144" y="112"/>
                        <a:pt x="111" y="144"/>
                        <a:pt x="72" y="144"/>
                      </a:cubicBezTo>
                      <a:close/>
                      <a:moveTo>
                        <a:pt x="72" y="7"/>
                      </a:moveTo>
                      <a:cubicBezTo>
                        <a:pt x="36" y="7"/>
                        <a:pt x="7" y="36"/>
                        <a:pt x="7" y="72"/>
                      </a:cubicBezTo>
                      <a:cubicBezTo>
                        <a:pt x="7" y="108"/>
                        <a:pt x="36" y="137"/>
                        <a:pt x="72" y="137"/>
                      </a:cubicBezTo>
                      <a:cubicBezTo>
                        <a:pt x="108" y="137"/>
                        <a:pt x="137" y="108"/>
                        <a:pt x="137" y="72"/>
                      </a:cubicBezTo>
                      <a:cubicBezTo>
                        <a:pt x="137" y="36"/>
                        <a:pt x="108" y="7"/>
                        <a:pt x="72" y="7"/>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a:solidFill>
                      <a:prstClr val="black"/>
                    </a:solidFill>
                  </a:endParaRPr>
                </a:p>
              </p:txBody>
            </p:sp>
            <p:sp>
              <p:nvSpPr>
                <p:cNvPr id="44" name="Freeform 29"/>
                <p:cNvSpPr>
                  <a:spLocks noEditPoints="1"/>
                </p:cNvSpPr>
                <p:nvPr/>
              </p:nvSpPr>
              <p:spPr bwMode="auto">
                <a:xfrm>
                  <a:off x="4349751" y="2179638"/>
                  <a:ext cx="1147763" cy="1149350"/>
                </a:xfrm>
                <a:custGeom>
                  <a:avLst/>
                  <a:gdLst>
                    <a:gd name="T0" fmla="*/ 305 w 305"/>
                    <a:gd name="T1" fmla="*/ 154 h 305"/>
                    <a:gd name="T2" fmla="*/ 283 w 305"/>
                    <a:gd name="T3" fmla="*/ 120 h 305"/>
                    <a:gd name="T4" fmla="*/ 295 w 305"/>
                    <a:gd name="T5" fmla="*/ 98 h 305"/>
                    <a:gd name="T6" fmla="*/ 260 w 305"/>
                    <a:gd name="T7" fmla="*/ 72 h 305"/>
                    <a:gd name="T8" fmla="*/ 262 w 305"/>
                    <a:gd name="T9" fmla="*/ 46 h 305"/>
                    <a:gd name="T10" fmla="*/ 222 w 305"/>
                    <a:gd name="T11" fmla="*/ 38 h 305"/>
                    <a:gd name="T12" fmla="*/ 214 w 305"/>
                    <a:gd name="T13" fmla="*/ 13 h 305"/>
                    <a:gd name="T14" fmla="*/ 171 w 305"/>
                    <a:gd name="T15" fmla="*/ 20 h 305"/>
                    <a:gd name="T16" fmla="*/ 155 w 305"/>
                    <a:gd name="T17" fmla="*/ 0 h 305"/>
                    <a:gd name="T18" fmla="*/ 120 w 305"/>
                    <a:gd name="T19" fmla="*/ 22 h 305"/>
                    <a:gd name="T20" fmla="*/ 98 w 305"/>
                    <a:gd name="T21" fmla="*/ 11 h 305"/>
                    <a:gd name="T22" fmla="*/ 72 w 305"/>
                    <a:gd name="T23" fmla="*/ 46 h 305"/>
                    <a:gd name="T24" fmla="*/ 46 w 305"/>
                    <a:gd name="T25" fmla="*/ 44 h 305"/>
                    <a:gd name="T26" fmla="*/ 38 w 305"/>
                    <a:gd name="T27" fmla="*/ 84 h 305"/>
                    <a:gd name="T28" fmla="*/ 13 w 305"/>
                    <a:gd name="T29" fmla="*/ 91 h 305"/>
                    <a:gd name="T30" fmla="*/ 20 w 305"/>
                    <a:gd name="T31" fmla="*/ 134 h 305"/>
                    <a:gd name="T32" fmla="*/ 0 w 305"/>
                    <a:gd name="T33" fmla="*/ 151 h 305"/>
                    <a:gd name="T34" fmla="*/ 23 w 305"/>
                    <a:gd name="T35" fmla="*/ 185 h 305"/>
                    <a:gd name="T36" fmla="*/ 11 w 305"/>
                    <a:gd name="T37" fmla="*/ 207 h 305"/>
                    <a:gd name="T38" fmla="*/ 46 w 305"/>
                    <a:gd name="T39" fmla="*/ 234 h 305"/>
                    <a:gd name="T40" fmla="*/ 44 w 305"/>
                    <a:gd name="T41" fmla="*/ 259 h 305"/>
                    <a:gd name="T42" fmla="*/ 84 w 305"/>
                    <a:gd name="T43" fmla="*/ 268 h 305"/>
                    <a:gd name="T44" fmla="*/ 91 w 305"/>
                    <a:gd name="T45" fmla="*/ 292 h 305"/>
                    <a:gd name="T46" fmla="*/ 134 w 305"/>
                    <a:gd name="T47" fmla="*/ 285 h 305"/>
                    <a:gd name="T48" fmla="*/ 151 w 305"/>
                    <a:gd name="T49" fmla="*/ 305 h 305"/>
                    <a:gd name="T50" fmla="*/ 185 w 305"/>
                    <a:gd name="T51" fmla="*/ 283 h 305"/>
                    <a:gd name="T52" fmla="*/ 207 w 305"/>
                    <a:gd name="T53" fmla="*/ 295 h 305"/>
                    <a:gd name="T54" fmla="*/ 234 w 305"/>
                    <a:gd name="T55" fmla="*/ 259 h 305"/>
                    <a:gd name="T56" fmla="*/ 259 w 305"/>
                    <a:gd name="T57" fmla="*/ 261 h 305"/>
                    <a:gd name="T58" fmla="*/ 267 w 305"/>
                    <a:gd name="T59" fmla="*/ 222 h 305"/>
                    <a:gd name="T60" fmla="*/ 292 w 305"/>
                    <a:gd name="T61" fmla="*/ 214 h 305"/>
                    <a:gd name="T62" fmla="*/ 285 w 305"/>
                    <a:gd name="T63" fmla="*/ 171 h 305"/>
                    <a:gd name="T64" fmla="*/ 187 w 305"/>
                    <a:gd name="T65" fmla="*/ 259 h 305"/>
                    <a:gd name="T66" fmla="*/ 118 w 305"/>
                    <a:gd name="T67" fmla="*/ 47 h 305"/>
                    <a:gd name="T68" fmla="*/ 187 w 305"/>
                    <a:gd name="T69" fmla="*/ 25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5" h="305">
                      <a:moveTo>
                        <a:pt x="304" y="172"/>
                      </a:moveTo>
                      <a:cubicBezTo>
                        <a:pt x="305" y="154"/>
                        <a:pt x="305" y="154"/>
                        <a:pt x="305" y="154"/>
                      </a:cubicBezTo>
                      <a:cubicBezTo>
                        <a:pt x="287" y="153"/>
                        <a:pt x="287" y="153"/>
                        <a:pt x="287" y="153"/>
                      </a:cubicBezTo>
                      <a:cubicBezTo>
                        <a:pt x="287" y="142"/>
                        <a:pt x="285" y="131"/>
                        <a:pt x="283" y="120"/>
                      </a:cubicBezTo>
                      <a:cubicBezTo>
                        <a:pt x="300" y="115"/>
                        <a:pt x="300" y="115"/>
                        <a:pt x="300" y="115"/>
                      </a:cubicBezTo>
                      <a:cubicBezTo>
                        <a:pt x="295" y="98"/>
                        <a:pt x="295" y="98"/>
                        <a:pt x="295" y="98"/>
                      </a:cubicBezTo>
                      <a:cubicBezTo>
                        <a:pt x="277" y="103"/>
                        <a:pt x="277" y="103"/>
                        <a:pt x="277" y="103"/>
                      </a:cubicBezTo>
                      <a:cubicBezTo>
                        <a:pt x="273" y="92"/>
                        <a:pt x="267" y="81"/>
                        <a:pt x="260" y="72"/>
                      </a:cubicBezTo>
                      <a:cubicBezTo>
                        <a:pt x="273" y="60"/>
                        <a:pt x="273" y="60"/>
                        <a:pt x="273" y="60"/>
                      </a:cubicBezTo>
                      <a:cubicBezTo>
                        <a:pt x="262" y="46"/>
                        <a:pt x="262" y="46"/>
                        <a:pt x="262" y="46"/>
                      </a:cubicBezTo>
                      <a:cubicBezTo>
                        <a:pt x="248" y="58"/>
                        <a:pt x="248" y="58"/>
                        <a:pt x="248" y="58"/>
                      </a:cubicBezTo>
                      <a:cubicBezTo>
                        <a:pt x="240" y="50"/>
                        <a:pt x="231" y="43"/>
                        <a:pt x="222" y="38"/>
                      </a:cubicBezTo>
                      <a:cubicBezTo>
                        <a:pt x="230" y="22"/>
                        <a:pt x="230" y="22"/>
                        <a:pt x="230" y="22"/>
                      </a:cubicBezTo>
                      <a:cubicBezTo>
                        <a:pt x="214" y="13"/>
                        <a:pt x="214" y="13"/>
                        <a:pt x="214" y="13"/>
                      </a:cubicBezTo>
                      <a:cubicBezTo>
                        <a:pt x="206" y="30"/>
                        <a:pt x="206" y="30"/>
                        <a:pt x="206" y="30"/>
                      </a:cubicBezTo>
                      <a:cubicBezTo>
                        <a:pt x="195" y="24"/>
                        <a:pt x="183" y="21"/>
                        <a:pt x="171" y="20"/>
                      </a:cubicBezTo>
                      <a:cubicBezTo>
                        <a:pt x="172" y="1"/>
                        <a:pt x="172" y="1"/>
                        <a:pt x="172" y="1"/>
                      </a:cubicBezTo>
                      <a:cubicBezTo>
                        <a:pt x="155" y="0"/>
                        <a:pt x="155" y="0"/>
                        <a:pt x="155" y="0"/>
                      </a:cubicBezTo>
                      <a:cubicBezTo>
                        <a:pt x="153" y="18"/>
                        <a:pt x="153" y="18"/>
                        <a:pt x="153" y="18"/>
                      </a:cubicBezTo>
                      <a:cubicBezTo>
                        <a:pt x="142" y="18"/>
                        <a:pt x="131" y="20"/>
                        <a:pt x="120" y="22"/>
                      </a:cubicBezTo>
                      <a:cubicBezTo>
                        <a:pt x="115" y="5"/>
                        <a:pt x="115" y="5"/>
                        <a:pt x="115" y="5"/>
                      </a:cubicBezTo>
                      <a:cubicBezTo>
                        <a:pt x="98" y="11"/>
                        <a:pt x="98" y="11"/>
                        <a:pt x="98" y="11"/>
                      </a:cubicBezTo>
                      <a:cubicBezTo>
                        <a:pt x="103" y="28"/>
                        <a:pt x="103" y="28"/>
                        <a:pt x="103" y="28"/>
                      </a:cubicBezTo>
                      <a:cubicBezTo>
                        <a:pt x="92" y="32"/>
                        <a:pt x="81" y="39"/>
                        <a:pt x="72" y="46"/>
                      </a:cubicBezTo>
                      <a:cubicBezTo>
                        <a:pt x="60" y="32"/>
                        <a:pt x="60" y="32"/>
                        <a:pt x="60" y="32"/>
                      </a:cubicBezTo>
                      <a:cubicBezTo>
                        <a:pt x="46" y="44"/>
                        <a:pt x="46" y="44"/>
                        <a:pt x="46" y="44"/>
                      </a:cubicBezTo>
                      <a:cubicBezTo>
                        <a:pt x="58" y="57"/>
                        <a:pt x="58" y="57"/>
                        <a:pt x="58" y="57"/>
                      </a:cubicBezTo>
                      <a:cubicBezTo>
                        <a:pt x="50" y="65"/>
                        <a:pt x="43" y="74"/>
                        <a:pt x="38" y="84"/>
                      </a:cubicBezTo>
                      <a:cubicBezTo>
                        <a:pt x="22" y="75"/>
                        <a:pt x="22" y="75"/>
                        <a:pt x="22" y="75"/>
                      </a:cubicBezTo>
                      <a:cubicBezTo>
                        <a:pt x="13" y="91"/>
                        <a:pt x="13" y="91"/>
                        <a:pt x="13" y="91"/>
                      </a:cubicBezTo>
                      <a:cubicBezTo>
                        <a:pt x="30" y="99"/>
                        <a:pt x="30" y="99"/>
                        <a:pt x="30" y="99"/>
                      </a:cubicBezTo>
                      <a:cubicBezTo>
                        <a:pt x="25" y="110"/>
                        <a:pt x="21" y="122"/>
                        <a:pt x="20" y="134"/>
                      </a:cubicBezTo>
                      <a:cubicBezTo>
                        <a:pt x="2" y="133"/>
                        <a:pt x="2" y="133"/>
                        <a:pt x="2" y="133"/>
                      </a:cubicBezTo>
                      <a:cubicBezTo>
                        <a:pt x="0" y="151"/>
                        <a:pt x="0" y="151"/>
                        <a:pt x="0" y="151"/>
                      </a:cubicBezTo>
                      <a:cubicBezTo>
                        <a:pt x="18" y="152"/>
                        <a:pt x="18" y="152"/>
                        <a:pt x="18" y="152"/>
                      </a:cubicBezTo>
                      <a:cubicBezTo>
                        <a:pt x="18" y="163"/>
                        <a:pt x="20" y="174"/>
                        <a:pt x="23" y="185"/>
                      </a:cubicBezTo>
                      <a:cubicBezTo>
                        <a:pt x="5" y="190"/>
                        <a:pt x="5" y="190"/>
                        <a:pt x="5" y="190"/>
                      </a:cubicBezTo>
                      <a:cubicBezTo>
                        <a:pt x="11" y="207"/>
                        <a:pt x="11" y="207"/>
                        <a:pt x="11" y="207"/>
                      </a:cubicBezTo>
                      <a:cubicBezTo>
                        <a:pt x="28" y="202"/>
                        <a:pt x="28" y="202"/>
                        <a:pt x="28" y="202"/>
                      </a:cubicBezTo>
                      <a:cubicBezTo>
                        <a:pt x="32" y="213"/>
                        <a:pt x="38" y="224"/>
                        <a:pt x="46" y="234"/>
                      </a:cubicBezTo>
                      <a:cubicBezTo>
                        <a:pt x="32" y="245"/>
                        <a:pt x="32" y="245"/>
                        <a:pt x="32" y="245"/>
                      </a:cubicBezTo>
                      <a:cubicBezTo>
                        <a:pt x="44" y="259"/>
                        <a:pt x="44" y="259"/>
                        <a:pt x="44" y="259"/>
                      </a:cubicBezTo>
                      <a:cubicBezTo>
                        <a:pt x="57" y="247"/>
                        <a:pt x="57" y="247"/>
                        <a:pt x="57" y="247"/>
                      </a:cubicBezTo>
                      <a:cubicBezTo>
                        <a:pt x="65" y="255"/>
                        <a:pt x="74" y="262"/>
                        <a:pt x="84" y="268"/>
                      </a:cubicBezTo>
                      <a:cubicBezTo>
                        <a:pt x="75" y="284"/>
                        <a:pt x="75" y="284"/>
                        <a:pt x="75" y="284"/>
                      </a:cubicBezTo>
                      <a:cubicBezTo>
                        <a:pt x="91" y="292"/>
                        <a:pt x="91" y="292"/>
                        <a:pt x="91" y="292"/>
                      </a:cubicBezTo>
                      <a:cubicBezTo>
                        <a:pt x="99" y="275"/>
                        <a:pt x="99" y="275"/>
                        <a:pt x="99" y="275"/>
                      </a:cubicBezTo>
                      <a:cubicBezTo>
                        <a:pt x="110" y="280"/>
                        <a:pt x="122" y="284"/>
                        <a:pt x="134" y="285"/>
                      </a:cubicBezTo>
                      <a:cubicBezTo>
                        <a:pt x="133" y="304"/>
                        <a:pt x="133" y="304"/>
                        <a:pt x="133" y="304"/>
                      </a:cubicBezTo>
                      <a:cubicBezTo>
                        <a:pt x="151" y="305"/>
                        <a:pt x="151" y="305"/>
                        <a:pt x="151" y="305"/>
                      </a:cubicBezTo>
                      <a:cubicBezTo>
                        <a:pt x="152" y="287"/>
                        <a:pt x="152" y="287"/>
                        <a:pt x="152" y="287"/>
                      </a:cubicBezTo>
                      <a:cubicBezTo>
                        <a:pt x="163" y="287"/>
                        <a:pt x="174" y="285"/>
                        <a:pt x="185" y="283"/>
                      </a:cubicBezTo>
                      <a:cubicBezTo>
                        <a:pt x="190" y="300"/>
                        <a:pt x="190" y="300"/>
                        <a:pt x="190" y="300"/>
                      </a:cubicBezTo>
                      <a:cubicBezTo>
                        <a:pt x="207" y="295"/>
                        <a:pt x="207" y="295"/>
                        <a:pt x="207" y="295"/>
                      </a:cubicBezTo>
                      <a:cubicBezTo>
                        <a:pt x="202" y="277"/>
                        <a:pt x="202" y="277"/>
                        <a:pt x="202" y="277"/>
                      </a:cubicBezTo>
                      <a:cubicBezTo>
                        <a:pt x="214" y="273"/>
                        <a:pt x="224" y="267"/>
                        <a:pt x="234" y="259"/>
                      </a:cubicBezTo>
                      <a:cubicBezTo>
                        <a:pt x="245" y="273"/>
                        <a:pt x="245" y="273"/>
                        <a:pt x="245" y="273"/>
                      </a:cubicBezTo>
                      <a:cubicBezTo>
                        <a:pt x="259" y="261"/>
                        <a:pt x="259" y="261"/>
                        <a:pt x="259" y="261"/>
                      </a:cubicBezTo>
                      <a:cubicBezTo>
                        <a:pt x="247" y="248"/>
                        <a:pt x="247" y="248"/>
                        <a:pt x="247" y="248"/>
                      </a:cubicBezTo>
                      <a:cubicBezTo>
                        <a:pt x="255" y="240"/>
                        <a:pt x="262" y="231"/>
                        <a:pt x="267" y="222"/>
                      </a:cubicBezTo>
                      <a:cubicBezTo>
                        <a:pt x="284" y="230"/>
                        <a:pt x="284" y="230"/>
                        <a:pt x="284" y="230"/>
                      </a:cubicBezTo>
                      <a:cubicBezTo>
                        <a:pt x="292" y="214"/>
                        <a:pt x="292" y="214"/>
                        <a:pt x="292" y="214"/>
                      </a:cubicBezTo>
                      <a:cubicBezTo>
                        <a:pt x="276" y="206"/>
                        <a:pt x="276" y="206"/>
                        <a:pt x="276" y="206"/>
                      </a:cubicBezTo>
                      <a:cubicBezTo>
                        <a:pt x="281" y="195"/>
                        <a:pt x="284" y="183"/>
                        <a:pt x="285" y="171"/>
                      </a:cubicBezTo>
                      <a:lnTo>
                        <a:pt x="304" y="172"/>
                      </a:lnTo>
                      <a:close/>
                      <a:moveTo>
                        <a:pt x="187" y="259"/>
                      </a:moveTo>
                      <a:cubicBezTo>
                        <a:pt x="128" y="277"/>
                        <a:pt x="65" y="245"/>
                        <a:pt x="47" y="186"/>
                      </a:cubicBezTo>
                      <a:cubicBezTo>
                        <a:pt x="28" y="128"/>
                        <a:pt x="60" y="65"/>
                        <a:pt x="118" y="47"/>
                      </a:cubicBezTo>
                      <a:cubicBezTo>
                        <a:pt x="177" y="28"/>
                        <a:pt x="240" y="60"/>
                        <a:pt x="258" y="118"/>
                      </a:cubicBezTo>
                      <a:cubicBezTo>
                        <a:pt x="277" y="177"/>
                        <a:pt x="245" y="240"/>
                        <a:pt x="187" y="259"/>
                      </a:cubicBezTo>
                      <a:close/>
                    </a:path>
                  </a:pathLst>
                </a:custGeom>
                <a:solidFill>
                  <a:srgbClr val="E74C2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a:solidFill>
                      <a:prstClr val="black"/>
                    </a:solidFill>
                  </a:endParaRPr>
                </a:p>
              </p:txBody>
            </p:sp>
            <p:sp>
              <p:nvSpPr>
                <p:cNvPr id="45" name="Freeform 30"/>
                <p:cNvSpPr/>
                <p:nvPr/>
              </p:nvSpPr>
              <p:spPr bwMode="auto">
                <a:xfrm>
                  <a:off x="4535488" y="2368550"/>
                  <a:ext cx="769938" cy="771525"/>
                </a:xfrm>
                <a:custGeom>
                  <a:avLst/>
                  <a:gdLst>
                    <a:gd name="T0" fmla="*/ 190 w 205"/>
                    <a:gd name="T1" fmla="*/ 74 h 205"/>
                    <a:gd name="T2" fmla="*/ 131 w 205"/>
                    <a:gd name="T3" fmla="*/ 190 h 205"/>
                    <a:gd name="T4" fmla="*/ 15 w 205"/>
                    <a:gd name="T5" fmla="*/ 130 h 205"/>
                    <a:gd name="T6" fmla="*/ 74 w 205"/>
                    <a:gd name="T7" fmla="*/ 15 h 205"/>
                    <a:gd name="T8" fmla="*/ 190 w 205"/>
                    <a:gd name="T9" fmla="*/ 74 h 205"/>
                  </a:gdLst>
                  <a:ahLst/>
                  <a:cxnLst>
                    <a:cxn ang="0">
                      <a:pos x="T0" y="T1"/>
                    </a:cxn>
                    <a:cxn ang="0">
                      <a:pos x="T2" y="T3"/>
                    </a:cxn>
                    <a:cxn ang="0">
                      <a:pos x="T4" y="T5"/>
                    </a:cxn>
                    <a:cxn ang="0">
                      <a:pos x="T6" y="T7"/>
                    </a:cxn>
                    <a:cxn ang="0">
                      <a:pos x="T8" y="T9"/>
                    </a:cxn>
                  </a:cxnLst>
                  <a:rect l="0" t="0" r="r" b="b"/>
                  <a:pathLst>
                    <a:path w="205" h="205">
                      <a:moveTo>
                        <a:pt x="190" y="74"/>
                      </a:moveTo>
                      <a:cubicBezTo>
                        <a:pt x="205" y="123"/>
                        <a:pt x="179" y="174"/>
                        <a:pt x="131" y="190"/>
                      </a:cubicBezTo>
                      <a:cubicBezTo>
                        <a:pt x="82" y="205"/>
                        <a:pt x="31" y="179"/>
                        <a:pt x="15" y="130"/>
                      </a:cubicBezTo>
                      <a:cubicBezTo>
                        <a:pt x="0" y="82"/>
                        <a:pt x="27" y="31"/>
                        <a:pt x="74" y="15"/>
                      </a:cubicBezTo>
                      <a:cubicBezTo>
                        <a:pt x="123" y="0"/>
                        <a:pt x="174" y="26"/>
                        <a:pt x="190" y="74"/>
                      </a:cubicBezTo>
                      <a:close/>
                    </a:path>
                  </a:pathLst>
                </a:custGeom>
                <a:solidFill>
                  <a:srgbClr val="E74C2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a:solidFill>
                      <a:prstClr val="black"/>
                    </a:solidFill>
                  </a:endParaRPr>
                </a:p>
              </p:txBody>
            </p:sp>
          </p:grpSp>
          <p:sp>
            <p:nvSpPr>
              <p:cNvPr id="27" name="文本框 147"/>
              <p:cNvSpPr txBox="1"/>
              <p:nvPr/>
            </p:nvSpPr>
            <p:spPr>
              <a:xfrm>
                <a:off x="8393881" y="2498304"/>
                <a:ext cx="1103401" cy="461665"/>
              </a:xfrm>
              <a:prstGeom prst="rect">
                <a:avLst/>
              </a:prstGeom>
              <a:noFill/>
            </p:spPr>
            <p:txBody>
              <a:bodyPr wrap="square" rtlCol="0">
                <a:spAutoFit/>
              </a:bodyPr>
              <a:lstStyle/>
              <a:p>
                <a:pPr defTabSz="914377"/>
                <a:r>
                  <a:rPr lang="zh-CN" altLang="en-US" sz="2400" b="1" dirty="0">
                    <a:solidFill>
                      <a:prstClr val="white"/>
                    </a:solidFill>
                    <a:latin typeface="微软雅黑" panose="020B0503020204020204" pitchFamily="34" charset="-122"/>
                    <a:ea typeface="微软雅黑" panose="020B0503020204020204" pitchFamily="34" charset="-122"/>
                  </a:rPr>
                  <a:t>标题</a:t>
                </a:r>
              </a:p>
            </p:txBody>
          </p:sp>
          <p:sp>
            <p:nvSpPr>
              <p:cNvPr id="28" name="文本框 148"/>
              <p:cNvSpPr txBox="1"/>
              <p:nvPr/>
            </p:nvSpPr>
            <p:spPr>
              <a:xfrm>
                <a:off x="5992348" y="2015002"/>
                <a:ext cx="506821" cy="461665"/>
              </a:xfrm>
              <a:prstGeom prst="rect">
                <a:avLst/>
              </a:prstGeom>
              <a:noFill/>
            </p:spPr>
            <p:txBody>
              <a:bodyPr wrap="square" rtlCol="0">
                <a:spAutoFit/>
              </a:bodyPr>
              <a:lstStyle/>
              <a:p>
                <a:pPr defTabSz="914377"/>
                <a:r>
                  <a:rPr lang="en-US" altLang="zh-CN" sz="2400" b="1" dirty="0">
                    <a:solidFill>
                      <a:srgbClr val="E74C2E"/>
                    </a:solidFill>
                    <a:latin typeface="微软雅黑" panose="020B0503020204020204" pitchFamily="34" charset="-122"/>
                    <a:ea typeface="微软雅黑" panose="020B0503020204020204" pitchFamily="34" charset="-122"/>
                  </a:rPr>
                  <a:t>A</a:t>
                </a:r>
                <a:endParaRPr lang="zh-CN" altLang="en-US" sz="2400" b="1" dirty="0">
                  <a:solidFill>
                    <a:srgbClr val="E74C2E"/>
                  </a:solidFill>
                  <a:latin typeface="微软雅黑" panose="020B0503020204020204" pitchFamily="34" charset="-122"/>
                  <a:ea typeface="微软雅黑" panose="020B0503020204020204" pitchFamily="34" charset="-122"/>
                </a:endParaRPr>
              </a:p>
            </p:txBody>
          </p:sp>
          <p:sp>
            <p:nvSpPr>
              <p:cNvPr id="29" name="文本框 149"/>
              <p:cNvSpPr txBox="1"/>
              <p:nvPr/>
            </p:nvSpPr>
            <p:spPr>
              <a:xfrm>
                <a:off x="5985997" y="2916225"/>
                <a:ext cx="506821" cy="461665"/>
              </a:xfrm>
              <a:prstGeom prst="rect">
                <a:avLst/>
              </a:prstGeom>
              <a:noFill/>
            </p:spPr>
            <p:txBody>
              <a:bodyPr wrap="square" rtlCol="0">
                <a:spAutoFit/>
              </a:bodyPr>
              <a:lstStyle/>
              <a:p>
                <a:pPr defTabSz="914377"/>
                <a:r>
                  <a:rPr lang="en-US" altLang="zh-CN" sz="2400" b="1" dirty="0">
                    <a:solidFill>
                      <a:srgbClr val="E74C2E"/>
                    </a:solidFill>
                    <a:latin typeface="微软雅黑" panose="020B0503020204020204" pitchFamily="34" charset="-122"/>
                    <a:ea typeface="微软雅黑" panose="020B0503020204020204" pitchFamily="34" charset="-122"/>
                  </a:rPr>
                  <a:t>B</a:t>
                </a:r>
                <a:endParaRPr lang="zh-CN" altLang="en-US" sz="2400" b="1" dirty="0">
                  <a:solidFill>
                    <a:srgbClr val="E74C2E"/>
                  </a:solidFill>
                  <a:latin typeface="微软雅黑" panose="020B0503020204020204" pitchFamily="34" charset="-122"/>
                  <a:ea typeface="微软雅黑" panose="020B0503020204020204" pitchFamily="34" charset="-122"/>
                </a:endParaRPr>
              </a:p>
            </p:txBody>
          </p:sp>
          <p:sp>
            <p:nvSpPr>
              <p:cNvPr id="30" name="文本框 150"/>
              <p:cNvSpPr txBox="1"/>
              <p:nvPr/>
            </p:nvSpPr>
            <p:spPr>
              <a:xfrm>
                <a:off x="6005048" y="3815071"/>
                <a:ext cx="506821" cy="461665"/>
              </a:xfrm>
              <a:prstGeom prst="rect">
                <a:avLst/>
              </a:prstGeom>
              <a:noFill/>
            </p:spPr>
            <p:txBody>
              <a:bodyPr wrap="square" rtlCol="0">
                <a:spAutoFit/>
              </a:bodyPr>
              <a:lstStyle/>
              <a:p>
                <a:pPr defTabSz="914377"/>
                <a:r>
                  <a:rPr lang="en-US" altLang="zh-CN" sz="2400" b="1" dirty="0">
                    <a:solidFill>
                      <a:srgbClr val="E74C2E"/>
                    </a:solidFill>
                    <a:latin typeface="微软雅黑" panose="020B0503020204020204" pitchFamily="34" charset="-122"/>
                    <a:ea typeface="微软雅黑" panose="020B0503020204020204" pitchFamily="34" charset="-122"/>
                  </a:rPr>
                  <a:t>C</a:t>
                </a:r>
                <a:endParaRPr lang="zh-CN" altLang="en-US" sz="2400" b="1" dirty="0">
                  <a:solidFill>
                    <a:srgbClr val="E74C2E"/>
                  </a:solidFill>
                  <a:latin typeface="微软雅黑" panose="020B0503020204020204" pitchFamily="34" charset="-122"/>
                  <a:ea typeface="微软雅黑" panose="020B0503020204020204" pitchFamily="34" charset="-122"/>
                </a:endParaRPr>
              </a:p>
            </p:txBody>
          </p:sp>
          <p:sp>
            <p:nvSpPr>
              <p:cNvPr id="31" name="文本框 151"/>
              <p:cNvSpPr txBox="1"/>
              <p:nvPr/>
            </p:nvSpPr>
            <p:spPr>
              <a:xfrm>
                <a:off x="5995523" y="4703783"/>
                <a:ext cx="506821" cy="461665"/>
              </a:xfrm>
              <a:prstGeom prst="rect">
                <a:avLst/>
              </a:prstGeom>
              <a:noFill/>
            </p:spPr>
            <p:txBody>
              <a:bodyPr wrap="square" rtlCol="0">
                <a:spAutoFit/>
              </a:bodyPr>
              <a:lstStyle/>
              <a:p>
                <a:pPr defTabSz="914377"/>
                <a:r>
                  <a:rPr lang="en-US" altLang="zh-CN" sz="2400" b="1" dirty="0">
                    <a:solidFill>
                      <a:srgbClr val="E74C2E"/>
                    </a:solidFill>
                    <a:latin typeface="微软雅黑" panose="020B0503020204020204" pitchFamily="34" charset="-122"/>
                    <a:ea typeface="微软雅黑" panose="020B0503020204020204" pitchFamily="34" charset="-122"/>
                  </a:rPr>
                  <a:t>D</a:t>
                </a:r>
                <a:endParaRPr lang="zh-CN" altLang="en-US" sz="2400" b="1" dirty="0">
                  <a:solidFill>
                    <a:srgbClr val="E74C2E"/>
                  </a:solidFill>
                  <a:latin typeface="微软雅黑" panose="020B0503020204020204" pitchFamily="34" charset="-122"/>
                  <a:ea typeface="微软雅黑" panose="020B0503020204020204" pitchFamily="34" charset="-122"/>
                </a:endParaRPr>
              </a:p>
            </p:txBody>
          </p:sp>
        </p:grpSp>
        <p:pic>
          <p:nvPicPr>
            <p:cNvPr id="25" name="图片 24"/>
            <p:cNvPicPr>
              <a:picLocks noChangeAspect="1"/>
            </p:cNvPicPr>
            <p:nvPr/>
          </p:nvPicPr>
          <p:blipFill>
            <a:blip r:embed="rId2">
              <a:duotone>
                <a:schemeClr val="accent2">
                  <a:shade val="45000"/>
                  <a:satMod val="135000"/>
                </a:schemeClr>
                <a:prstClr val="white"/>
              </a:duotone>
              <a:lum bright="-20000" contrast="40000"/>
            </a:blip>
            <a:stretch>
              <a:fillRect/>
            </a:stretch>
          </p:blipFill>
          <p:spPr>
            <a:xfrm>
              <a:off x="481125" y="1872126"/>
              <a:ext cx="1142690" cy="3495290"/>
            </a:xfrm>
            <a:prstGeom prst="rect">
              <a:avLst/>
            </a:prstGeom>
          </p:spPr>
        </p:pic>
      </p:grpSp>
      <p:sp>
        <p:nvSpPr>
          <p:cNvPr id="46" name="文本框 8"/>
          <p:cNvSpPr txBox="1"/>
          <p:nvPr/>
        </p:nvSpPr>
        <p:spPr>
          <a:xfrm>
            <a:off x="7172158" y="1904603"/>
            <a:ext cx="2885289" cy="718017"/>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E74C2E"/>
                </a:solidFill>
                <a:latin typeface="微软雅黑" panose="020B0503020204020204" pitchFamily="34" charset="-122"/>
                <a:ea typeface="微软雅黑" panose="020B0503020204020204" pitchFamily="34" charset="-122"/>
              </a:rPr>
              <a:t>请在此输入你的标题</a:t>
            </a:r>
            <a:endParaRPr lang="en-US" altLang="zh-CN" sz="1400" b="1" dirty="0">
              <a:solidFill>
                <a:srgbClr val="E74C2E"/>
              </a:solidFill>
              <a:latin typeface="微软雅黑" panose="020B0503020204020204" pitchFamily="34" charset="-122"/>
              <a:ea typeface="微软雅黑" panose="020B0503020204020204" pitchFamily="34" charset="-122"/>
            </a:endParaRPr>
          </a:p>
          <a:p>
            <a:r>
              <a:rPr lang="zh-CN" altLang="en-US" sz="1333" b="1" dirty="0">
                <a:solidFill>
                  <a:prstClr val="black">
                    <a:lumMod val="50000"/>
                    <a:lumOff val="50000"/>
                  </a:prstClr>
                </a:solidFill>
                <a:latin typeface="微软雅黑" panose="020B0503020204020204" pitchFamily="34" charset="-122"/>
                <a:ea typeface="微软雅黑" panose="020B0503020204020204" pitchFamily="34" charset="-122"/>
              </a:rPr>
              <a:t>请在此粘贴或者输入你的文字内容</a:t>
            </a:r>
            <a:endParaRPr lang="en-US" altLang="zh-CN" sz="1333" b="1" dirty="0">
              <a:solidFill>
                <a:prstClr val="black">
                  <a:lumMod val="50000"/>
                  <a:lumOff val="50000"/>
                </a:prstClr>
              </a:solidFill>
              <a:latin typeface="微软雅黑" panose="020B0503020204020204" pitchFamily="34" charset="-122"/>
              <a:ea typeface="微软雅黑" panose="020B0503020204020204" pitchFamily="34" charset="-122"/>
            </a:endParaRPr>
          </a:p>
          <a:p>
            <a:r>
              <a:rPr lang="zh-CN" altLang="en-US" sz="1333" b="1" dirty="0">
                <a:solidFill>
                  <a:prstClr val="black">
                    <a:lumMod val="50000"/>
                    <a:lumOff val="50000"/>
                  </a:prstClr>
                </a:solidFill>
                <a:latin typeface="微软雅黑" panose="020B0503020204020204" pitchFamily="34" charset="-122"/>
                <a:ea typeface="微软雅黑" panose="020B0503020204020204" pitchFamily="34" charset="-122"/>
              </a:rPr>
              <a:t>请在此粘贴或者输入你的文字内容</a:t>
            </a:r>
            <a:endParaRPr lang="en-US" altLang="zh-CN" sz="1333" b="1"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47" name="文本框 8"/>
          <p:cNvSpPr txBox="1"/>
          <p:nvPr/>
        </p:nvSpPr>
        <p:spPr>
          <a:xfrm>
            <a:off x="7138292" y="2841580"/>
            <a:ext cx="2885289" cy="718017"/>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E74C2E"/>
                </a:solidFill>
                <a:latin typeface="微软雅黑" panose="020B0503020204020204" pitchFamily="34" charset="-122"/>
                <a:ea typeface="微软雅黑" panose="020B0503020204020204" pitchFamily="34" charset="-122"/>
              </a:rPr>
              <a:t>请在此输入你的标题</a:t>
            </a:r>
            <a:endParaRPr lang="en-US" altLang="zh-CN" sz="1400" b="1" dirty="0">
              <a:solidFill>
                <a:srgbClr val="E74C2E"/>
              </a:solidFill>
              <a:latin typeface="微软雅黑" panose="020B0503020204020204" pitchFamily="34" charset="-122"/>
              <a:ea typeface="微软雅黑" panose="020B0503020204020204" pitchFamily="34" charset="-122"/>
            </a:endParaRPr>
          </a:p>
          <a:p>
            <a:r>
              <a:rPr lang="zh-CN" altLang="en-US" sz="1333" b="1" dirty="0">
                <a:solidFill>
                  <a:prstClr val="black">
                    <a:lumMod val="50000"/>
                    <a:lumOff val="50000"/>
                  </a:prstClr>
                </a:solidFill>
                <a:latin typeface="微软雅黑" panose="020B0503020204020204" pitchFamily="34" charset="-122"/>
                <a:ea typeface="微软雅黑" panose="020B0503020204020204" pitchFamily="34" charset="-122"/>
              </a:rPr>
              <a:t>请在此粘贴或者输入你的文字内容</a:t>
            </a:r>
            <a:endParaRPr lang="en-US" altLang="zh-CN" sz="1333" b="1" dirty="0">
              <a:solidFill>
                <a:prstClr val="black">
                  <a:lumMod val="50000"/>
                  <a:lumOff val="50000"/>
                </a:prstClr>
              </a:solidFill>
              <a:latin typeface="微软雅黑" panose="020B0503020204020204" pitchFamily="34" charset="-122"/>
              <a:ea typeface="微软雅黑" panose="020B0503020204020204" pitchFamily="34" charset="-122"/>
            </a:endParaRPr>
          </a:p>
          <a:p>
            <a:r>
              <a:rPr lang="zh-CN" altLang="en-US" sz="1333" b="1" dirty="0">
                <a:solidFill>
                  <a:prstClr val="black">
                    <a:lumMod val="50000"/>
                    <a:lumOff val="50000"/>
                  </a:prstClr>
                </a:solidFill>
                <a:latin typeface="微软雅黑" panose="020B0503020204020204" pitchFamily="34" charset="-122"/>
                <a:ea typeface="微软雅黑" panose="020B0503020204020204" pitchFamily="34" charset="-122"/>
              </a:rPr>
              <a:t>请在此粘贴或者输入你的文字内容</a:t>
            </a:r>
            <a:endParaRPr lang="en-US" altLang="zh-CN" sz="1333" b="1"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48" name="文本框 8"/>
          <p:cNvSpPr txBox="1"/>
          <p:nvPr/>
        </p:nvSpPr>
        <p:spPr>
          <a:xfrm>
            <a:off x="7217314" y="3722114"/>
            <a:ext cx="2885289" cy="718017"/>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E74C2E"/>
                </a:solidFill>
                <a:latin typeface="微软雅黑" panose="020B0503020204020204" pitchFamily="34" charset="-122"/>
                <a:ea typeface="微软雅黑" panose="020B0503020204020204" pitchFamily="34" charset="-122"/>
              </a:rPr>
              <a:t>请在此输入你的标题</a:t>
            </a:r>
            <a:endParaRPr lang="en-US" altLang="zh-CN" sz="1400" b="1" dirty="0">
              <a:solidFill>
                <a:srgbClr val="E74C2E"/>
              </a:solidFill>
              <a:latin typeface="微软雅黑" panose="020B0503020204020204" pitchFamily="34" charset="-122"/>
              <a:ea typeface="微软雅黑" panose="020B0503020204020204" pitchFamily="34" charset="-122"/>
            </a:endParaRPr>
          </a:p>
          <a:p>
            <a:r>
              <a:rPr lang="zh-CN" altLang="en-US" sz="1333" b="1" dirty="0">
                <a:solidFill>
                  <a:prstClr val="black">
                    <a:lumMod val="50000"/>
                    <a:lumOff val="50000"/>
                  </a:prstClr>
                </a:solidFill>
                <a:latin typeface="微软雅黑" panose="020B0503020204020204" pitchFamily="34" charset="-122"/>
                <a:ea typeface="微软雅黑" panose="020B0503020204020204" pitchFamily="34" charset="-122"/>
              </a:rPr>
              <a:t>请在此粘贴或者输入你的文字内容</a:t>
            </a:r>
            <a:endParaRPr lang="en-US" altLang="zh-CN" sz="1333" b="1" dirty="0">
              <a:solidFill>
                <a:prstClr val="black">
                  <a:lumMod val="50000"/>
                  <a:lumOff val="50000"/>
                </a:prstClr>
              </a:solidFill>
              <a:latin typeface="微软雅黑" panose="020B0503020204020204" pitchFamily="34" charset="-122"/>
              <a:ea typeface="微软雅黑" panose="020B0503020204020204" pitchFamily="34" charset="-122"/>
            </a:endParaRPr>
          </a:p>
          <a:p>
            <a:r>
              <a:rPr lang="zh-CN" altLang="en-US" sz="1333" b="1" dirty="0">
                <a:solidFill>
                  <a:prstClr val="black">
                    <a:lumMod val="50000"/>
                    <a:lumOff val="50000"/>
                  </a:prstClr>
                </a:solidFill>
                <a:latin typeface="微软雅黑" panose="020B0503020204020204" pitchFamily="34" charset="-122"/>
                <a:ea typeface="微软雅黑" panose="020B0503020204020204" pitchFamily="34" charset="-122"/>
              </a:rPr>
              <a:t>请在此粘贴或者输入你的文字内容</a:t>
            </a:r>
            <a:endParaRPr lang="en-US" altLang="zh-CN" sz="1333" b="1"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49" name="文本框 8"/>
          <p:cNvSpPr txBox="1"/>
          <p:nvPr/>
        </p:nvSpPr>
        <p:spPr>
          <a:xfrm>
            <a:off x="7194737" y="4715535"/>
            <a:ext cx="2885289" cy="718017"/>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E74C2E"/>
                </a:solidFill>
                <a:latin typeface="微软雅黑" panose="020B0503020204020204" pitchFamily="34" charset="-122"/>
                <a:ea typeface="微软雅黑" panose="020B0503020204020204" pitchFamily="34" charset="-122"/>
              </a:rPr>
              <a:t>请在此输入你的标题</a:t>
            </a:r>
            <a:endParaRPr lang="en-US" altLang="zh-CN" sz="1400" b="1" dirty="0">
              <a:solidFill>
                <a:srgbClr val="E74C2E"/>
              </a:solidFill>
              <a:latin typeface="微软雅黑" panose="020B0503020204020204" pitchFamily="34" charset="-122"/>
              <a:ea typeface="微软雅黑" panose="020B0503020204020204" pitchFamily="34" charset="-122"/>
            </a:endParaRPr>
          </a:p>
          <a:p>
            <a:r>
              <a:rPr lang="zh-CN" altLang="en-US" sz="1333" b="1" dirty="0">
                <a:solidFill>
                  <a:prstClr val="black">
                    <a:lumMod val="50000"/>
                    <a:lumOff val="50000"/>
                  </a:prstClr>
                </a:solidFill>
                <a:latin typeface="微软雅黑" panose="020B0503020204020204" pitchFamily="34" charset="-122"/>
                <a:ea typeface="微软雅黑" panose="020B0503020204020204" pitchFamily="34" charset="-122"/>
              </a:rPr>
              <a:t>请在此粘贴或者输入你的文字内容</a:t>
            </a:r>
            <a:endParaRPr lang="en-US" altLang="zh-CN" sz="1333" b="1" dirty="0">
              <a:solidFill>
                <a:prstClr val="black">
                  <a:lumMod val="50000"/>
                  <a:lumOff val="50000"/>
                </a:prstClr>
              </a:solidFill>
              <a:latin typeface="微软雅黑" panose="020B0503020204020204" pitchFamily="34" charset="-122"/>
              <a:ea typeface="微软雅黑" panose="020B0503020204020204" pitchFamily="34" charset="-122"/>
            </a:endParaRPr>
          </a:p>
          <a:p>
            <a:r>
              <a:rPr lang="zh-CN" altLang="en-US" sz="1333" b="1" dirty="0">
                <a:solidFill>
                  <a:prstClr val="black">
                    <a:lumMod val="50000"/>
                    <a:lumOff val="50000"/>
                  </a:prstClr>
                </a:solidFill>
                <a:latin typeface="微软雅黑" panose="020B0503020204020204" pitchFamily="34" charset="-122"/>
                <a:ea typeface="微软雅黑" panose="020B0503020204020204" pitchFamily="34" charset="-122"/>
              </a:rPr>
              <a:t>请在此粘贴或者输入你的文字内容</a:t>
            </a:r>
            <a:endParaRPr lang="en-US" altLang="zh-CN" sz="1333" b="1"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478280" y="584200"/>
            <a:ext cx="5823373" cy="420564"/>
          </a:xfrm>
          <a:prstGeom prst="rect">
            <a:avLst/>
          </a:prstGeom>
          <a:noFill/>
        </p:spPr>
        <p:txBody>
          <a:bodyPr wrap="square" rtlCol="0" anchor="t">
            <a:spAutoFit/>
          </a:bodyPr>
          <a:lstStyle/>
          <a:p>
            <a:pPr defTabSz="914377"/>
            <a:r>
              <a:rPr lang="zh-CN" altLang="en-US" sz="2133" b="1" dirty="0">
                <a:solidFill>
                  <a:srgbClr val="E74C2E"/>
                </a:solidFill>
                <a:latin typeface="Impact" panose="020B0806030902050204" pitchFamily="34" charset="0"/>
                <a:ea typeface="微软雅黑" panose="020B0503020204020204" pitchFamily="34" charset="-122"/>
                <a:sym typeface="+mn-ea"/>
              </a:rPr>
              <a:t>单击此处添加标题</a:t>
            </a:r>
            <a:endParaRPr lang="zh-CN" altLang="en-US">
              <a:solidFill>
                <a:prstClr val="black"/>
              </a:solidFill>
            </a:endParaRPr>
          </a:p>
        </p:txBody>
      </p:sp>
    </p:spTree>
    <p:extLst>
      <p:ext uri="{BB962C8B-B14F-4D97-AF65-F5344CB8AC3E}">
        <p14:creationId xmlns:p14="http://schemas.microsoft.com/office/powerpoint/2010/main" val="1246647330"/>
      </p:ext>
    </p:extLst>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childTnLst>
                          </p:cTn>
                        </p:par>
                        <p:par>
                          <p:cTn id="15" fill="hold">
                            <p:stCondLst>
                              <p:cond delay="500"/>
                            </p:stCondLst>
                            <p:childTnLst>
                              <p:par>
                                <p:cTn id="16" presetID="2" presetClass="entr" presetSubtype="2" fill="hold" grpId="0" nodeType="afterEffect">
                                  <p:stCondLst>
                                    <p:cond delay="0"/>
                                  </p:stCondLst>
                                  <p:childTnLst>
                                    <p:set>
                                      <p:cBhvr>
                                        <p:cTn id="17" dur="1" fill="hold">
                                          <p:stCondLst>
                                            <p:cond delay="0"/>
                                          </p:stCondLst>
                                        </p:cTn>
                                        <p:tgtEl>
                                          <p:spTgt spid="46"/>
                                        </p:tgtEl>
                                        <p:attrNameLst>
                                          <p:attrName>style.visibility</p:attrName>
                                        </p:attrNameLst>
                                      </p:cBhvr>
                                      <p:to>
                                        <p:strVal val="visible"/>
                                      </p:to>
                                    </p:set>
                                    <p:anim calcmode="lin" valueType="num">
                                      <p:cBhvr additive="base">
                                        <p:cTn id="18" dur="500" fill="hold"/>
                                        <p:tgtEl>
                                          <p:spTgt spid="46"/>
                                        </p:tgtEl>
                                        <p:attrNameLst>
                                          <p:attrName>ppt_x</p:attrName>
                                        </p:attrNameLst>
                                      </p:cBhvr>
                                      <p:tavLst>
                                        <p:tav tm="0">
                                          <p:val>
                                            <p:strVal val="1+#ppt_w/2"/>
                                          </p:val>
                                        </p:tav>
                                        <p:tav tm="100000">
                                          <p:val>
                                            <p:strVal val="#ppt_x"/>
                                          </p:val>
                                        </p:tav>
                                      </p:tavLst>
                                    </p:anim>
                                    <p:anim calcmode="lin" valueType="num">
                                      <p:cBhvr additive="base">
                                        <p:cTn id="19" dur="500" fill="hold"/>
                                        <p:tgtEl>
                                          <p:spTgt spid="46"/>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2" fill="hold" grpId="0" nodeType="afterEffect">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cBhvr additive="base">
                                        <p:cTn id="23" dur="500" fill="hold"/>
                                        <p:tgtEl>
                                          <p:spTgt spid="47"/>
                                        </p:tgtEl>
                                        <p:attrNameLst>
                                          <p:attrName>ppt_x</p:attrName>
                                        </p:attrNameLst>
                                      </p:cBhvr>
                                      <p:tavLst>
                                        <p:tav tm="0">
                                          <p:val>
                                            <p:strVal val="1+#ppt_w/2"/>
                                          </p:val>
                                        </p:tav>
                                        <p:tav tm="100000">
                                          <p:val>
                                            <p:strVal val="#ppt_x"/>
                                          </p:val>
                                        </p:tav>
                                      </p:tavLst>
                                    </p:anim>
                                    <p:anim calcmode="lin" valueType="num">
                                      <p:cBhvr additive="base">
                                        <p:cTn id="24" dur="500" fill="hold"/>
                                        <p:tgtEl>
                                          <p:spTgt spid="47"/>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 presetClass="entr" presetSubtype="2"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anim calcmode="lin" valueType="num">
                                      <p:cBhvr additive="base">
                                        <p:cTn id="28" dur="500" fill="hold"/>
                                        <p:tgtEl>
                                          <p:spTgt spid="48"/>
                                        </p:tgtEl>
                                        <p:attrNameLst>
                                          <p:attrName>ppt_x</p:attrName>
                                        </p:attrNameLst>
                                      </p:cBhvr>
                                      <p:tavLst>
                                        <p:tav tm="0">
                                          <p:val>
                                            <p:strVal val="1+#ppt_w/2"/>
                                          </p:val>
                                        </p:tav>
                                        <p:tav tm="100000">
                                          <p:val>
                                            <p:strVal val="#ppt_x"/>
                                          </p:val>
                                        </p:tav>
                                      </p:tavLst>
                                    </p:anim>
                                    <p:anim calcmode="lin" valueType="num">
                                      <p:cBhvr additive="base">
                                        <p:cTn id="29" dur="500" fill="hold"/>
                                        <p:tgtEl>
                                          <p:spTgt spid="48"/>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2" presetClass="entr" presetSubtype="2" fill="hold" grpId="0" nodeType="after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additive="base">
                                        <p:cTn id="33" dur="500" fill="hold"/>
                                        <p:tgtEl>
                                          <p:spTgt spid="49"/>
                                        </p:tgtEl>
                                        <p:attrNameLst>
                                          <p:attrName>ppt_x</p:attrName>
                                        </p:attrNameLst>
                                      </p:cBhvr>
                                      <p:tavLst>
                                        <p:tav tm="0">
                                          <p:val>
                                            <p:strVal val="1+#ppt_w/2"/>
                                          </p:val>
                                        </p:tav>
                                        <p:tav tm="100000">
                                          <p:val>
                                            <p:strVal val="#ppt_x"/>
                                          </p:val>
                                        </p:tav>
                                      </p:tavLst>
                                    </p:anim>
                                    <p:anim calcmode="lin" valueType="num">
                                      <p:cBhvr additive="base">
                                        <p:cTn id="34"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6" grpId="0"/>
      <p:bldP spid="47" grpId="0"/>
      <p:bldP spid="48" grpId="0"/>
      <p:bldP spid="4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4294967295"/>
          </p:nvPr>
        </p:nvSpPr>
        <p:spPr>
          <a:xfrm>
            <a:off x="82848" y="6404447"/>
            <a:ext cx="2844800" cy="365125"/>
          </a:xfrm>
          <a:prstGeom prst="rect">
            <a:avLst/>
          </a:prstGeom>
        </p:spPr>
        <p:txBody>
          <a:bodyPr vert="horz" lIns="121920" tIns="60960" rIns="121920" bIns="60960" rtlCol="0" anchor="ctr"/>
          <a:lstStyle>
            <a:lvl1pPr algn="l">
              <a:defRPr sz="1600">
                <a:solidFill>
                  <a:schemeClr val="bg1"/>
                </a:solidFill>
                <a:latin typeface="Impact" panose="020B0806030902050204" pitchFamily="34" charset="0"/>
                <a:ea typeface="+mn-ea"/>
              </a:defRPr>
            </a:lvl1pPr>
          </a:lstStyle>
          <a:p>
            <a:fld id="{9EB7AECC-7B6E-4838-B244-B8E9DDF8F422}" type="datetime1">
              <a:rPr lang="zh-CN" altLang="en-US" smtClean="0">
                <a:solidFill>
                  <a:prstClr val="white"/>
                </a:solidFill>
              </a:rPr>
              <a:pPr/>
              <a:t>2018/1/24</a:t>
            </a:fld>
            <a:endParaRPr lang="zh-CN" altLang="en-US" dirty="0">
              <a:solidFill>
                <a:prstClr val="white"/>
              </a:solidFill>
            </a:endParaRPr>
          </a:p>
        </p:txBody>
      </p:sp>
      <p:grpSp>
        <p:nvGrpSpPr>
          <p:cNvPr id="48" name="组合 47"/>
          <p:cNvGrpSpPr/>
          <p:nvPr/>
        </p:nvGrpSpPr>
        <p:grpSpPr>
          <a:xfrm>
            <a:off x="1072080" y="1774139"/>
            <a:ext cx="3985683" cy="4212167"/>
            <a:chOff x="819935" y="1087683"/>
            <a:chExt cx="2989262" cy="3159125"/>
          </a:xfrm>
        </p:grpSpPr>
        <p:sp>
          <p:nvSpPr>
            <p:cNvPr id="49" name="矩形 48"/>
            <p:cNvSpPr/>
            <p:nvPr/>
          </p:nvSpPr>
          <p:spPr bwMode="auto">
            <a:xfrm rot="19138825">
              <a:off x="1005672" y="2568821"/>
              <a:ext cx="2803525" cy="38100"/>
            </a:xfrm>
            <a:prstGeom prst="rect">
              <a:avLst/>
            </a:prstGeom>
            <a:gradFill>
              <a:gsLst>
                <a:gs pos="0">
                  <a:srgbClr val="7D7D7D"/>
                </a:gs>
                <a:gs pos="50000">
                  <a:srgbClr val="A9A9A9"/>
                </a:gs>
                <a:gs pos="100000">
                  <a:srgbClr val="7D7D7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endParaRPr lang="zh-CN" altLang="en-US">
                <a:solidFill>
                  <a:prstClr val="white"/>
                </a:solidFill>
              </a:endParaRPr>
            </a:p>
          </p:txBody>
        </p:sp>
        <p:sp>
          <p:nvSpPr>
            <p:cNvPr id="50" name="Freeform 16"/>
            <p:cNvSpPr/>
            <p:nvPr/>
          </p:nvSpPr>
          <p:spPr bwMode="auto">
            <a:xfrm>
              <a:off x="823110" y="1087683"/>
              <a:ext cx="2295525" cy="874713"/>
            </a:xfrm>
            <a:custGeom>
              <a:avLst/>
              <a:gdLst>
                <a:gd name="T0" fmla="*/ 4706 w 4706"/>
                <a:gd name="T1" fmla="*/ 1936 h 1936"/>
                <a:gd name="T2" fmla="*/ 3264 w 4706"/>
                <a:gd name="T3" fmla="*/ 756 h 1936"/>
                <a:gd name="T4" fmla="*/ 3264 w 4706"/>
                <a:gd name="T5" fmla="*/ 756 h 1936"/>
                <a:gd name="T6" fmla="*/ 3262 w 4706"/>
                <a:gd name="T7" fmla="*/ 755 h 1936"/>
                <a:gd name="T8" fmla="*/ 3255 w 4706"/>
                <a:gd name="T9" fmla="*/ 751 h 1936"/>
                <a:gd name="T10" fmla="*/ 3252 w 4706"/>
                <a:gd name="T11" fmla="*/ 748 h 1936"/>
                <a:gd name="T12" fmla="*/ 287 w 4706"/>
                <a:gd name="T13" fmla="*/ 199 h 1936"/>
                <a:gd name="T14" fmla="*/ 0 w 4706"/>
                <a:gd name="T15" fmla="*/ 1508 h 1936"/>
                <a:gd name="T16" fmla="*/ 4706 w 4706"/>
                <a:gd name="T17" fmla="*/ 1936 h 1936"/>
                <a:gd name="connsiteX0" fmla="*/ 10000 w 10000"/>
                <a:gd name="connsiteY0" fmla="*/ 9312 h 9312"/>
                <a:gd name="connsiteX1" fmla="*/ 6936 w 10000"/>
                <a:gd name="connsiteY1" fmla="*/ 3217 h 9312"/>
                <a:gd name="connsiteX2" fmla="*/ 6936 w 10000"/>
                <a:gd name="connsiteY2" fmla="*/ 3217 h 9312"/>
                <a:gd name="connsiteX3" fmla="*/ 6932 w 10000"/>
                <a:gd name="connsiteY3" fmla="*/ 3212 h 9312"/>
                <a:gd name="connsiteX4" fmla="*/ 6917 w 10000"/>
                <a:gd name="connsiteY4" fmla="*/ 3191 h 9312"/>
                <a:gd name="connsiteX5" fmla="*/ 6989 w 10000"/>
                <a:gd name="connsiteY5" fmla="*/ 3010 h 9312"/>
                <a:gd name="connsiteX6" fmla="*/ 610 w 10000"/>
                <a:gd name="connsiteY6" fmla="*/ 340 h 9312"/>
                <a:gd name="connsiteX7" fmla="*/ 0 w 10000"/>
                <a:gd name="connsiteY7" fmla="*/ 7101 h 9312"/>
                <a:gd name="connsiteX8" fmla="*/ 10000 w 10000"/>
                <a:gd name="connsiteY8" fmla="*/ 9312 h 9312"/>
                <a:gd name="connsiteX0-1" fmla="*/ 10000 w 10000"/>
                <a:gd name="connsiteY0-2" fmla="*/ 9853 h 9853"/>
                <a:gd name="connsiteX1-3" fmla="*/ 6936 w 10000"/>
                <a:gd name="connsiteY1-4" fmla="*/ 3308 h 9853"/>
                <a:gd name="connsiteX2-5" fmla="*/ 6936 w 10000"/>
                <a:gd name="connsiteY2-6" fmla="*/ 3308 h 9853"/>
                <a:gd name="connsiteX3-7" fmla="*/ 6932 w 10000"/>
                <a:gd name="connsiteY3-8" fmla="*/ 3302 h 9853"/>
                <a:gd name="connsiteX4-9" fmla="*/ 7200 w 10000"/>
                <a:gd name="connsiteY4-10" fmla="*/ 3517 h 9853"/>
                <a:gd name="connsiteX5-11" fmla="*/ 6989 w 10000"/>
                <a:gd name="connsiteY5-12" fmla="*/ 3085 h 9853"/>
                <a:gd name="connsiteX6-13" fmla="*/ 610 w 10000"/>
                <a:gd name="connsiteY6-14" fmla="*/ 218 h 9853"/>
                <a:gd name="connsiteX7-15" fmla="*/ 0 w 10000"/>
                <a:gd name="connsiteY7-16" fmla="*/ 7479 h 9853"/>
                <a:gd name="connsiteX8-17" fmla="*/ 10000 w 10000"/>
                <a:gd name="connsiteY8-18" fmla="*/ 9853 h 9853"/>
                <a:gd name="connsiteX0-19" fmla="*/ 10000 w 10000"/>
                <a:gd name="connsiteY0-20" fmla="*/ 9999 h 9999"/>
                <a:gd name="connsiteX1-21" fmla="*/ 6936 w 10000"/>
                <a:gd name="connsiteY1-22" fmla="*/ 3356 h 9999"/>
                <a:gd name="connsiteX2-23" fmla="*/ 6936 w 10000"/>
                <a:gd name="connsiteY2-24" fmla="*/ 3356 h 9999"/>
                <a:gd name="connsiteX3-25" fmla="*/ 6932 w 10000"/>
                <a:gd name="connsiteY3-26" fmla="*/ 3350 h 9999"/>
                <a:gd name="connsiteX4-27" fmla="*/ 6989 w 10000"/>
                <a:gd name="connsiteY4-28" fmla="*/ 3130 h 9999"/>
                <a:gd name="connsiteX5-29" fmla="*/ 610 w 10000"/>
                <a:gd name="connsiteY5-30" fmla="*/ 220 h 9999"/>
                <a:gd name="connsiteX6-31" fmla="*/ 0 w 10000"/>
                <a:gd name="connsiteY6-32" fmla="*/ 7590 h 9999"/>
                <a:gd name="connsiteX7-33" fmla="*/ 10000 w 10000"/>
                <a:gd name="connsiteY7-34" fmla="*/ 9999 h 9999"/>
                <a:gd name="connsiteX0-35" fmla="*/ 10000 w 10000"/>
                <a:gd name="connsiteY0-36" fmla="*/ 10000 h 10000"/>
                <a:gd name="connsiteX1-37" fmla="*/ 6936 w 10000"/>
                <a:gd name="connsiteY1-38" fmla="*/ 3356 h 10000"/>
                <a:gd name="connsiteX2-39" fmla="*/ 6936 w 10000"/>
                <a:gd name="connsiteY2-40" fmla="*/ 3356 h 10000"/>
                <a:gd name="connsiteX3-41" fmla="*/ 6989 w 10000"/>
                <a:gd name="connsiteY3-42" fmla="*/ 3130 h 10000"/>
                <a:gd name="connsiteX4-43" fmla="*/ 610 w 10000"/>
                <a:gd name="connsiteY4-44" fmla="*/ 220 h 10000"/>
                <a:gd name="connsiteX5-45" fmla="*/ 0 w 10000"/>
                <a:gd name="connsiteY5-46" fmla="*/ 7591 h 10000"/>
                <a:gd name="connsiteX6-47" fmla="*/ 10000 w 10000"/>
                <a:gd name="connsiteY6-48" fmla="*/ 10000 h 10000"/>
                <a:gd name="connsiteX0-49" fmla="*/ 10000 w 10000"/>
                <a:gd name="connsiteY0-50" fmla="*/ 10000 h 10000"/>
                <a:gd name="connsiteX1-51" fmla="*/ 6936 w 10000"/>
                <a:gd name="connsiteY1-52" fmla="*/ 3356 h 10000"/>
                <a:gd name="connsiteX2-53" fmla="*/ 6989 w 10000"/>
                <a:gd name="connsiteY2-54" fmla="*/ 3130 h 10000"/>
                <a:gd name="connsiteX3-55" fmla="*/ 610 w 10000"/>
                <a:gd name="connsiteY3-56" fmla="*/ 220 h 10000"/>
                <a:gd name="connsiteX4-57" fmla="*/ 0 w 10000"/>
                <a:gd name="connsiteY4-58" fmla="*/ 7591 h 10000"/>
                <a:gd name="connsiteX5-59" fmla="*/ 10000 w 10000"/>
                <a:gd name="connsiteY5-60" fmla="*/ 10000 h 10000"/>
                <a:gd name="connsiteX0-61" fmla="*/ 10000 w 10290"/>
                <a:gd name="connsiteY0-62" fmla="*/ 10067 h 10067"/>
                <a:gd name="connsiteX1-63" fmla="*/ 6989 w 10290"/>
                <a:gd name="connsiteY1-64" fmla="*/ 3197 h 10067"/>
                <a:gd name="connsiteX2-65" fmla="*/ 610 w 10290"/>
                <a:gd name="connsiteY2-66" fmla="*/ 287 h 10067"/>
                <a:gd name="connsiteX3-67" fmla="*/ 0 w 10290"/>
                <a:gd name="connsiteY3-68" fmla="*/ 7658 h 10067"/>
                <a:gd name="connsiteX4-69" fmla="*/ 10000 w 10290"/>
                <a:gd name="connsiteY4-70" fmla="*/ 10067 h 10067"/>
                <a:gd name="connsiteX0-71" fmla="*/ 10000 w 10000"/>
                <a:gd name="connsiteY0-72" fmla="*/ 10067 h 10067"/>
                <a:gd name="connsiteX1-73" fmla="*/ 6989 w 10000"/>
                <a:gd name="connsiteY1-74" fmla="*/ 3197 h 10067"/>
                <a:gd name="connsiteX2-75" fmla="*/ 610 w 10000"/>
                <a:gd name="connsiteY2-76" fmla="*/ 287 h 10067"/>
                <a:gd name="connsiteX3-77" fmla="*/ 0 w 10000"/>
                <a:gd name="connsiteY3-78" fmla="*/ 7658 h 10067"/>
                <a:gd name="connsiteX4-79" fmla="*/ 10000 w 10000"/>
                <a:gd name="connsiteY4-80" fmla="*/ 10067 h 10067"/>
                <a:gd name="connsiteX0-81" fmla="*/ 10000 w 10000"/>
                <a:gd name="connsiteY0-82" fmla="*/ 10067 h 10067"/>
                <a:gd name="connsiteX1-83" fmla="*/ 6989 w 10000"/>
                <a:gd name="connsiteY1-84" fmla="*/ 3197 h 10067"/>
                <a:gd name="connsiteX2-85" fmla="*/ 610 w 10000"/>
                <a:gd name="connsiteY2-86" fmla="*/ 287 h 10067"/>
                <a:gd name="connsiteX3-87" fmla="*/ 0 w 10000"/>
                <a:gd name="connsiteY3-88" fmla="*/ 7658 h 10067"/>
                <a:gd name="connsiteX4-89" fmla="*/ 10000 w 10000"/>
                <a:gd name="connsiteY4-90" fmla="*/ 10067 h 10067"/>
                <a:gd name="connsiteX0-91" fmla="*/ 10000 w 10000"/>
                <a:gd name="connsiteY0-92" fmla="*/ 10081 h 10081"/>
                <a:gd name="connsiteX1-93" fmla="*/ 6989 w 10000"/>
                <a:gd name="connsiteY1-94" fmla="*/ 3211 h 10081"/>
                <a:gd name="connsiteX2-95" fmla="*/ 610 w 10000"/>
                <a:gd name="connsiteY2-96" fmla="*/ 301 h 10081"/>
                <a:gd name="connsiteX3-97" fmla="*/ 0 w 10000"/>
                <a:gd name="connsiteY3-98" fmla="*/ 7672 h 10081"/>
                <a:gd name="connsiteX4-99" fmla="*/ 10000 w 10000"/>
                <a:gd name="connsiteY4-100" fmla="*/ 10081 h 10081"/>
                <a:gd name="connsiteX0-101" fmla="*/ 10000 w 10000"/>
                <a:gd name="connsiteY0-102" fmla="*/ 10118 h 10118"/>
                <a:gd name="connsiteX1-103" fmla="*/ 6796 w 10000"/>
                <a:gd name="connsiteY1-104" fmla="*/ 2887 h 10118"/>
                <a:gd name="connsiteX2-105" fmla="*/ 610 w 10000"/>
                <a:gd name="connsiteY2-106" fmla="*/ 338 h 10118"/>
                <a:gd name="connsiteX3-107" fmla="*/ 0 w 10000"/>
                <a:gd name="connsiteY3-108" fmla="*/ 7709 h 10118"/>
                <a:gd name="connsiteX4-109" fmla="*/ 10000 w 10000"/>
                <a:gd name="connsiteY4-110" fmla="*/ 10118 h 10118"/>
                <a:gd name="connsiteX0-111" fmla="*/ 10000 w 10000"/>
                <a:gd name="connsiteY0-112" fmla="*/ 10124 h 10124"/>
                <a:gd name="connsiteX1-113" fmla="*/ 6796 w 10000"/>
                <a:gd name="connsiteY1-114" fmla="*/ 2893 h 10124"/>
                <a:gd name="connsiteX2-115" fmla="*/ 610 w 10000"/>
                <a:gd name="connsiteY2-116" fmla="*/ 344 h 10124"/>
                <a:gd name="connsiteX3-117" fmla="*/ 0 w 10000"/>
                <a:gd name="connsiteY3-118" fmla="*/ 7715 h 10124"/>
                <a:gd name="connsiteX4-119" fmla="*/ 10000 w 10000"/>
                <a:gd name="connsiteY4-120" fmla="*/ 10124 h 101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124">
                  <a:moveTo>
                    <a:pt x="10000" y="10124"/>
                  </a:moveTo>
                  <a:cubicBezTo>
                    <a:pt x="9159" y="7545"/>
                    <a:pt x="8270" y="5034"/>
                    <a:pt x="6796" y="2893"/>
                  </a:cubicBezTo>
                  <a:cubicBezTo>
                    <a:pt x="5515" y="1032"/>
                    <a:pt x="3782" y="-776"/>
                    <a:pt x="610" y="344"/>
                  </a:cubicBezTo>
                  <a:cubicBezTo>
                    <a:pt x="759" y="3181"/>
                    <a:pt x="663" y="4876"/>
                    <a:pt x="0" y="7715"/>
                  </a:cubicBezTo>
                  <a:cubicBezTo>
                    <a:pt x="3334" y="5272"/>
                    <a:pt x="6887" y="6127"/>
                    <a:pt x="10000" y="10124"/>
                  </a:cubicBezTo>
                  <a:close/>
                </a:path>
              </a:pathLst>
            </a:custGeom>
            <a:solidFill>
              <a:srgbClr val="E74C2E"/>
            </a:solidFill>
            <a:ln w="9525" cap="rnd">
              <a:solidFill>
                <a:srgbClr val="C5C5C5"/>
              </a:solidFill>
              <a:prstDash val="solid"/>
              <a:round/>
            </a:ln>
          </p:spPr>
          <p:txBody>
            <a:bodyPr/>
            <a:lstStyle/>
            <a:p>
              <a:pPr defTabSz="914377">
                <a:defRPr/>
              </a:pPr>
              <a:endParaRPr lang="zh-CN" altLang="en-US">
                <a:solidFill>
                  <a:prstClr val="black"/>
                </a:solidFill>
              </a:endParaRPr>
            </a:p>
          </p:txBody>
        </p:sp>
        <p:sp>
          <p:nvSpPr>
            <p:cNvPr id="51" name="Freeform 18"/>
            <p:cNvSpPr/>
            <p:nvPr/>
          </p:nvSpPr>
          <p:spPr bwMode="auto">
            <a:xfrm>
              <a:off x="819935" y="1541708"/>
              <a:ext cx="2298700" cy="1595438"/>
            </a:xfrm>
            <a:custGeom>
              <a:avLst/>
              <a:gdLst>
                <a:gd name="T0" fmla="*/ 4714 w 4714"/>
                <a:gd name="T1" fmla="*/ 862 h 3272"/>
                <a:gd name="T2" fmla="*/ 8 w 4714"/>
                <a:gd name="T3" fmla="*/ 434 h 3272"/>
                <a:gd name="T4" fmla="*/ 8 w 4714"/>
                <a:gd name="T5" fmla="*/ 434 h 3272"/>
                <a:gd name="T6" fmla="*/ 0 w 4714"/>
                <a:gd name="T7" fmla="*/ 448 h 3272"/>
                <a:gd name="T8" fmla="*/ 1672 w 4714"/>
                <a:gd name="T9" fmla="*/ 3272 h 3272"/>
                <a:gd name="T10" fmla="*/ 4714 w 4714"/>
                <a:gd name="T11" fmla="*/ 862 h 3272"/>
              </a:gdLst>
              <a:ahLst/>
              <a:cxnLst>
                <a:cxn ang="0">
                  <a:pos x="T0" y="T1"/>
                </a:cxn>
                <a:cxn ang="0">
                  <a:pos x="T2" y="T3"/>
                </a:cxn>
                <a:cxn ang="0">
                  <a:pos x="T4" y="T5"/>
                </a:cxn>
                <a:cxn ang="0">
                  <a:pos x="T6" y="T7"/>
                </a:cxn>
                <a:cxn ang="0">
                  <a:pos x="T8" y="T9"/>
                </a:cxn>
                <a:cxn ang="0">
                  <a:pos x="T10" y="T11"/>
                </a:cxn>
              </a:cxnLst>
              <a:rect l="0" t="0" r="r" b="b"/>
              <a:pathLst>
                <a:path w="4714" h="3272">
                  <a:moveTo>
                    <a:pt x="4714" y="862"/>
                  </a:moveTo>
                  <a:cubicBezTo>
                    <a:pt x="3249" y="152"/>
                    <a:pt x="1577" y="0"/>
                    <a:pt x="8" y="434"/>
                  </a:cubicBezTo>
                  <a:lnTo>
                    <a:pt x="8" y="434"/>
                  </a:lnTo>
                  <a:cubicBezTo>
                    <a:pt x="6" y="439"/>
                    <a:pt x="3" y="443"/>
                    <a:pt x="0" y="448"/>
                  </a:cubicBezTo>
                  <a:cubicBezTo>
                    <a:pt x="792" y="1227"/>
                    <a:pt x="1313" y="2222"/>
                    <a:pt x="1672" y="3272"/>
                  </a:cubicBezTo>
                  <a:lnTo>
                    <a:pt x="4714" y="862"/>
                  </a:lnTo>
                  <a:close/>
                </a:path>
              </a:pathLst>
            </a:custGeom>
            <a:solidFill>
              <a:srgbClr val="E74C2E"/>
            </a:solidFill>
            <a:ln w="9525" cap="rnd">
              <a:solidFill>
                <a:srgbClr val="EAEAEA"/>
              </a:solidFill>
              <a:prstDash val="solid"/>
              <a:round/>
            </a:ln>
          </p:spPr>
          <p:txBody>
            <a:bodyPr/>
            <a:lstStyle/>
            <a:p>
              <a:pPr defTabSz="914377">
                <a:defRPr/>
              </a:pPr>
              <a:endParaRPr lang="zh-CN" altLang="en-US">
                <a:solidFill>
                  <a:prstClr val="black"/>
                </a:solidFill>
              </a:endParaRPr>
            </a:p>
          </p:txBody>
        </p:sp>
        <p:sp>
          <p:nvSpPr>
            <p:cNvPr id="52" name="Freeform 19"/>
            <p:cNvSpPr/>
            <p:nvPr/>
          </p:nvSpPr>
          <p:spPr bwMode="auto">
            <a:xfrm>
              <a:off x="2347110" y="1319458"/>
              <a:ext cx="773112" cy="642938"/>
            </a:xfrm>
            <a:custGeom>
              <a:avLst/>
              <a:gdLst>
                <a:gd name="T0" fmla="*/ 1445 w 1445"/>
                <a:gd name="T1" fmla="*/ 1177 h 1180"/>
                <a:gd name="T2" fmla="*/ 0 w 1445"/>
                <a:gd name="T3" fmla="*/ 0 h 1180"/>
                <a:gd name="T4" fmla="*/ 1442 w 1445"/>
                <a:gd name="T5" fmla="*/ 1180 h 1180"/>
                <a:gd name="T6" fmla="*/ 1442 w 1445"/>
                <a:gd name="T7" fmla="*/ 1180 h 1180"/>
                <a:gd name="T8" fmla="*/ 1445 w 1445"/>
                <a:gd name="T9" fmla="*/ 1177 h 1180"/>
                <a:gd name="connsiteX0" fmla="*/ 10996 w 10996"/>
                <a:gd name="connsiteY0" fmla="*/ 10789 h 10814"/>
                <a:gd name="connsiteX1" fmla="*/ 0 w 10996"/>
                <a:gd name="connsiteY1" fmla="*/ 0 h 10814"/>
                <a:gd name="connsiteX2" fmla="*/ 10975 w 10996"/>
                <a:gd name="connsiteY2" fmla="*/ 10814 h 10814"/>
                <a:gd name="connsiteX3" fmla="*/ 10975 w 10996"/>
                <a:gd name="connsiteY3" fmla="*/ 10814 h 10814"/>
                <a:gd name="connsiteX4" fmla="*/ 10996 w 10996"/>
                <a:gd name="connsiteY4" fmla="*/ 10789 h 10814"/>
                <a:gd name="connsiteX0-1" fmla="*/ 11970 w 11970"/>
                <a:gd name="connsiteY0-2" fmla="*/ 10809 h 10834"/>
                <a:gd name="connsiteX1-3" fmla="*/ 974 w 11970"/>
                <a:gd name="connsiteY1-4" fmla="*/ 20 h 10834"/>
                <a:gd name="connsiteX2-5" fmla="*/ 11949 w 11970"/>
                <a:gd name="connsiteY2-6" fmla="*/ 10834 h 10834"/>
                <a:gd name="connsiteX3-7" fmla="*/ 11949 w 11970"/>
                <a:gd name="connsiteY3-8" fmla="*/ 10834 h 10834"/>
                <a:gd name="connsiteX4-9" fmla="*/ 11970 w 11970"/>
                <a:gd name="connsiteY4-10" fmla="*/ 10809 h 10834"/>
                <a:gd name="connsiteX0-11" fmla="*/ 11970 w 11970"/>
                <a:gd name="connsiteY0-12" fmla="*/ 10809 h 10834"/>
                <a:gd name="connsiteX1-13" fmla="*/ 974 w 11970"/>
                <a:gd name="connsiteY1-14" fmla="*/ 20 h 10834"/>
                <a:gd name="connsiteX2-15" fmla="*/ 11949 w 11970"/>
                <a:gd name="connsiteY2-16" fmla="*/ 10834 h 10834"/>
                <a:gd name="connsiteX3-17" fmla="*/ 11949 w 11970"/>
                <a:gd name="connsiteY3-18" fmla="*/ 10834 h 10834"/>
                <a:gd name="connsiteX4-19" fmla="*/ 11970 w 11970"/>
                <a:gd name="connsiteY4-20" fmla="*/ 10809 h 10834"/>
                <a:gd name="connsiteX0-21" fmla="*/ 10996 w 10996"/>
                <a:gd name="connsiteY0-22" fmla="*/ 10789 h 10814"/>
                <a:gd name="connsiteX1-23" fmla="*/ 0 w 10996"/>
                <a:gd name="connsiteY1-24" fmla="*/ 0 h 10814"/>
                <a:gd name="connsiteX2-25" fmla="*/ 10975 w 10996"/>
                <a:gd name="connsiteY2-26" fmla="*/ 10814 h 10814"/>
                <a:gd name="connsiteX3-27" fmla="*/ 10975 w 10996"/>
                <a:gd name="connsiteY3-28" fmla="*/ 10814 h 10814"/>
                <a:gd name="connsiteX4-29" fmla="*/ 10996 w 10996"/>
                <a:gd name="connsiteY4-30" fmla="*/ 10789 h 10814"/>
                <a:gd name="connsiteX0-31" fmla="*/ 10996 w 10996"/>
                <a:gd name="connsiteY0-32" fmla="*/ 10789 h 10814"/>
                <a:gd name="connsiteX1-33" fmla="*/ 0 w 10996"/>
                <a:gd name="connsiteY1-34" fmla="*/ 0 h 10814"/>
                <a:gd name="connsiteX2-35" fmla="*/ 10975 w 10996"/>
                <a:gd name="connsiteY2-36" fmla="*/ 10814 h 10814"/>
                <a:gd name="connsiteX3-37" fmla="*/ 10975 w 10996"/>
                <a:gd name="connsiteY3-38" fmla="*/ 10814 h 10814"/>
                <a:gd name="connsiteX4-39" fmla="*/ 10996 w 10996"/>
                <a:gd name="connsiteY4-40" fmla="*/ 10789 h 10814"/>
                <a:gd name="connsiteX0-41" fmla="*/ 10885 w 10885"/>
                <a:gd name="connsiteY0-42" fmla="*/ 11332 h 11357"/>
                <a:gd name="connsiteX1-43" fmla="*/ 0 w 10885"/>
                <a:gd name="connsiteY1-44" fmla="*/ 0 h 11357"/>
                <a:gd name="connsiteX2-45" fmla="*/ 10864 w 10885"/>
                <a:gd name="connsiteY2-46" fmla="*/ 11357 h 11357"/>
                <a:gd name="connsiteX3-47" fmla="*/ 10864 w 10885"/>
                <a:gd name="connsiteY3-48" fmla="*/ 11357 h 11357"/>
                <a:gd name="connsiteX4-49" fmla="*/ 10885 w 10885"/>
                <a:gd name="connsiteY4-50" fmla="*/ 11332 h 11357"/>
                <a:gd name="connsiteX0-51" fmla="*/ 10959 w 10959"/>
                <a:gd name="connsiteY0-52" fmla="*/ 11151 h 11176"/>
                <a:gd name="connsiteX1-53" fmla="*/ 0 w 10959"/>
                <a:gd name="connsiteY1-54" fmla="*/ 0 h 11176"/>
                <a:gd name="connsiteX2-55" fmla="*/ 10938 w 10959"/>
                <a:gd name="connsiteY2-56" fmla="*/ 11176 h 11176"/>
                <a:gd name="connsiteX3-57" fmla="*/ 10938 w 10959"/>
                <a:gd name="connsiteY3-58" fmla="*/ 11176 h 11176"/>
                <a:gd name="connsiteX4-59" fmla="*/ 10959 w 10959"/>
                <a:gd name="connsiteY4-60" fmla="*/ 11151 h 11176"/>
                <a:gd name="connsiteX0-61" fmla="*/ 10959 w 10959"/>
                <a:gd name="connsiteY0-62" fmla="*/ 11151 h 11176"/>
                <a:gd name="connsiteX1-63" fmla="*/ 0 w 10959"/>
                <a:gd name="connsiteY1-64" fmla="*/ 0 h 11176"/>
                <a:gd name="connsiteX2-65" fmla="*/ 10938 w 10959"/>
                <a:gd name="connsiteY2-66" fmla="*/ 11176 h 11176"/>
                <a:gd name="connsiteX3-67" fmla="*/ 10938 w 10959"/>
                <a:gd name="connsiteY3-68" fmla="*/ 11176 h 11176"/>
                <a:gd name="connsiteX4-69" fmla="*/ 10959 w 10959"/>
                <a:gd name="connsiteY4-70" fmla="*/ 11151 h 11176"/>
                <a:gd name="connsiteX0-71" fmla="*/ 10959 w 10959"/>
                <a:gd name="connsiteY0-72" fmla="*/ 11151 h 11176"/>
                <a:gd name="connsiteX1-73" fmla="*/ 0 w 10959"/>
                <a:gd name="connsiteY1-74" fmla="*/ 0 h 11176"/>
                <a:gd name="connsiteX2-75" fmla="*/ 10938 w 10959"/>
                <a:gd name="connsiteY2-76" fmla="*/ 11176 h 11176"/>
                <a:gd name="connsiteX3-77" fmla="*/ 10938 w 10959"/>
                <a:gd name="connsiteY3-78" fmla="*/ 11176 h 11176"/>
                <a:gd name="connsiteX4-79" fmla="*/ 10959 w 10959"/>
                <a:gd name="connsiteY4-80" fmla="*/ 11151 h 1117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959" h="11176">
                  <a:moveTo>
                    <a:pt x="10959" y="11151"/>
                  </a:moveTo>
                  <a:cubicBezTo>
                    <a:pt x="8129" y="6074"/>
                    <a:pt x="7132" y="2023"/>
                    <a:pt x="0" y="0"/>
                  </a:cubicBezTo>
                  <a:cubicBezTo>
                    <a:pt x="4889" y="3072"/>
                    <a:pt x="8142" y="7117"/>
                    <a:pt x="10938" y="11176"/>
                  </a:cubicBezTo>
                  <a:lnTo>
                    <a:pt x="10938" y="11176"/>
                  </a:lnTo>
                  <a:cubicBezTo>
                    <a:pt x="10945" y="11168"/>
                    <a:pt x="10952" y="11159"/>
                    <a:pt x="10959" y="11151"/>
                  </a:cubicBezTo>
                  <a:close/>
                </a:path>
              </a:pathLst>
            </a:custGeom>
            <a:gradFill>
              <a:gsLst>
                <a:gs pos="0">
                  <a:srgbClr val="D7D7D7"/>
                </a:gs>
                <a:gs pos="50000">
                  <a:srgbClr val="E6E6E6"/>
                </a:gs>
                <a:gs pos="100000">
                  <a:srgbClr val="F9F9F9"/>
                </a:gs>
              </a:gsLst>
              <a:lin ang="2700000" scaled="0"/>
            </a:gradFill>
            <a:ln w="0">
              <a:solidFill>
                <a:srgbClr val="D9D9D9"/>
              </a:solidFill>
              <a:prstDash val="solid"/>
              <a:round/>
            </a:ln>
          </p:spPr>
          <p:txBody>
            <a:bodyPr/>
            <a:lstStyle/>
            <a:p>
              <a:pPr defTabSz="914377">
                <a:defRPr/>
              </a:pPr>
              <a:endParaRPr lang="zh-CN" altLang="en-US">
                <a:solidFill>
                  <a:prstClr val="black"/>
                </a:solidFill>
              </a:endParaRPr>
            </a:p>
          </p:txBody>
        </p:sp>
        <p:sp>
          <p:nvSpPr>
            <p:cNvPr id="53" name="Freeform 22"/>
            <p:cNvSpPr/>
            <p:nvPr/>
          </p:nvSpPr>
          <p:spPr bwMode="auto">
            <a:xfrm>
              <a:off x="1634322" y="1962396"/>
              <a:ext cx="1762125" cy="2284412"/>
            </a:xfrm>
            <a:custGeom>
              <a:avLst/>
              <a:gdLst>
                <a:gd name="T0" fmla="*/ 2641 w 3612"/>
                <a:gd name="T1" fmla="*/ 4682 h 4686"/>
                <a:gd name="T2" fmla="*/ 3042 w 3612"/>
                <a:gd name="T3" fmla="*/ 0 h 4686"/>
                <a:gd name="T4" fmla="*/ 3042 w 3612"/>
                <a:gd name="T5" fmla="*/ 0 h 4686"/>
                <a:gd name="T6" fmla="*/ 0 w 3612"/>
                <a:gd name="T7" fmla="*/ 2410 h 4686"/>
                <a:gd name="T8" fmla="*/ 2 w 3612"/>
                <a:gd name="T9" fmla="*/ 2415 h 4686"/>
                <a:gd name="T10" fmla="*/ 2635 w 3612"/>
                <a:gd name="T11" fmla="*/ 4686 h 4686"/>
                <a:gd name="T12" fmla="*/ 2641 w 3612"/>
                <a:gd name="T13" fmla="*/ 4682 h 4686"/>
              </a:gdLst>
              <a:ahLst/>
              <a:cxnLst>
                <a:cxn ang="0">
                  <a:pos x="T0" y="T1"/>
                </a:cxn>
                <a:cxn ang="0">
                  <a:pos x="T2" y="T3"/>
                </a:cxn>
                <a:cxn ang="0">
                  <a:pos x="T4" y="T5"/>
                </a:cxn>
                <a:cxn ang="0">
                  <a:pos x="T6" y="T7"/>
                </a:cxn>
                <a:cxn ang="0">
                  <a:pos x="T8" y="T9"/>
                </a:cxn>
                <a:cxn ang="0">
                  <a:pos x="T10" y="T11"/>
                </a:cxn>
                <a:cxn ang="0">
                  <a:pos x="T12" y="T13"/>
                </a:cxn>
              </a:cxnLst>
              <a:rect l="0" t="0" r="r" b="b"/>
              <a:pathLst>
                <a:path w="3612" h="4686">
                  <a:moveTo>
                    <a:pt x="2641" y="4682"/>
                  </a:moveTo>
                  <a:cubicBezTo>
                    <a:pt x="3465" y="3259"/>
                    <a:pt x="3612" y="1542"/>
                    <a:pt x="3042" y="0"/>
                  </a:cubicBezTo>
                  <a:lnTo>
                    <a:pt x="3042" y="0"/>
                  </a:lnTo>
                  <a:lnTo>
                    <a:pt x="0" y="2410"/>
                  </a:lnTo>
                  <a:cubicBezTo>
                    <a:pt x="1" y="2412"/>
                    <a:pt x="1" y="2413"/>
                    <a:pt x="2" y="2415"/>
                  </a:cubicBezTo>
                  <a:cubicBezTo>
                    <a:pt x="959" y="3147"/>
                    <a:pt x="1640" y="3583"/>
                    <a:pt x="2635" y="4686"/>
                  </a:cubicBezTo>
                  <a:cubicBezTo>
                    <a:pt x="2637" y="4684"/>
                    <a:pt x="2639" y="4683"/>
                    <a:pt x="2641" y="4682"/>
                  </a:cubicBezTo>
                  <a:close/>
                </a:path>
              </a:pathLst>
            </a:custGeom>
            <a:gradFill flip="none" rotWithShape="1">
              <a:gsLst>
                <a:gs pos="0">
                  <a:srgbClr val="E74C2E">
                    <a:shade val="30000"/>
                    <a:satMod val="115000"/>
                  </a:srgbClr>
                </a:gs>
                <a:gs pos="50000">
                  <a:srgbClr val="E74C2E">
                    <a:shade val="67500"/>
                    <a:satMod val="115000"/>
                  </a:srgbClr>
                </a:gs>
                <a:gs pos="100000">
                  <a:srgbClr val="E74C2E">
                    <a:shade val="100000"/>
                    <a:satMod val="115000"/>
                  </a:srgbClr>
                </a:gs>
              </a:gsLst>
              <a:lin ang="8100000" scaled="1"/>
              <a:tileRect/>
            </a:gradFill>
            <a:ln w="9525" cap="rnd">
              <a:solidFill>
                <a:schemeClr val="bg1"/>
              </a:solidFill>
              <a:prstDash val="solid"/>
              <a:round/>
            </a:ln>
          </p:spPr>
          <p:txBody>
            <a:bodyPr/>
            <a:lstStyle/>
            <a:p>
              <a:pPr defTabSz="914377">
                <a:defRPr/>
              </a:pPr>
              <a:endParaRPr lang="zh-CN" altLang="en-US">
                <a:solidFill>
                  <a:prstClr val="black"/>
                </a:solidFill>
              </a:endParaRPr>
            </a:p>
          </p:txBody>
        </p:sp>
        <p:sp>
          <p:nvSpPr>
            <p:cNvPr id="54" name="Freeform 24"/>
            <p:cNvSpPr/>
            <p:nvPr/>
          </p:nvSpPr>
          <p:spPr bwMode="auto">
            <a:xfrm>
              <a:off x="2923372" y="1962396"/>
              <a:ext cx="869950" cy="2282825"/>
            </a:xfrm>
            <a:custGeom>
              <a:avLst/>
              <a:gdLst>
                <a:gd name="T0" fmla="*/ 1513 w 1784"/>
                <a:gd name="T1" fmla="*/ 2131 h 4682"/>
                <a:gd name="T2" fmla="*/ 1493 w 1784"/>
                <a:gd name="T3" fmla="*/ 2084 h 4682"/>
                <a:gd name="T4" fmla="*/ 401 w 1784"/>
                <a:gd name="T5" fmla="*/ 0 h 4682"/>
                <a:gd name="T6" fmla="*/ 0 w 1784"/>
                <a:gd name="T7" fmla="*/ 4682 h 4682"/>
                <a:gd name="T8" fmla="*/ 0 w 1784"/>
                <a:gd name="T9" fmla="*/ 4682 h 4682"/>
                <a:gd name="T10" fmla="*/ 1431 w 1784"/>
                <a:gd name="T11" fmla="*/ 4681 h 4682"/>
                <a:gd name="T12" fmla="*/ 1513 w 1784"/>
                <a:gd name="T13" fmla="*/ 2131 h 4682"/>
              </a:gdLst>
              <a:ahLst/>
              <a:cxnLst>
                <a:cxn ang="0">
                  <a:pos x="T0" y="T1"/>
                </a:cxn>
                <a:cxn ang="0">
                  <a:pos x="T2" y="T3"/>
                </a:cxn>
                <a:cxn ang="0">
                  <a:pos x="T4" y="T5"/>
                </a:cxn>
                <a:cxn ang="0">
                  <a:pos x="T6" y="T7"/>
                </a:cxn>
                <a:cxn ang="0">
                  <a:pos x="T8" y="T9"/>
                </a:cxn>
                <a:cxn ang="0">
                  <a:pos x="T10" y="T11"/>
                </a:cxn>
                <a:cxn ang="0">
                  <a:pos x="T12" y="T13"/>
                </a:cxn>
              </a:cxnLst>
              <a:rect l="0" t="0" r="r" b="b"/>
              <a:pathLst>
                <a:path w="1784" h="4682">
                  <a:moveTo>
                    <a:pt x="1513" y="2131"/>
                  </a:moveTo>
                  <a:lnTo>
                    <a:pt x="1493" y="2084"/>
                  </a:lnTo>
                  <a:cubicBezTo>
                    <a:pt x="1236" y="1338"/>
                    <a:pt x="868" y="635"/>
                    <a:pt x="401" y="0"/>
                  </a:cubicBezTo>
                  <a:cubicBezTo>
                    <a:pt x="971" y="1542"/>
                    <a:pt x="824" y="3259"/>
                    <a:pt x="0" y="4682"/>
                  </a:cubicBezTo>
                  <a:lnTo>
                    <a:pt x="0" y="4682"/>
                  </a:lnTo>
                  <a:cubicBezTo>
                    <a:pt x="534" y="4328"/>
                    <a:pt x="1017" y="4377"/>
                    <a:pt x="1431" y="4681"/>
                  </a:cubicBezTo>
                  <a:cubicBezTo>
                    <a:pt x="1653" y="3813"/>
                    <a:pt x="1784" y="3028"/>
                    <a:pt x="1513" y="2131"/>
                  </a:cubicBezTo>
                  <a:close/>
                </a:path>
              </a:pathLst>
            </a:custGeom>
            <a:gradFill flip="none" rotWithShape="1">
              <a:gsLst>
                <a:gs pos="0">
                  <a:srgbClr val="E74C2E">
                    <a:shade val="30000"/>
                    <a:satMod val="115000"/>
                  </a:srgbClr>
                </a:gs>
                <a:gs pos="50000">
                  <a:srgbClr val="E74C2E">
                    <a:shade val="67500"/>
                    <a:satMod val="115000"/>
                  </a:srgbClr>
                </a:gs>
                <a:gs pos="100000">
                  <a:srgbClr val="E74C2E">
                    <a:shade val="100000"/>
                    <a:satMod val="115000"/>
                  </a:srgbClr>
                </a:gs>
              </a:gsLst>
              <a:lin ang="8100000" scaled="1"/>
              <a:tileRect/>
            </a:gradFill>
            <a:ln w="9525" cap="rnd">
              <a:solidFill>
                <a:schemeClr val="bg1"/>
              </a:solidFill>
              <a:prstDash val="solid"/>
              <a:round/>
            </a:ln>
          </p:spPr>
          <p:txBody>
            <a:bodyPr/>
            <a:lstStyle/>
            <a:p>
              <a:pPr defTabSz="914377">
                <a:defRPr/>
              </a:pPr>
              <a:endParaRPr lang="zh-CN" altLang="en-US">
                <a:solidFill>
                  <a:prstClr val="black"/>
                </a:solidFill>
              </a:endParaRPr>
            </a:p>
          </p:txBody>
        </p:sp>
        <p:sp>
          <p:nvSpPr>
            <p:cNvPr id="55" name="Freeform 25"/>
            <p:cNvSpPr/>
            <p:nvPr/>
          </p:nvSpPr>
          <p:spPr bwMode="auto">
            <a:xfrm>
              <a:off x="3118635" y="1960808"/>
              <a:ext cx="585787" cy="1039813"/>
            </a:xfrm>
            <a:custGeom>
              <a:avLst/>
              <a:gdLst>
                <a:gd name="T0" fmla="*/ 1087 w 1199"/>
                <a:gd name="T1" fmla="*/ 2057 h 2134"/>
                <a:gd name="T2" fmla="*/ 18 w 1199"/>
                <a:gd name="T3" fmla="*/ 21 h 2134"/>
                <a:gd name="T4" fmla="*/ 3 w 1199"/>
                <a:gd name="T5" fmla="*/ 0 h 2134"/>
                <a:gd name="T6" fmla="*/ 0 w 1199"/>
                <a:gd name="T7" fmla="*/ 3 h 2134"/>
                <a:gd name="T8" fmla="*/ 0 w 1199"/>
                <a:gd name="T9" fmla="*/ 3 h 2134"/>
                <a:gd name="T10" fmla="*/ 1092 w 1199"/>
                <a:gd name="T11" fmla="*/ 2087 h 2134"/>
                <a:gd name="T12" fmla="*/ 1092 w 1199"/>
                <a:gd name="T13" fmla="*/ 2087 h 2134"/>
                <a:gd name="T14" fmla="*/ 1112 w 1199"/>
                <a:gd name="T15" fmla="*/ 2134 h 2134"/>
                <a:gd name="T16" fmla="*/ 1087 w 1199"/>
                <a:gd name="T17" fmla="*/ 2057 h 2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9" h="2134">
                  <a:moveTo>
                    <a:pt x="1087" y="2057"/>
                  </a:moveTo>
                  <a:cubicBezTo>
                    <a:pt x="1199" y="1504"/>
                    <a:pt x="664" y="542"/>
                    <a:pt x="18" y="21"/>
                  </a:cubicBezTo>
                  <a:cubicBezTo>
                    <a:pt x="13" y="14"/>
                    <a:pt x="8" y="7"/>
                    <a:pt x="3" y="0"/>
                  </a:cubicBezTo>
                  <a:lnTo>
                    <a:pt x="0" y="3"/>
                  </a:lnTo>
                  <a:lnTo>
                    <a:pt x="0" y="3"/>
                  </a:lnTo>
                  <a:cubicBezTo>
                    <a:pt x="467" y="638"/>
                    <a:pt x="835" y="1341"/>
                    <a:pt x="1092" y="2087"/>
                  </a:cubicBezTo>
                  <a:lnTo>
                    <a:pt x="1092" y="2087"/>
                  </a:lnTo>
                  <a:lnTo>
                    <a:pt x="1112" y="2134"/>
                  </a:lnTo>
                  <a:cubicBezTo>
                    <a:pt x="1104" y="2108"/>
                    <a:pt x="1096" y="2083"/>
                    <a:pt x="1087" y="2057"/>
                  </a:cubicBezTo>
                  <a:close/>
                </a:path>
              </a:pathLst>
            </a:custGeom>
            <a:gradFill flip="none" rotWithShape="1">
              <a:gsLst>
                <a:gs pos="0">
                  <a:srgbClr val="E74C2E">
                    <a:shade val="30000"/>
                    <a:satMod val="115000"/>
                  </a:srgbClr>
                </a:gs>
                <a:gs pos="50000">
                  <a:srgbClr val="E74C2E">
                    <a:shade val="67500"/>
                    <a:satMod val="115000"/>
                  </a:srgbClr>
                </a:gs>
                <a:gs pos="100000">
                  <a:srgbClr val="E74C2E">
                    <a:shade val="100000"/>
                    <a:satMod val="115000"/>
                  </a:srgbClr>
                </a:gs>
              </a:gsLst>
              <a:lin ang="8100000" scaled="1"/>
              <a:tileRect/>
            </a:gradFill>
            <a:ln w="0">
              <a:solidFill>
                <a:schemeClr val="bg1"/>
              </a:solidFill>
              <a:prstDash val="solid"/>
              <a:round/>
            </a:ln>
          </p:spPr>
          <p:txBody>
            <a:bodyPr/>
            <a:lstStyle/>
            <a:p>
              <a:pPr defTabSz="914377">
                <a:defRPr/>
              </a:pPr>
              <a:endParaRPr lang="zh-CN" altLang="en-US">
                <a:solidFill>
                  <a:prstClr val="black"/>
                </a:solidFill>
              </a:endParaRPr>
            </a:p>
          </p:txBody>
        </p:sp>
        <p:sp>
          <p:nvSpPr>
            <p:cNvPr id="56" name="圆角矩形 55"/>
            <p:cNvSpPr/>
            <p:nvPr/>
          </p:nvSpPr>
          <p:spPr bwMode="auto">
            <a:xfrm rot="19138825">
              <a:off x="913597" y="3618158"/>
              <a:ext cx="514350" cy="106363"/>
            </a:xfrm>
            <a:prstGeom prst="roundRect">
              <a:avLst>
                <a:gd name="adj" fmla="val 50000"/>
              </a:avLst>
            </a:prstGeom>
            <a:gradFill>
              <a:gsLst>
                <a:gs pos="0">
                  <a:srgbClr val="7D7D7D"/>
                </a:gs>
                <a:gs pos="50000">
                  <a:srgbClr val="A9A9A9"/>
                </a:gs>
                <a:gs pos="100000">
                  <a:srgbClr val="7D7D7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endParaRPr lang="zh-CN" altLang="en-US">
                <a:solidFill>
                  <a:prstClr val="white"/>
                </a:solidFill>
              </a:endParaRPr>
            </a:p>
          </p:txBody>
        </p:sp>
      </p:grpSp>
      <p:sp>
        <p:nvSpPr>
          <p:cNvPr id="57" name="任意多边形 56"/>
          <p:cNvSpPr/>
          <p:nvPr/>
        </p:nvSpPr>
        <p:spPr>
          <a:xfrm>
            <a:off x="3931696" y="1524373"/>
            <a:ext cx="1151467" cy="910167"/>
          </a:xfrm>
          <a:custGeom>
            <a:avLst/>
            <a:gdLst>
              <a:gd name="connsiteX0" fmla="*/ 766119 w 766119"/>
              <a:gd name="connsiteY0" fmla="*/ 0 h 605482"/>
              <a:gd name="connsiteX1" fmla="*/ 74140 w 766119"/>
              <a:gd name="connsiteY1" fmla="*/ 605482 h 605482"/>
              <a:gd name="connsiteX2" fmla="*/ 0 w 766119"/>
              <a:gd name="connsiteY2" fmla="*/ 197709 h 605482"/>
              <a:gd name="connsiteX3" fmla="*/ 0 w 766119"/>
              <a:gd name="connsiteY3" fmla="*/ 197709 h 605482"/>
            </a:gdLst>
            <a:ahLst/>
            <a:cxnLst>
              <a:cxn ang="0">
                <a:pos x="connsiteX0" y="connsiteY0"/>
              </a:cxn>
              <a:cxn ang="0">
                <a:pos x="connsiteX1" y="connsiteY1"/>
              </a:cxn>
              <a:cxn ang="0">
                <a:pos x="connsiteX2" y="connsiteY2"/>
              </a:cxn>
              <a:cxn ang="0">
                <a:pos x="connsiteX3" y="connsiteY3"/>
              </a:cxn>
            </a:cxnLst>
            <a:rect l="l" t="t" r="r" b="b"/>
            <a:pathLst>
              <a:path w="766119" h="605482">
                <a:moveTo>
                  <a:pt x="766119" y="0"/>
                </a:moveTo>
                <a:lnTo>
                  <a:pt x="74140" y="605482"/>
                </a:lnTo>
                <a:lnTo>
                  <a:pt x="0" y="197709"/>
                </a:lnTo>
                <a:lnTo>
                  <a:pt x="0" y="197709"/>
                </a:lnTo>
              </a:path>
            </a:pathLst>
          </a:custGeom>
          <a:ln w="19050">
            <a:solidFill>
              <a:srgbClr val="E74C2E"/>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defTabSz="914377">
              <a:defRPr/>
            </a:pPr>
            <a:endParaRPr lang="zh-CN" altLang="en-US">
              <a:solidFill>
                <a:srgbClr val="074AA1"/>
              </a:solidFill>
            </a:endParaRPr>
          </a:p>
        </p:txBody>
      </p:sp>
      <p:sp>
        <p:nvSpPr>
          <p:cNvPr id="58" name="TextBox 13"/>
          <p:cNvSpPr txBox="1">
            <a:spLocks noChangeArrowheads="1"/>
          </p:cNvSpPr>
          <p:nvPr/>
        </p:nvSpPr>
        <p:spPr bwMode="auto">
          <a:xfrm rot="-2529214">
            <a:off x="3947304" y="1435799"/>
            <a:ext cx="1281120"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defTabSz="914377"/>
            <a:r>
              <a:rPr lang="zh-CN" altLang="en-US" sz="2133" b="1" dirty="0">
                <a:solidFill>
                  <a:srgbClr val="E74C2E"/>
                </a:solidFill>
                <a:latin typeface="微软雅黑" panose="020B0503020204020204" pitchFamily="34" charset="-122"/>
                <a:ea typeface="微软雅黑" panose="020B0503020204020204" pitchFamily="34" charset="-122"/>
              </a:rPr>
              <a:t>输入标题</a:t>
            </a:r>
          </a:p>
        </p:txBody>
      </p:sp>
      <p:sp>
        <p:nvSpPr>
          <p:cNvPr id="59" name="任意多边形 58"/>
          <p:cNvSpPr/>
          <p:nvPr/>
        </p:nvSpPr>
        <p:spPr>
          <a:xfrm>
            <a:off x="4649247" y="2178423"/>
            <a:ext cx="1024467" cy="1115483"/>
          </a:xfrm>
          <a:custGeom>
            <a:avLst/>
            <a:gdLst>
              <a:gd name="connsiteX0" fmla="*/ 679621 w 679621"/>
              <a:gd name="connsiteY0" fmla="*/ 0 h 741405"/>
              <a:gd name="connsiteX1" fmla="*/ 0 w 679621"/>
              <a:gd name="connsiteY1" fmla="*/ 617838 h 741405"/>
              <a:gd name="connsiteX2" fmla="*/ 370702 w 679621"/>
              <a:gd name="connsiteY2" fmla="*/ 741405 h 741405"/>
            </a:gdLst>
            <a:ahLst/>
            <a:cxnLst>
              <a:cxn ang="0">
                <a:pos x="connsiteX0" y="connsiteY0"/>
              </a:cxn>
              <a:cxn ang="0">
                <a:pos x="connsiteX1" y="connsiteY1"/>
              </a:cxn>
              <a:cxn ang="0">
                <a:pos x="connsiteX2" y="connsiteY2"/>
              </a:cxn>
            </a:cxnLst>
            <a:rect l="l" t="t" r="r" b="b"/>
            <a:pathLst>
              <a:path w="679621" h="741405">
                <a:moveTo>
                  <a:pt x="679621" y="0"/>
                </a:moveTo>
                <a:lnTo>
                  <a:pt x="0" y="617838"/>
                </a:lnTo>
                <a:lnTo>
                  <a:pt x="370702" y="741405"/>
                </a:lnTo>
              </a:path>
            </a:pathLst>
          </a:custGeom>
          <a:ln w="19050">
            <a:solidFill>
              <a:srgbClr val="E74C2E"/>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defTabSz="914377">
              <a:defRPr/>
            </a:pPr>
            <a:endParaRPr lang="zh-CN" altLang="en-US">
              <a:solidFill>
                <a:srgbClr val="074AA1"/>
              </a:solidFill>
            </a:endParaRPr>
          </a:p>
        </p:txBody>
      </p:sp>
      <p:sp>
        <p:nvSpPr>
          <p:cNvPr id="60" name="TextBox 25"/>
          <p:cNvSpPr txBox="1">
            <a:spLocks noChangeArrowheads="1"/>
          </p:cNvSpPr>
          <p:nvPr/>
        </p:nvSpPr>
        <p:spPr bwMode="auto">
          <a:xfrm rot="-2529214">
            <a:off x="4865147" y="2404905"/>
            <a:ext cx="1464733" cy="493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defTabSz="914377"/>
            <a:r>
              <a:rPr lang="zh-CN" altLang="en-US" sz="2133" b="1" dirty="0">
                <a:solidFill>
                  <a:srgbClr val="E74C2E"/>
                </a:solidFill>
                <a:latin typeface="微软雅黑" panose="020B0503020204020204" pitchFamily="34" charset="-122"/>
                <a:ea typeface="微软雅黑" panose="020B0503020204020204" pitchFamily="34" charset="-122"/>
              </a:rPr>
              <a:t>输入标题</a:t>
            </a:r>
          </a:p>
        </p:txBody>
      </p:sp>
      <p:grpSp>
        <p:nvGrpSpPr>
          <p:cNvPr id="61" name="组合 60"/>
          <p:cNvGrpSpPr/>
          <p:nvPr/>
        </p:nvGrpSpPr>
        <p:grpSpPr>
          <a:xfrm>
            <a:off x="6469755" y="2024703"/>
            <a:ext cx="4674159" cy="495483"/>
            <a:chOff x="4868191" y="1275606"/>
            <a:chExt cx="3505619" cy="371612"/>
          </a:xfrm>
          <a:solidFill>
            <a:srgbClr val="E74C2E"/>
          </a:solidFill>
        </p:grpSpPr>
        <p:sp>
          <p:nvSpPr>
            <p:cNvPr id="62" name="Freeform 60"/>
            <p:cNvSpPr/>
            <p:nvPr/>
          </p:nvSpPr>
          <p:spPr bwMode="auto">
            <a:xfrm>
              <a:off x="4868191" y="1275606"/>
              <a:ext cx="345953" cy="371612"/>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grpFill/>
            <a:ln>
              <a:noFill/>
            </a:ln>
          </p:spPr>
          <p:txBody>
            <a:bodyPr vert="horz" wrap="square" lIns="91440" tIns="45720" rIns="91440" bIns="45720" numCol="1" anchor="t" anchorCtr="0" compatLnSpc="1"/>
            <a:lstStyle/>
            <a:p>
              <a:pPr defTabSz="914377"/>
              <a:endParaRPr lang="zh-CN" altLang="en-US">
                <a:solidFill>
                  <a:prstClr val="black"/>
                </a:solidFill>
              </a:endParaRPr>
            </a:p>
          </p:txBody>
        </p:sp>
        <p:sp>
          <p:nvSpPr>
            <p:cNvPr id="63" name="圆角矩形 62"/>
            <p:cNvSpPr/>
            <p:nvPr/>
          </p:nvSpPr>
          <p:spPr>
            <a:xfrm>
              <a:off x="5284431" y="1374905"/>
              <a:ext cx="3089379" cy="272313"/>
            </a:xfrm>
            <a:prstGeom prst="roundRect">
              <a:avLst>
                <a:gd name="adj" fmla="val 99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77"/>
              <a:r>
                <a:rPr lang="zh-CN" altLang="en-US" sz="1867" b="1" dirty="0">
                  <a:solidFill>
                    <a:prstClr val="white"/>
                  </a:solidFill>
                  <a:latin typeface="微软雅黑" panose="020B0503020204020204" pitchFamily="34" charset="-122"/>
                  <a:ea typeface="微软雅黑" panose="020B0503020204020204" pitchFamily="34" charset="-122"/>
                  <a:cs typeface="Arial Unicode MS" panose="020B0604020202020204" pitchFamily="34" charset="-122"/>
                </a:rPr>
                <a:t>单击此处输入文本内容</a:t>
              </a:r>
              <a:endParaRPr lang="zh-CN" altLang="en-US" sz="1867" b="1" dirty="0">
                <a:solidFill>
                  <a:prstClr val="white"/>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4" name="等腰三角形 63"/>
            <p:cNvSpPr/>
            <p:nvPr/>
          </p:nvSpPr>
          <p:spPr>
            <a:xfrm rot="16200000">
              <a:off x="5237907" y="1417012"/>
              <a:ext cx="46525" cy="9404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77"/>
              <a:endParaRPr lang="zh-CN" altLang="en-US">
                <a:solidFill>
                  <a:prstClr val="white"/>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pSp>
      <p:sp>
        <p:nvSpPr>
          <p:cNvPr id="65" name="矩形 64"/>
          <p:cNvSpPr/>
          <p:nvPr/>
        </p:nvSpPr>
        <p:spPr>
          <a:xfrm>
            <a:off x="6484268" y="2655180"/>
            <a:ext cx="4027595" cy="1996078"/>
          </a:xfrm>
          <a:prstGeom prst="rect">
            <a:avLst/>
          </a:prstGeom>
        </p:spPr>
        <p:txBody>
          <a:bodyPr wrap="square" lIns="87015" tIns="43507" rIns="87015" bIns="43507">
            <a:spAutoFit/>
          </a:bodyPr>
          <a:lstStyle/>
          <a:p>
            <a:pPr algn="just" defTabSz="914377">
              <a:spcBef>
                <a:spcPts val="800"/>
              </a:spcBef>
              <a:spcAft>
                <a:spcPts val="800"/>
              </a:spcAft>
              <a:buClr>
                <a:srgbClr val="074AA1"/>
              </a:buClr>
              <a:defRPr/>
            </a:pPr>
            <a:r>
              <a:rPr lang="zh-CN" altLang="en-US" sz="1200" b="1" dirty="0">
                <a:solidFill>
                  <a:prstClr val="black">
                    <a:lumMod val="50000"/>
                    <a:lumOff val="50000"/>
                  </a:prstClr>
                </a:solidFill>
                <a:latin typeface="微软雅黑" panose="020B0503020204020204" pitchFamily="34" charset="-122"/>
                <a:ea typeface="微软雅黑" panose="020B0503020204020204" pitchFamily="34" charset="-122"/>
              </a:rPr>
              <a:t>请在此处输入您的文本，或者复制您的文本粘贴到此处请在此处输入您的文本，或者复制您的文本粘贴到此处</a:t>
            </a:r>
            <a:endParaRPr lang="en-US" altLang="zh-CN" sz="1200" b="1" dirty="0">
              <a:solidFill>
                <a:prstClr val="black">
                  <a:lumMod val="50000"/>
                  <a:lumOff val="50000"/>
                </a:prstClr>
              </a:solidFill>
              <a:latin typeface="微软雅黑" panose="020B0503020204020204" pitchFamily="34" charset="-122"/>
              <a:ea typeface="微软雅黑" panose="020B0503020204020204" pitchFamily="34" charset="-122"/>
            </a:endParaRPr>
          </a:p>
          <a:p>
            <a:pPr algn="just" defTabSz="914377">
              <a:spcBef>
                <a:spcPts val="800"/>
              </a:spcBef>
              <a:spcAft>
                <a:spcPts val="800"/>
              </a:spcAft>
              <a:buClr>
                <a:srgbClr val="074AA1"/>
              </a:buClr>
              <a:defRPr/>
            </a:pPr>
            <a:r>
              <a:rPr lang="zh-CN" altLang="en-US" sz="1200" b="1" dirty="0">
                <a:solidFill>
                  <a:prstClr val="black">
                    <a:lumMod val="50000"/>
                    <a:lumOff val="50000"/>
                  </a:prstClr>
                </a:solidFill>
                <a:latin typeface="微软雅黑" panose="020B0503020204020204" pitchFamily="34" charset="-122"/>
                <a:ea typeface="微软雅黑" panose="020B0503020204020204" pitchFamily="34" charset="-122"/>
              </a:rPr>
              <a:t>请在此处输入您的文本，或者复制您的文本粘贴到此处请在此处输入您的文本，或者复制您的文本粘贴到</a:t>
            </a:r>
            <a:r>
              <a:rPr lang="zh-CN" altLang="en-US" sz="1200" b="1" dirty="0">
                <a:solidFill>
                  <a:prstClr val="black">
                    <a:lumMod val="50000"/>
                    <a:lumOff val="50000"/>
                  </a:prstClr>
                </a:solidFill>
                <a:latin typeface="微软雅黑" panose="020B0503020204020204" pitchFamily="34" charset="-122"/>
                <a:ea typeface="微软雅黑" panose="020B0503020204020204" pitchFamily="34" charset="-122"/>
              </a:rPr>
              <a:t>此处</a:t>
            </a:r>
            <a:endParaRPr lang="en-US" altLang="zh-CN" sz="1200" b="1" dirty="0">
              <a:solidFill>
                <a:prstClr val="black">
                  <a:lumMod val="50000"/>
                  <a:lumOff val="50000"/>
                </a:prstClr>
              </a:solidFill>
              <a:latin typeface="微软雅黑" panose="020B0503020204020204" pitchFamily="34" charset="-122"/>
              <a:ea typeface="微软雅黑" panose="020B0503020204020204" pitchFamily="34" charset="-122"/>
            </a:endParaRPr>
          </a:p>
          <a:p>
            <a:pPr algn="just" defTabSz="914377">
              <a:spcBef>
                <a:spcPts val="800"/>
              </a:spcBef>
              <a:spcAft>
                <a:spcPts val="800"/>
              </a:spcAft>
              <a:buClr>
                <a:srgbClr val="074AA1"/>
              </a:buClr>
              <a:defRPr/>
            </a:pPr>
            <a:r>
              <a:rPr lang="zh-CN" altLang="en-US" sz="1200" b="1" dirty="0">
                <a:solidFill>
                  <a:prstClr val="black">
                    <a:lumMod val="50000"/>
                    <a:lumOff val="50000"/>
                  </a:prstClr>
                </a:solidFill>
                <a:latin typeface="微软雅黑" panose="020B0503020204020204" pitchFamily="34" charset="-122"/>
                <a:ea typeface="微软雅黑" panose="020B0503020204020204" pitchFamily="34" charset="-122"/>
              </a:rPr>
              <a:t>请在此处输入您的文本，或者复制您的文本粘贴到此处请在此处输入您的文本，或者复制您的文本粘贴到此处</a:t>
            </a:r>
            <a:endParaRPr lang="en-US" altLang="zh-CN" sz="1200" b="1" dirty="0">
              <a:solidFill>
                <a:prstClr val="black">
                  <a:lumMod val="50000"/>
                  <a:lumOff val="50000"/>
                </a:prstClr>
              </a:solidFill>
              <a:latin typeface="微软雅黑" panose="020B0503020204020204" pitchFamily="34" charset="-122"/>
              <a:ea typeface="微软雅黑" panose="020B0503020204020204" pitchFamily="34" charset="-122"/>
            </a:endParaRPr>
          </a:p>
          <a:p>
            <a:pPr algn="just" defTabSz="914377">
              <a:spcBef>
                <a:spcPts val="800"/>
              </a:spcBef>
              <a:spcAft>
                <a:spcPts val="800"/>
              </a:spcAft>
              <a:buClr>
                <a:srgbClr val="074AA1"/>
              </a:buClr>
              <a:defRPr/>
            </a:pPr>
            <a:endParaRPr lang="en-US" altLang="zh-CN" sz="1200" b="1" dirty="0">
              <a:solidFill>
                <a:prstClr val="black">
                  <a:lumMod val="50000"/>
                  <a:lumOff val="50000"/>
                </a:prstClr>
              </a:solidFill>
              <a:latin typeface="微软雅黑" panose="020B0503020204020204" pitchFamily="34" charset="-122"/>
              <a:ea typeface="微软雅黑" panose="020B0503020204020204" pitchFamily="34" charset="-122"/>
            </a:endParaRPr>
          </a:p>
        </p:txBody>
      </p:sp>
      <p:grpSp>
        <p:nvGrpSpPr>
          <p:cNvPr id="66" name="组合 65"/>
          <p:cNvGrpSpPr>
            <a:grpSpLocks noChangeAspect="1"/>
          </p:cNvGrpSpPr>
          <p:nvPr/>
        </p:nvGrpSpPr>
        <p:grpSpPr>
          <a:xfrm>
            <a:off x="6617119" y="4333515"/>
            <a:ext cx="1152000" cy="1152000"/>
            <a:chOff x="-5821363" y="2478088"/>
            <a:chExt cx="1368425" cy="1368425"/>
          </a:xfrm>
        </p:grpSpPr>
        <p:sp>
          <p:nvSpPr>
            <p:cNvPr id="67" name="Freeform 29"/>
            <p:cNvSpPr/>
            <p:nvPr/>
          </p:nvSpPr>
          <p:spPr bwMode="auto">
            <a:xfrm flipH="1">
              <a:off x="-5821363" y="2478088"/>
              <a:ext cx="1368425" cy="1368425"/>
            </a:xfrm>
            <a:custGeom>
              <a:avLst/>
              <a:gdLst>
                <a:gd name="T0" fmla="*/ 528 w 528"/>
                <a:gd name="T1" fmla="*/ 488 h 528"/>
                <a:gd name="T2" fmla="*/ 488 w 528"/>
                <a:gd name="T3" fmla="*/ 528 h 528"/>
                <a:gd name="T4" fmla="*/ 40 w 528"/>
                <a:gd name="T5" fmla="*/ 528 h 528"/>
                <a:gd name="T6" fmla="*/ 0 w 528"/>
                <a:gd name="T7" fmla="*/ 488 h 528"/>
                <a:gd name="T8" fmla="*/ 0 w 528"/>
                <a:gd name="T9" fmla="*/ 40 h 528"/>
                <a:gd name="T10" fmla="*/ 40 w 528"/>
                <a:gd name="T11" fmla="*/ 0 h 528"/>
                <a:gd name="T12" fmla="*/ 488 w 528"/>
                <a:gd name="T13" fmla="*/ 0 h 528"/>
                <a:gd name="T14" fmla="*/ 528 w 528"/>
                <a:gd name="T15" fmla="*/ 40 h 528"/>
                <a:gd name="T16" fmla="*/ 528 w 528"/>
                <a:gd name="T17" fmla="*/ 488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8" h="528">
                  <a:moveTo>
                    <a:pt x="528" y="488"/>
                  </a:moveTo>
                  <a:cubicBezTo>
                    <a:pt x="528" y="510"/>
                    <a:pt x="510" y="528"/>
                    <a:pt x="488" y="528"/>
                  </a:cubicBezTo>
                  <a:cubicBezTo>
                    <a:pt x="40" y="528"/>
                    <a:pt x="40" y="528"/>
                    <a:pt x="40" y="528"/>
                  </a:cubicBezTo>
                  <a:cubicBezTo>
                    <a:pt x="18" y="528"/>
                    <a:pt x="0" y="510"/>
                    <a:pt x="0" y="488"/>
                  </a:cubicBezTo>
                  <a:cubicBezTo>
                    <a:pt x="0" y="40"/>
                    <a:pt x="0" y="40"/>
                    <a:pt x="0" y="40"/>
                  </a:cubicBezTo>
                  <a:cubicBezTo>
                    <a:pt x="0" y="18"/>
                    <a:pt x="18" y="0"/>
                    <a:pt x="40" y="0"/>
                  </a:cubicBezTo>
                  <a:cubicBezTo>
                    <a:pt x="488" y="0"/>
                    <a:pt x="488" y="0"/>
                    <a:pt x="488" y="0"/>
                  </a:cubicBezTo>
                  <a:cubicBezTo>
                    <a:pt x="510" y="0"/>
                    <a:pt x="528" y="18"/>
                    <a:pt x="528" y="40"/>
                  </a:cubicBezTo>
                  <a:cubicBezTo>
                    <a:pt x="528" y="488"/>
                    <a:pt x="528" y="488"/>
                    <a:pt x="528" y="488"/>
                  </a:cubicBezTo>
                </a:path>
              </a:pathLst>
            </a:custGeom>
            <a:solidFill>
              <a:srgbClr val="E74C2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2400">
                <a:solidFill>
                  <a:sysClr val="windowText" lastClr="000000"/>
                </a:solidFill>
              </a:endParaRPr>
            </a:p>
          </p:txBody>
        </p:sp>
        <p:sp>
          <p:nvSpPr>
            <p:cNvPr id="68" name="Freeform 30"/>
            <p:cNvSpPr/>
            <p:nvPr/>
          </p:nvSpPr>
          <p:spPr bwMode="auto">
            <a:xfrm flipH="1">
              <a:off x="-5386388" y="2841625"/>
              <a:ext cx="933450" cy="1004888"/>
            </a:xfrm>
            <a:custGeom>
              <a:avLst/>
              <a:gdLst>
                <a:gd name="T0" fmla="*/ 272 w 360"/>
                <a:gd name="T1" fmla="*/ 0 h 388"/>
                <a:gd name="T2" fmla="*/ 233 w 360"/>
                <a:gd name="T3" fmla="*/ 39 h 388"/>
                <a:gd name="T4" fmla="*/ 153 w 360"/>
                <a:gd name="T5" fmla="*/ 13 h 388"/>
                <a:gd name="T6" fmla="*/ 0 w 360"/>
                <a:gd name="T7" fmla="*/ 166 h 388"/>
                <a:gd name="T8" fmla="*/ 0 w 360"/>
                <a:gd name="T9" fmla="*/ 348 h 388"/>
                <a:gd name="T10" fmla="*/ 40 w 360"/>
                <a:gd name="T11" fmla="*/ 388 h 388"/>
                <a:gd name="T12" fmla="*/ 147 w 360"/>
                <a:gd name="T13" fmla="*/ 388 h 388"/>
                <a:gd name="T14" fmla="*/ 296 w 360"/>
                <a:gd name="T15" fmla="*/ 239 h 388"/>
                <a:gd name="T16" fmla="*/ 282 w 360"/>
                <a:gd name="T17" fmla="*/ 181 h 388"/>
                <a:gd name="T18" fmla="*/ 344 w 360"/>
                <a:gd name="T19" fmla="*/ 119 h 388"/>
                <a:gd name="T20" fmla="*/ 307 w 360"/>
                <a:gd name="T21" fmla="*/ 92 h 388"/>
                <a:gd name="T22" fmla="*/ 360 w 360"/>
                <a:gd name="T23" fmla="*/ 39 h 388"/>
                <a:gd name="T24" fmla="*/ 287 w 360"/>
                <a:gd name="T25" fmla="*/ 34 h 388"/>
                <a:gd name="T26" fmla="*/ 262 w 360"/>
                <a:gd name="T27" fmla="*/ 53 h 388"/>
                <a:gd name="T28" fmla="*/ 272 w 360"/>
                <a:gd name="T29" fmla="*/ 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0" h="388">
                  <a:moveTo>
                    <a:pt x="272" y="0"/>
                  </a:moveTo>
                  <a:cubicBezTo>
                    <a:pt x="233" y="39"/>
                    <a:pt x="233" y="39"/>
                    <a:pt x="233" y="39"/>
                  </a:cubicBezTo>
                  <a:cubicBezTo>
                    <a:pt x="153" y="13"/>
                    <a:pt x="153" y="13"/>
                    <a:pt x="153" y="13"/>
                  </a:cubicBezTo>
                  <a:cubicBezTo>
                    <a:pt x="0" y="166"/>
                    <a:pt x="0" y="166"/>
                    <a:pt x="0" y="166"/>
                  </a:cubicBezTo>
                  <a:cubicBezTo>
                    <a:pt x="0" y="348"/>
                    <a:pt x="0" y="348"/>
                    <a:pt x="0" y="348"/>
                  </a:cubicBezTo>
                  <a:cubicBezTo>
                    <a:pt x="0" y="370"/>
                    <a:pt x="18" y="388"/>
                    <a:pt x="40" y="388"/>
                  </a:cubicBezTo>
                  <a:cubicBezTo>
                    <a:pt x="147" y="388"/>
                    <a:pt x="147" y="388"/>
                    <a:pt x="147" y="388"/>
                  </a:cubicBezTo>
                  <a:cubicBezTo>
                    <a:pt x="296" y="239"/>
                    <a:pt x="296" y="239"/>
                    <a:pt x="296" y="239"/>
                  </a:cubicBezTo>
                  <a:cubicBezTo>
                    <a:pt x="282" y="181"/>
                    <a:pt x="282" y="181"/>
                    <a:pt x="282" y="181"/>
                  </a:cubicBezTo>
                  <a:cubicBezTo>
                    <a:pt x="344" y="119"/>
                    <a:pt x="344" y="119"/>
                    <a:pt x="344" y="119"/>
                  </a:cubicBezTo>
                  <a:cubicBezTo>
                    <a:pt x="307" y="92"/>
                    <a:pt x="307" y="92"/>
                    <a:pt x="307" y="92"/>
                  </a:cubicBezTo>
                  <a:cubicBezTo>
                    <a:pt x="360" y="39"/>
                    <a:pt x="360" y="39"/>
                    <a:pt x="360" y="39"/>
                  </a:cubicBezTo>
                  <a:cubicBezTo>
                    <a:pt x="287" y="34"/>
                    <a:pt x="287" y="34"/>
                    <a:pt x="287" y="34"/>
                  </a:cubicBezTo>
                  <a:cubicBezTo>
                    <a:pt x="262" y="53"/>
                    <a:pt x="262" y="53"/>
                    <a:pt x="262" y="53"/>
                  </a:cubicBezTo>
                  <a:cubicBezTo>
                    <a:pt x="272" y="0"/>
                    <a:pt x="272" y="0"/>
                    <a:pt x="272" y="0"/>
                  </a:cubicBezTo>
                </a:path>
              </a:pathLst>
            </a:custGeom>
            <a:solidFill>
              <a:srgbClr val="CB351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2400">
                <a:solidFill>
                  <a:sysClr val="windowText" lastClr="000000"/>
                </a:solidFill>
              </a:endParaRPr>
            </a:p>
          </p:txBody>
        </p:sp>
        <p:sp>
          <p:nvSpPr>
            <p:cNvPr id="69" name="Freeform 31"/>
            <p:cNvSpPr/>
            <p:nvPr/>
          </p:nvSpPr>
          <p:spPr bwMode="auto">
            <a:xfrm flipH="1">
              <a:off x="-5222876" y="3089275"/>
              <a:ext cx="103188" cy="371475"/>
            </a:xfrm>
            <a:custGeom>
              <a:avLst/>
              <a:gdLst>
                <a:gd name="T0" fmla="*/ 15 w 40"/>
                <a:gd name="T1" fmla="*/ 0 h 143"/>
                <a:gd name="T2" fmla="*/ 10 w 40"/>
                <a:gd name="T3" fmla="*/ 12 h 143"/>
                <a:gd name="T4" fmla="*/ 0 w 40"/>
                <a:gd name="T5" fmla="*/ 143 h 143"/>
                <a:gd name="T6" fmla="*/ 39 w 40"/>
                <a:gd name="T7" fmla="*/ 143 h 143"/>
                <a:gd name="T8" fmla="*/ 34 w 40"/>
                <a:gd name="T9" fmla="*/ 13 h 143"/>
                <a:gd name="T10" fmla="*/ 15 w 40"/>
                <a:gd name="T11" fmla="*/ 0 h 143"/>
              </a:gdLst>
              <a:ahLst/>
              <a:cxnLst>
                <a:cxn ang="0">
                  <a:pos x="T0" y="T1"/>
                </a:cxn>
                <a:cxn ang="0">
                  <a:pos x="T2" y="T3"/>
                </a:cxn>
                <a:cxn ang="0">
                  <a:pos x="T4" y="T5"/>
                </a:cxn>
                <a:cxn ang="0">
                  <a:pos x="T6" y="T7"/>
                </a:cxn>
                <a:cxn ang="0">
                  <a:pos x="T8" y="T9"/>
                </a:cxn>
                <a:cxn ang="0">
                  <a:pos x="T10" y="T11"/>
                </a:cxn>
              </a:cxnLst>
              <a:rect l="0" t="0" r="r" b="b"/>
              <a:pathLst>
                <a:path w="40" h="143">
                  <a:moveTo>
                    <a:pt x="15" y="0"/>
                  </a:moveTo>
                  <a:cubicBezTo>
                    <a:pt x="10" y="12"/>
                    <a:pt x="10" y="12"/>
                    <a:pt x="10" y="12"/>
                  </a:cubicBezTo>
                  <a:cubicBezTo>
                    <a:pt x="14" y="41"/>
                    <a:pt x="14" y="85"/>
                    <a:pt x="0" y="143"/>
                  </a:cubicBezTo>
                  <a:cubicBezTo>
                    <a:pt x="39" y="143"/>
                    <a:pt x="39" y="143"/>
                    <a:pt x="39" y="143"/>
                  </a:cubicBezTo>
                  <a:cubicBezTo>
                    <a:pt x="39" y="143"/>
                    <a:pt x="40" y="57"/>
                    <a:pt x="34" y="13"/>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2400">
                <a:solidFill>
                  <a:sysClr val="windowText" lastClr="000000"/>
                </a:solidFill>
              </a:endParaRPr>
            </a:p>
          </p:txBody>
        </p:sp>
        <p:sp>
          <p:nvSpPr>
            <p:cNvPr id="70" name="Freeform 32"/>
            <p:cNvSpPr/>
            <p:nvPr/>
          </p:nvSpPr>
          <p:spPr bwMode="auto">
            <a:xfrm flipH="1">
              <a:off x="-5386388" y="2800350"/>
              <a:ext cx="536575" cy="411163"/>
            </a:xfrm>
            <a:custGeom>
              <a:avLst/>
              <a:gdLst>
                <a:gd name="T0" fmla="*/ 126 w 207"/>
                <a:gd name="T1" fmla="*/ 67 h 159"/>
                <a:gd name="T2" fmla="*/ 207 w 207"/>
                <a:gd name="T3" fmla="*/ 55 h 159"/>
                <a:gd name="T4" fmla="*/ 168 w 207"/>
                <a:gd name="T5" fmla="*/ 41 h 159"/>
                <a:gd name="T6" fmla="*/ 117 w 207"/>
                <a:gd name="T7" fmla="*/ 56 h 159"/>
                <a:gd name="T8" fmla="*/ 159 w 207"/>
                <a:gd name="T9" fmla="*/ 0 h 159"/>
                <a:gd name="T10" fmla="*/ 99 w 207"/>
                <a:gd name="T11" fmla="*/ 55 h 159"/>
                <a:gd name="T12" fmla="*/ 25 w 207"/>
                <a:gd name="T13" fmla="*/ 24 h 159"/>
                <a:gd name="T14" fmla="*/ 0 w 207"/>
                <a:gd name="T15" fmla="*/ 29 h 159"/>
                <a:gd name="T16" fmla="*/ 78 w 207"/>
                <a:gd name="T17" fmla="*/ 62 h 159"/>
                <a:gd name="T18" fmla="*/ 9 w 207"/>
                <a:gd name="T19" fmla="*/ 135 h 159"/>
                <a:gd name="T20" fmla="*/ 84 w 207"/>
                <a:gd name="T21" fmla="*/ 79 h 159"/>
                <a:gd name="T22" fmla="*/ 77 w 207"/>
                <a:gd name="T23" fmla="*/ 159 h 159"/>
                <a:gd name="T24" fmla="*/ 112 w 207"/>
                <a:gd name="T25" fmla="*/ 83 h 159"/>
                <a:gd name="T26" fmla="*/ 191 w 207"/>
                <a:gd name="T27" fmla="*/ 135 h 159"/>
                <a:gd name="T28" fmla="*/ 126 w 207"/>
                <a:gd name="T29" fmla="*/ 6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7" h="159">
                  <a:moveTo>
                    <a:pt x="126" y="67"/>
                  </a:moveTo>
                  <a:cubicBezTo>
                    <a:pt x="207" y="55"/>
                    <a:pt x="207" y="55"/>
                    <a:pt x="207" y="55"/>
                  </a:cubicBezTo>
                  <a:cubicBezTo>
                    <a:pt x="194" y="47"/>
                    <a:pt x="180" y="41"/>
                    <a:pt x="168" y="41"/>
                  </a:cubicBezTo>
                  <a:cubicBezTo>
                    <a:pt x="140" y="41"/>
                    <a:pt x="117" y="56"/>
                    <a:pt x="117" y="56"/>
                  </a:cubicBezTo>
                  <a:cubicBezTo>
                    <a:pt x="159" y="0"/>
                    <a:pt x="159" y="0"/>
                    <a:pt x="159" y="0"/>
                  </a:cubicBezTo>
                  <a:cubicBezTo>
                    <a:pt x="106" y="1"/>
                    <a:pt x="99" y="55"/>
                    <a:pt x="99" y="55"/>
                  </a:cubicBezTo>
                  <a:cubicBezTo>
                    <a:pt x="69" y="27"/>
                    <a:pt x="43" y="24"/>
                    <a:pt x="25" y="24"/>
                  </a:cubicBezTo>
                  <a:cubicBezTo>
                    <a:pt x="10" y="24"/>
                    <a:pt x="0" y="29"/>
                    <a:pt x="0" y="29"/>
                  </a:cubicBezTo>
                  <a:cubicBezTo>
                    <a:pt x="78" y="62"/>
                    <a:pt x="78" y="62"/>
                    <a:pt x="78" y="62"/>
                  </a:cubicBezTo>
                  <a:cubicBezTo>
                    <a:pt x="9" y="76"/>
                    <a:pt x="9" y="135"/>
                    <a:pt x="9" y="135"/>
                  </a:cubicBezTo>
                  <a:cubicBezTo>
                    <a:pt x="84" y="79"/>
                    <a:pt x="84" y="79"/>
                    <a:pt x="84" y="79"/>
                  </a:cubicBezTo>
                  <a:cubicBezTo>
                    <a:pt x="71" y="114"/>
                    <a:pt x="77" y="159"/>
                    <a:pt x="77" y="159"/>
                  </a:cubicBezTo>
                  <a:cubicBezTo>
                    <a:pt x="112" y="83"/>
                    <a:pt x="112" y="83"/>
                    <a:pt x="112" y="83"/>
                  </a:cubicBezTo>
                  <a:cubicBezTo>
                    <a:pt x="191" y="135"/>
                    <a:pt x="191" y="135"/>
                    <a:pt x="191" y="135"/>
                  </a:cubicBezTo>
                  <a:cubicBezTo>
                    <a:pt x="188" y="88"/>
                    <a:pt x="126" y="67"/>
                    <a:pt x="126" y="6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2400">
                <a:solidFill>
                  <a:sysClr val="windowText" lastClr="000000"/>
                </a:solidFill>
              </a:endParaRPr>
            </a:p>
          </p:txBody>
        </p:sp>
      </p:grpSp>
      <p:grpSp>
        <p:nvGrpSpPr>
          <p:cNvPr id="71" name="组合 70"/>
          <p:cNvGrpSpPr>
            <a:grpSpLocks noChangeAspect="1"/>
          </p:cNvGrpSpPr>
          <p:nvPr/>
        </p:nvGrpSpPr>
        <p:grpSpPr>
          <a:xfrm flipH="1">
            <a:off x="8273933" y="4333515"/>
            <a:ext cx="1151076" cy="1152000"/>
            <a:chOff x="-3592512" y="-1284288"/>
            <a:chExt cx="1979613" cy="1981201"/>
          </a:xfrm>
        </p:grpSpPr>
        <p:sp>
          <p:nvSpPr>
            <p:cNvPr id="72" name="Freeform 113"/>
            <p:cNvSpPr/>
            <p:nvPr/>
          </p:nvSpPr>
          <p:spPr bwMode="auto">
            <a:xfrm>
              <a:off x="-3592512" y="-1284288"/>
              <a:ext cx="1979613" cy="1981201"/>
            </a:xfrm>
            <a:custGeom>
              <a:avLst/>
              <a:gdLst>
                <a:gd name="T0" fmla="*/ 528 w 528"/>
                <a:gd name="T1" fmla="*/ 488 h 528"/>
                <a:gd name="T2" fmla="*/ 488 w 528"/>
                <a:gd name="T3" fmla="*/ 528 h 528"/>
                <a:gd name="T4" fmla="*/ 40 w 528"/>
                <a:gd name="T5" fmla="*/ 528 h 528"/>
                <a:gd name="T6" fmla="*/ 0 w 528"/>
                <a:gd name="T7" fmla="*/ 488 h 528"/>
                <a:gd name="T8" fmla="*/ 0 w 528"/>
                <a:gd name="T9" fmla="*/ 40 h 528"/>
                <a:gd name="T10" fmla="*/ 40 w 528"/>
                <a:gd name="T11" fmla="*/ 0 h 528"/>
                <a:gd name="T12" fmla="*/ 488 w 528"/>
                <a:gd name="T13" fmla="*/ 0 h 528"/>
                <a:gd name="T14" fmla="*/ 528 w 528"/>
                <a:gd name="T15" fmla="*/ 40 h 528"/>
                <a:gd name="T16" fmla="*/ 528 w 528"/>
                <a:gd name="T17" fmla="*/ 488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8" h="528">
                  <a:moveTo>
                    <a:pt x="528" y="488"/>
                  </a:moveTo>
                  <a:cubicBezTo>
                    <a:pt x="528" y="510"/>
                    <a:pt x="510" y="528"/>
                    <a:pt x="488" y="528"/>
                  </a:cubicBezTo>
                  <a:cubicBezTo>
                    <a:pt x="40" y="528"/>
                    <a:pt x="40" y="528"/>
                    <a:pt x="40" y="528"/>
                  </a:cubicBezTo>
                  <a:cubicBezTo>
                    <a:pt x="18" y="528"/>
                    <a:pt x="0" y="510"/>
                    <a:pt x="0" y="488"/>
                  </a:cubicBezTo>
                  <a:cubicBezTo>
                    <a:pt x="0" y="40"/>
                    <a:pt x="0" y="40"/>
                    <a:pt x="0" y="40"/>
                  </a:cubicBezTo>
                  <a:cubicBezTo>
                    <a:pt x="0" y="18"/>
                    <a:pt x="18" y="0"/>
                    <a:pt x="40" y="0"/>
                  </a:cubicBezTo>
                  <a:cubicBezTo>
                    <a:pt x="488" y="0"/>
                    <a:pt x="488" y="0"/>
                    <a:pt x="488" y="0"/>
                  </a:cubicBezTo>
                  <a:cubicBezTo>
                    <a:pt x="510" y="0"/>
                    <a:pt x="528" y="18"/>
                    <a:pt x="528" y="40"/>
                  </a:cubicBezTo>
                  <a:cubicBezTo>
                    <a:pt x="528" y="488"/>
                    <a:pt x="528" y="488"/>
                    <a:pt x="528" y="488"/>
                  </a:cubicBezTo>
                </a:path>
              </a:pathLst>
            </a:custGeom>
            <a:solidFill>
              <a:srgbClr val="E74C2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2400">
                <a:solidFill>
                  <a:sysClr val="windowText" lastClr="000000"/>
                </a:solidFill>
              </a:endParaRPr>
            </a:p>
          </p:txBody>
        </p:sp>
        <p:sp>
          <p:nvSpPr>
            <p:cNvPr id="73" name="Freeform 114"/>
            <p:cNvSpPr/>
            <p:nvPr/>
          </p:nvSpPr>
          <p:spPr bwMode="auto">
            <a:xfrm>
              <a:off x="-3592512" y="-833438"/>
              <a:ext cx="1508125" cy="1530351"/>
            </a:xfrm>
            <a:custGeom>
              <a:avLst/>
              <a:gdLst>
                <a:gd name="T0" fmla="*/ 275 w 402"/>
                <a:gd name="T1" fmla="*/ 0 h 408"/>
                <a:gd name="T2" fmla="*/ 164 w 402"/>
                <a:gd name="T3" fmla="*/ 33 h 408"/>
                <a:gd name="T4" fmla="*/ 0 w 402"/>
                <a:gd name="T5" fmla="*/ 197 h 408"/>
                <a:gd name="T6" fmla="*/ 0 w 402"/>
                <a:gd name="T7" fmla="*/ 368 h 408"/>
                <a:gd name="T8" fmla="*/ 40 w 402"/>
                <a:gd name="T9" fmla="*/ 408 h 408"/>
                <a:gd name="T10" fmla="*/ 195 w 402"/>
                <a:gd name="T11" fmla="*/ 408 h 408"/>
                <a:gd name="T12" fmla="*/ 368 w 402"/>
                <a:gd name="T13" fmla="*/ 235 h 408"/>
                <a:gd name="T14" fmla="*/ 402 w 402"/>
                <a:gd name="T15" fmla="*/ 135 h 408"/>
                <a:gd name="T16" fmla="*/ 368 w 402"/>
                <a:gd name="T17" fmla="*/ 37 h 408"/>
                <a:gd name="T18" fmla="*/ 275 w 402"/>
                <a:gd name="T19"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2" h="408">
                  <a:moveTo>
                    <a:pt x="275" y="0"/>
                  </a:moveTo>
                  <a:cubicBezTo>
                    <a:pt x="164" y="33"/>
                    <a:pt x="164" y="33"/>
                    <a:pt x="164" y="33"/>
                  </a:cubicBezTo>
                  <a:cubicBezTo>
                    <a:pt x="0" y="197"/>
                    <a:pt x="0" y="197"/>
                    <a:pt x="0" y="197"/>
                  </a:cubicBezTo>
                  <a:cubicBezTo>
                    <a:pt x="0" y="368"/>
                    <a:pt x="0" y="368"/>
                    <a:pt x="0" y="368"/>
                  </a:cubicBezTo>
                  <a:cubicBezTo>
                    <a:pt x="0" y="390"/>
                    <a:pt x="18" y="408"/>
                    <a:pt x="40" y="408"/>
                  </a:cubicBezTo>
                  <a:cubicBezTo>
                    <a:pt x="195" y="408"/>
                    <a:pt x="195" y="408"/>
                    <a:pt x="195" y="408"/>
                  </a:cubicBezTo>
                  <a:cubicBezTo>
                    <a:pt x="368" y="235"/>
                    <a:pt x="368" y="235"/>
                    <a:pt x="368" y="235"/>
                  </a:cubicBezTo>
                  <a:cubicBezTo>
                    <a:pt x="402" y="135"/>
                    <a:pt x="402" y="135"/>
                    <a:pt x="402" y="135"/>
                  </a:cubicBezTo>
                  <a:cubicBezTo>
                    <a:pt x="368" y="37"/>
                    <a:pt x="368" y="37"/>
                    <a:pt x="368" y="37"/>
                  </a:cubicBezTo>
                  <a:cubicBezTo>
                    <a:pt x="275" y="0"/>
                    <a:pt x="275" y="0"/>
                    <a:pt x="275" y="0"/>
                  </a:cubicBezTo>
                </a:path>
              </a:pathLst>
            </a:custGeom>
            <a:solidFill>
              <a:srgbClr val="CB351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2400">
                <a:solidFill>
                  <a:sysClr val="windowText" lastClr="000000"/>
                </a:solidFill>
              </a:endParaRPr>
            </a:p>
          </p:txBody>
        </p:sp>
        <p:sp>
          <p:nvSpPr>
            <p:cNvPr id="74" name="Freeform 115"/>
            <p:cNvSpPr>
              <a:spLocks noEditPoints="1"/>
            </p:cNvSpPr>
            <p:nvPr/>
          </p:nvSpPr>
          <p:spPr bwMode="auto">
            <a:xfrm>
              <a:off x="-3143250" y="-863600"/>
              <a:ext cx="1081088" cy="1081088"/>
            </a:xfrm>
            <a:custGeom>
              <a:avLst/>
              <a:gdLst>
                <a:gd name="T0" fmla="*/ 144 w 288"/>
                <a:gd name="T1" fmla="*/ 0 h 288"/>
                <a:gd name="T2" fmla="*/ 0 w 288"/>
                <a:gd name="T3" fmla="*/ 144 h 288"/>
                <a:gd name="T4" fmla="*/ 144 w 288"/>
                <a:gd name="T5" fmla="*/ 288 h 288"/>
                <a:gd name="T6" fmla="*/ 288 w 288"/>
                <a:gd name="T7" fmla="*/ 144 h 288"/>
                <a:gd name="T8" fmla="*/ 144 w 288"/>
                <a:gd name="T9" fmla="*/ 0 h 288"/>
                <a:gd name="T10" fmla="*/ 32 w 288"/>
                <a:gd name="T11" fmla="*/ 144 h 288"/>
                <a:gd name="T12" fmla="*/ 144 w 288"/>
                <a:gd name="T13" fmla="*/ 32 h 288"/>
                <a:gd name="T14" fmla="*/ 207 w 288"/>
                <a:gd name="T15" fmla="*/ 51 h 288"/>
                <a:gd name="T16" fmla="*/ 158 w 288"/>
                <a:gd name="T17" fmla="*/ 116 h 288"/>
                <a:gd name="T18" fmla="*/ 144 w 288"/>
                <a:gd name="T19" fmla="*/ 112 h 288"/>
                <a:gd name="T20" fmla="*/ 112 w 288"/>
                <a:gd name="T21" fmla="*/ 144 h 288"/>
                <a:gd name="T22" fmla="*/ 116 w 288"/>
                <a:gd name="T23" fmla="*/ 158 h 288"/>
                <a:gd name="T24" fmla="*/ 51 w 288"/>
                <a:gd name="T25" fmla="*/ 207 h 288"/>
                <a:gd name="T26" fmla="*/ 32 w 288"/>
                <a:gd name="T27" fmla="*/ 144 h 288"/>
                <a:gd name="T28" fmla="*/ 160 w 288"/>
                <a:gd name="T29" fmla="*/ 144 h 288"/>
                <a:gd name="T30" fmla="*/ 144 w 288"/>
                <a:gd name="T31" fmla="*/ 160 h 288"/>
                <a:gd name="T32" fmla="*/ 128 w 288"/>
                <a:gd name="T33" fmla="*/ 144 h 288"/>
                <a:gd name="T34" fmla="*/ 144 w 288"/>
                <a:gd name="T35" fmla="*/ 128 h 288"/>
                <a:gd name="T36" fmla="*/ 160 w 288"/>
                <a:gd name="T37" fmla="*/ 144 h 288"/>
                <a:gd name="T38" fmla="*/ 144 w 288"/>
                <a:gd name="T39" fmla="*/ 256 h 288"/>
                <a:gd name="T40" fmla="*/ 81 w 288"/>
                <a:gd name="T41" fmla="*/ 237 h 288"/>
                <a:gd name="T42" fmla="*/ 130 w 288"/>
                <a:gd name="T43" fmla="*/ 172 h 288"/>
                <a:gd name="T44" fmla="*/ 144 w 288"/>
                <a:gd name="T45" fmla="*/ 176 h 288"/>
                <a:gd name="T46" fmla="*/ 176 w 288"/>
                <a:gd name="T47" fmla="*/ 144 h 288"/>
                <a:gd name="T48" fmla="*/ 172 w 288"/>
                <a:gd name="T49" fmla="*/ 130 h 288"/>
                <a:gd name="T50" fmla="*/ 237 w 288"/>
                <a:gd name="T51" fmla="*/ 81 h 288"/>
                <a:gd name="T52" fmla="*/ 256 w 288"/>
                <a:gd name="T53" fmla="*/ 144 h 288"/>
                <a:gd name="T54" fmla="*/ 144 w 288"/>
                <a:gd name="T55" fmla="*/ 25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8" h="288">
                  <a:moveTo>
                    <a:pt x="144" y="0"/>
                  </a:moveTo>
                  <a:cubicBezTo>
                    <a:pt x="64" y="0"/>
                    <a:pt x="0" y="64"/>
                    <a:pt x="0" y="144"/>
                  </a:cubicBezTo>
                  <a:cubicBezTo>
                    <a:pt x="0" y="224"/>
                    <a:pt x="64" y="288"/>
                    <a:pt x="144" y="288"/>
                  </a:cubicBezTo>
                  <a:cubicBezTo>
                    <a:pt x="224" y="288"/>
                    <a:pt x="288" y="224"/>
                    <a:pt x="288" y="144"/>
                  </a:cubicBezTo>
                  <a:cubicBezTo>
                    <a:pt x="288" y="64"/>
                    <a:pt x="224" y="0"/>
                    <a:pt x="144" y="0"/>
                  </a:cubicBezTo>
                  <a:close/>
                  <a:moveTo>
                    <a:pt x="32" y="144"/>
                  </a:moveTo>
                  <a:cubicBezTo>
                    <a:pt x="32" y="82"/>
                    <a:pt x="82" y="32"/>
                    <a:pt x="144" y="32"/>
                  </a:cubicBezTo>
                  <a:cubicBezTo>
                    <a:pt x="167" y="32"/>
                    <a:pt x="189" y="39"/>
                    <a:pt x="207" y="51"/>
                  </a:cubicBezTo>
                  <a:cubicBezTo>
                    <a:pt x="158" y="116"/>
                    <a:pt x="158" y="116"/>
                    <a:pt x="158" y="116"/>
                  </a:cubicBezTo>
                  <a:cubicBezTo>
                    <a:pt x="154" y="113"/>
                    <a:pt x="149" y="112"/>
                    <a:pt x="144" y="112"/>
                  </a:cubicBezTo>
                  <a:cubicBezTo>
                    <a:pt x="126" y="112"/>
                    <a:pt x="112" y="126"/>
                    <a:pt x="112" y="144"/>
                  </a:cubicBezTo>
                  <a:cubicBezTo>
                    <a:pt x="112" y="149"/>
                    <a:pt x="113" y="154"/>
                    <a:pt x="116" y="158"/>
                  </a:cubicBezTo>
                  <a:cubicBezTo>
                    <a:pt x="51" y="207"/>
                    <a:pt x="51" y="207"/>
                    <a:pt x="51" y="207"/>
                  </a:cubicBezTo>
                  <a:cubicBezTo>
                    <a:pt x="39" y="189"/>
                    <a:pt x="32" y="167"/>
                    <a:pt x="32" y="144"/>
                  </a:cubicBezTo>
                  <a:close/>
                  <a:moveTo>
                    <a:pt x="160" y="144"/>
                  </a:moveTo>
                  <a:cubicBezTo>
                    <a:pt x="160" y="153"/>
                    <a:pt x="153" y="160"/>
                    <a:pt x="144" y="160"/>
                  </a:cubicBezTo>
                  <a:cubicBezTo>
                    <a:pt x="135" y="160"/>
                    <a:pt x="128" y="153"/>
                    <a:pt x="128" y="144"/>
                  </a:cubicBezTo>
                  <a:cubicBezTo>
                    <a:pt x="128" y="135"/>
                    <a:pt x="135" y="128"/>
                    <a:pt x="144" y="128"/>
                  </a:cubicBezTo>
                  <a:cubicBezTo>
                    <a:pt x="153" y="128"/>
                    <a:pt x="160" y="135"/>
                    <a:pt x="160" y="144"/>
                  </a:cubicBezTo>
                  <a:close/>
                  <a:moveTo>
                    <a:pt x="144" y="256"/>
                  </a:moveTo>
                  <a:cubicBezTo>
                    <a:pt x="121" y="256"/>
                    <a:pt x="99" y="249"/>
                    <a:pt x="81" y="237"/>
                  </a:cubicBezTo>
                  <a:cubicBezTo>
                    <a:pt x="130" y="172"/>
                    <a:pt x="130" y="172"/>
                    <a:pt x="130" y="172"/>
                  </a:cubicBezTo>
                  <a:cubicBezTo>
                    <a:pt x="134" y="175"/>
                    <a:pt x="139" y="176"/>
                    <a:pt x="144" y="176"/>
                  </a:cubicBezTo>
                  <a:cubicBezTo>
                    <a:pt x="162" y="176"/>
                    <a:pt x="176" y="162"/>
                    <a:pt x="176" y="144"/>
                  </a:cubicBezTo>
                  <a:cubicBezTo>
                    <a:pt x="176" y="139"/>
                    <a:pt x="175" y="134"/>
                    <a:pt x="172" y="130"/>
                  </a:cubicBezTo>
                  <a:cubicBezTo>
                    <a:pt x="237" y="81"/>
                    <a:pt x="237" y="81"/>
                    <a:pt x="237" y="81"/>
                  </a:cubicBezTo>
                  <a:cubicBezTo>
                    <a:pt x="249" y="99"/>
                    <a:pt x="256" y="121"/>
                    <a:pt x="256" y="144"/>
                  </a:cubicBezTo>
                  <a:cubicBezTo>
                    <a:pt x="256" y="206"/>
                    <a:pt x="206" y="256"/>
                    <a:pt x="144" y="25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2400">
                <a:solidFill>
                  <a:sysClr val="windowText" lastClr="000000"/>
                </a:solidFill>
              </a:endParaRPr>
            </a:p>
          </p:txBody>
        </p:sp>
      </p:grpSp>
      <p:grpSp>
        <p:nvGrpSpPr>
          <p:cNvPr id="75" name="组合 74"/>
          <p:cNvGrpSpPr>
            <a:grpSpLocks noChangeAspect="1"/>
          </p:cNvGrpSpPr>
          <p:nvPr/>
        </p:nvGrpSpPr>
        <p:grpSpPr>
          <a:xfrm flipH="1">
            <a:off x="9809051" y="4333515"/>
            <a:ext cx="1151076" cy="1152000"/>
            <a:chOff x="-1162050" y="-1284288"/>
            <a:chExt cx="1979613" cy="1981201"/>
          </a:xfrm>
        </p:grpSpPr>
        <p:sp>
          <p:nvSpPr>
            <p:cNvPr id="76" name="Freeform 117"/>
            <p:cNvSpPr/>
            <p:nvPr/>
          </p:nvSpPr>
          <p:spPr bwMode="auto">
            <a:xfrm>
              <a:off x="-1162050" y="-1284288"/>
              <a:ext cx="1979613" cy="1981201"/>
            </a:xfrm>
            <a:custGeom>
              <a:avLst/>
              <a:gdLst>
                <a:gd name="T0" fmla="*/ 528 w 528"/>
                <a:gd name="T1" fmla="*/ 488 h 528"/>
                <a:gd name="T2" fmla="*/ 488 w 528"/>
                <a:gd name="T3" fmla="*/ 528 h 528"/>
                <a:gd name="T4" fmla="*/ 40 w 528"/>
                <a:gd name="T5" fmla="*/ 528 h 528"/>
                <a:gd name="T6" fmla="*/ 0 w 528"/>
                <a:gd name="T7" fmla="*/ 488 h 528"/>
                <a:gd name="T8" fmla="*/ 0 w 528"/>
                <a:gd name="T9" fmla="*/ 40 h 528"/>
                <a:gd name="T10" fmla="*/ 40 w 528"/>
                <a:gd name="T11" fmla="*/ 0 h 528"/>
                <a:gd name="T12" fmla="*/ 488 w 528"/>
                <a:gd name="T13" fmla="*/ 0 h 528"/>
                <a:gd name="T14" fmla="*/ 528 w 528"/>
                <a:gd name="T15" fmla="*/ 40 h 528"/>
                <a:gd name="T16" fmla="*/ 528 w 528"/>
                <a:gd name="T17" fmla="*/ 488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8" h="528">
                  <a:moveTo>
                    <a:pt x="528" y="488"/>
                  </a:moveTo>
                  <a:cubicBezTo>
                    <a:pt x="528" y="510"/>
                    <a:pt x="510" y="528"/>
                    <a:pt x="488" y="528"/>
                  </a:cubicBezTo>
                  <a:cubicBezTo>
                    <a:pt x="40" y="528"/>
                    <a:pt x="40" y="528"/>
                    <a:pt x="40" y="528"/>
                  </a:cubicBezTo>
                  <a:cubicBezTo>
                    <a:pt x="18" y="528"/>
                    <a:pt x="0" y="510"/>
                    <a:pt x="0" y="488"/>
                  </a:cubicBezTo>
                  <a:cubicBezTo>
                    <a:pt x="0" y="40"/>
                    <a:pt x="0" y="40"/>
                    <a:pt x="0" y="40"/>
                  </a:cubicBezTo>
                  <a:cubicBezTo>
                    <a:pt x="0" y="18"/>
                    <a:pt x="18" y="0"/>
                    <a:pt x="40" y="0"/>
                  </a:cubicBezTo>
                  <a:cubicBezTo>
                    <a:pt x="488" y="0"/>
                    <a:pt x="488" y="0"/>
                    <a:pt x="488" y="0"/>
                  </a:cubicBezTo>
                  <a:cubicBezTo>
                    <a:pt x="510" y="0"/>
                    <a:pt x="528" y="18"/>
                    <a:pt x="528" y="40"/>
                  </a:cubicBezTo>
                  <a:cubicBezTo>
                    <a:pt x="528" y="488"/>
                    <a:pt x="528" y="488"/>
                    <a:pt x="528" y="488"/>
                  </a:cubicBezTo>
                </a:path>
              </a:pathLst>
            </a:custGeom>
            <a:solidFill>
              <a:srgbClr val="E74C2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2400">
                <a:solidFill>
                  <a:sysClr val="windowText" lastClr="000000"/>
                </a:solidFill>
              </a:endParaRPr>
            </a:p>
          </p:txBody>
        </p:sp>
        <p:sp>
          <p:nvSpPr>
            <p:cNvPr id="77" name="Freeform 118"/>
            <p:cNvSpPr/>
            <p:nvPr/>
          </p:nvSpPr>
          <p:spPr bwMode="auto">
            <a:xfrm>
              <a:off x="-1162050" y="-781050"/>
              <a:ext cx="1435100" cy="1477963"/>
            </a:xfrm>
            <a:custGeom>
              <a:avLst/>
              <a:gdLst>
                <a:gd name="T0" fmla="*/ 307 w 383"/>
                <a:gd name="T1" fmla="*/ 0 h 394"/>
                <a:gd name="T2" fmla="*/ 199 w 383"/>
                <a:gd name="T3" fmla="*/ 86 h 394"/>
                <a:gd name="T4" fmla="*/ 0 w 383"/>
                <a:gd name="T5" fmla="*/ 285 h 394"/>
                <a:gd name="T6" fmla="*/ 0 w 383"/>
                <a:gd name="T7" fmla="*/ 354 h 394"/>
                <a:gd name="T8" fmla="*/ 40 w 383"/>
                <a:gd name="T9" fmla="*/ 394 h 394"/>
                <a:gd name="T10" fmla="*/ 94 w 383"/>
                <a:gd name="T11" fmla="*/ 394 h 394"/>
                <a:gd name="T12" fmla="*/ 313 w 383"/>
                <a:gd name="T13" fmla="*/ 175 h 394"/>
                <a:gd name="T14" fmla="*/ 383 w 383"/>
                <a:gd name="T15" fmla="*/ 78 h 394"/>
                <a:gd name="T16" fmla="*/ 368 w 383"/>
                <a:gd name="T17" fmla="*/ 23 h 394"/>
                <a:gd name="T18" fmla="*/ 307 w 383"/>
                <a:gd name="T19"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3" h="394">
                  <a:moveTo>
                    <a:pt x="307" y="0"/>
                  </a:moveTo>
                  <a:cubicBezTo>
                    <a:pt x="199" y="86"/>
                    <a:pt x="199" y="86"/>
                    <a:pt x="199" y="86"/>
                  </a:cubicBezTo>
                  <a:cubicBezTo>
                    <a:pt x="0" y="285"/>
                    <a:pt x="0" y="285"/>
                    <a:pt x="0" y="285"/>
                  </a:cubicBezTo>
                  <a:cubicBezTo>
                    <a:pt x="0" y="354"/>
                    <a:pt x="0" y="354"/>
                    <a:pt x="0" y="354"/>
                  </a:cubicBezTo>
                  <a:cubicBezTo>
                    <a:pt x="0" y="376"/>
                    <a:pt x="18" y="394"/>
                    <a:pt x="40" y="394"/>
                  </a:cubicBezTo>
                  <a:cubicBezTo>
                    <a:pt x="94" y="394"/>
                    <a:pt x="94" y="394"/>
                    <a:pt x="94" y="394"/>
                  </a:cubicBezTo>
                  <a:cubicBezTo>
                    <a:pt x="313" y="175"/>
                    <a:pt x="313" y="175"/>
                    <a:pt x="313" y="175"/>
                  </a:cubicBezTo>
                  <a:cubicBezTo>
                    <a:pt x="383" y="78"/>
                    <a:pt x="383" y="78"/>
                    <a:pt x="383" y="78"/>
                  </a:cubicBezTo>
                  <a:cubicBezTo>
                    <a:pt x="368" y="23"/>
                    <a:pt x="368" y="23"/>
                    <a:pt x="368" y="23"/>
                  </a:cubicBezTo>
                  <a:cubicBezTo>
                    <a:pt x="307" y="0"/>
                    <a:pt x="307" y="0"/>
                    <a:pt x="307" y="0"/>
                  </a:cubicBezTo>
                </a:path>
              </a:pathLst>
            </a:custGeom>
            <a:solidFill>
              <a:srgbClr val="CB351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2400">
                <a:solidFill>
                  <a:sysClr val="windowText" lastClr="000000"/>
                </a:solidFill>
              </a:endParaRPr>
            </a:p>
          </p:txBody>
        </p:sp>
        <p:sp>
          <p:nvSpPr>
            <p:cNvPr id="78" name="Freeform 119"/>
            <p:cNvSpPr/>
            <p:nvPr/>
          </p:nvSpPr>
          <p:spPr bwMode="auto">
            <a:xfrm>
              <a:off x="-701675" y="-814388"/>
              <a:ext cx="1009650" cy="925513"/>
            </a:xfrm>
            <a:custGeom>
              <a:avLst/>
              <a:gdLst>
                <a:gd name="T0" fmla="*/ 195 w 269"/>
                <a:gd name="T1" fmla="*/ 0 h 247"/>
                <a:gd name="T2" fmla="*/ 192 w 269"/>
                <a:gd name="T3" fmla="*/ 0 h 247"/>
                <a:gd name="T4" fmla="*/ 144 w 269"/>
                <a:gd name="T5" fmla="*/ 24 h 247"/>
                <a:gd name="T6" fmla="*/ 21 w 269"/>
                <a:gd name="T7" fmla="*/ 150 h 247"/>
                <a:gd name="T8" fmla="*/ 21 w 269"/>
                <a:gd name="T9" fmla="*/ 230 h 247"/>
                <a:gd name="T10" fmla="*/ 60 w 269"/>
                <a:gd name="T11" fmla="*/ 247 h 247"/>
                <a:gd name="T12" fmla="*/ 99 w 269"/>
                <a:gd name="T13" fmla="*/ 230 h 247"/>
                <a:gd name="T14" fmla="*/ 217 w 269"/>
                <a:gd name="T15" fmla="*/ 111 h 247"/>
                <a:gd name="T16" fmla="*/ 223 w 269"/>
                <a:gd name="T17" fmla="*/ 47 h 247"/>
                <a:gd name="T18" fmla="*/ 197 w 269"/>
                <a:gd name="T19" fmla="*/ 37 h 247"/>
                <a:gd name="T20" fmla="*/ 161 w 269"/>
                <a:gd name="T21" fmla="*/ 53 h 247"/>
                <a:gd name="T22" fmla="*/ 46 w 269"/>
                <a:gd name="T23" fmla="*/ 170 h 247"/>
                <a:gd name="T24" fmla="*/ 46 w 269"/>
                <a:gd name="T25" fmla="*/ 182 h 247"/>
                <a:gd name="T26" fmla="*/ 52 w 269"/>
                <a:gd name="T27" fmla="*/ 184 h 247"/>
                <a:gd name="T28" fmla="*/ 57 w 269"/>
                <a:gd name="T29" fmla="*/ 182 h 247"/>
                <a:gd name="T30" fmla="*/ 172 w 269"/>
                <a:gd name="T31" fmla="*/ 65 h 247"/>
                <a:gd name="T32" fmla="*/ 197 w 269"/>
                <a:gd name="T33" fmla="*/ 53 h 247"/>
                <a:gd name="T34" fmla="*/ 211 w 269"/>
                <a:gd name="T35" fmla="*/ 59 h 247"/>
                <a:gd name="T36" fmla="*/ 205 w 269"/>
                <a:gd name="T37" fmla="*/ 99 h 247"/>
                <a:gd name="T38" fmla="*/ 88 w 269"/>
                <a:gd name="T39" fmla="*/ 219 h 247"/>
                <a:gd name="T40" fmla="*/ 60 w 269"/>
                <a:gd name="T41" fmla="*/ 231 h 247"/>
                <a:gd name="T42" fmla="*/ 32 w 269"/>
                <a:gd name="T43" fmla="*/ 219 h 247"/>
                <a:gd name="T44" fmla="*/ 32 w 269"/>
                <a:gd name="T45" fmla="*/ 162 h 247"/>
                <a:gd name="T46" fmla="*/ 156 w 269"/>
                <a:gd name="T47" fmla="*/ 35 h 247"/>
                <a:gd name="T48" fmla="*/ 193 w 269"/>
                <a:gd name="T49" fmla="*/ 16 h 247"/>
                <a:gd name="T50" fmla="*/ 195 w 269"/>
                <a:gd name="T51" fmla="*/ 16 h 247"/>
                <a:gd name="T52" fmla="*/ 234 w 269"/>
                <a:gd name="T53" fmla="*/ 36 h 247"/>
                <a:gd name="T54" fmla="*/ 253 w 269"/>
                <a:gd name="T55" fmla="*/ 77 h 247"/>
                <a:gd name="T56" fmla="*/ 234 w 269"/>
                <a:gd name="T57" fmla="*/ 116 h 247"/>
                <a:gd name="T58" fmla="*/ 165 w 269"/>
                <a:gd name="T59" fmla="*/ 186 h 247"/>
                <a:gd name="T60" fmla="*/ 165 w 269"/>
                <a:gd name="T61" fmla="*/ 198 h 247"/>
                <a:gd name="T62" fmla="*/ 171 w 269"/>
                <a:gd name="T63" fmla="*/ 200 h 247"/>
                <a:gd name="T64" fmla="*/ 176 w 269"/>
                <a:gd name="T65" fmla="*/ 198 h 247"/>
                <a:gd name="T66" fmla="*/ 244 w 269"/>
                <a:gd name="T67" fmla="*/ 128 h 247"/>
                <a:gd name="T68" fmla="*/ 269 w 269"/>
                <a:gd name="T69" fmla="*/ 78 h 247"/>
                <a:gd name="T70" fmla="*/ 245 w 269"/>
                <a:gd name="T71" fmla="*/ 24 h 247"/>
                <a:gd name="T72" fmla="*/ 195 w 269"/>
                <a:gd name="T73"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9" h="247">
                  <a:moveTo>
                    <a:pt x="195" y="0"/>
                  </a:moveTo>
                  <a:cubicBezTo>
                    <a:pt x="194" y="0"/>
                    <a:pt x="193" y="0"/>
                    <a:pt x="192" y="0"/>
                  </a:cubicBezTo>
                  <a:cubicBezTo>
                    <a:pt x="164" y="1"/>
                    <a:pt x="145" y="24"/>
                    <a:pt x="144" y="24"/>
                  </a:cubicBezTo>
                  <a:cubicBezTo>
                    <a:pt x="21" y="150"/>
                    <a:pt x="21" y="150"/>
                    <a:pt x="21" y="150"/>
                  </a:cubicBezTo>
                  <a:cubicBezTo>
                    <a:pt x="0" y="172"/>
                    <a:pt x="0" y="208"/>
                    <a:pt x="21" y="230"/>
                  </a:cubicBezTo>
                  <a:cubicBezTo>
                    <a:pt x="32" y="241"/>
                    <a:pt x="46" y="247"/>
                    <a:pt x="60" y="247"/>
                  </a:cubicBezTo>
                  <a:cubicBezTo>
                    <a:pt x="75" y="247"/>
                    <a:pt x="89" y="241"/>
                    <a:pt x="99" y="230"/>
                  </a:cubicBezTo>
                  <a:cubicBezTo>
                    <a:pt x="217" y="111"/>
                    <a:pt x="217" y="111"/>
                    <a:pt x="217" y="111"/>
                  </a:cubicBezTo>
                  <a:cubicBezTo>
                    <a:pt x="235" y="91"/>
                    <a:pt x="238" y="63"/>
                    <a:pt x="223" y="47"/>
                  </a:cubicBezTo>
                  <a:cubicBezTo>
                    <a:pt x="216" y="40"/>
                    <a:pt x="207" y="37"/>
                    <a:pt x="197" y="37"/>
                  </a:cubicBezTo>
                  <a:cubicBezTo>
                    <a:pt x="185" y="37"/>
                    <a:pt x="171" y="42"/>
                    <a:pt x="161" y="53"/>
                  </a:cubicBezTo>
                  <a:cubicBezTo>
                    <a:pt x="46" y="170"/>
                    <a:pt x="46" y="170"/>
                    <a:pt x="46" y="170"/>
                  </a:cubicBezTo>
                  <a:cubicBezTo>
                    <a:pt x="43" y="174"/>
                    <a:pt x="43" y="179"/>
                    <a:pt x="46" y="182"/>
                  </a:cubicBezTo>
                  <a:cubicBezTo>
                    <a:pt x="48" y="183"/>
                    <a:pt x="50" y="184"/>
                    <a:pt x="52" y="184"/>
                  </a:cubicBezTo>
                  <a:cubicBezTo>
                    <a:pt x="54" y="184"/>
                    <a:pt x="56" y="183"/>
                    <a:pt x="57" y="182"/>
                  </a:cubicBezTo>
                  <a:cubicBezTo>
                    <a:pt x="172" y="65"/>
                    <a:pt x="172" y="65"/>
                    <a:pt x="172" y="65"/>
                  </a:cubicBezTo>
                  <a:cubicBezTo>
                    <a:pt x="179" y="57"/>
                    <a:pt x="189" y="53"/>
                    <a:pt x="197" y="53"/>
                  </a:cubicBezTo>
                  <a:cubicBezTo>
                    <a:pt x="203" y="53"/>
                    <a:pt x="208" y="55"/>
                    <a:pt x="211" y="59"/>
                  </a:cubicBezTo>
                  <a:cubicBezTo>
                    <a:pt x="221" y="68"/>
                    <a:pt x="218" y="86"/>
                    <a:pt x="205" y="99"/>
                  </a:cubicBezTo>
                  <a:cubicBezTo>
                    <a:pt x="88" y="219"/>
                    <a:pt x="88" y="219"/>
                    <a:pt x="88" y="219"/>
                  </a:cubicBezTo>
                  <a:cubicBezTo>
                    <a:pt x="81" y="227"/>
                    <a:pt x="70" y="231"/>
                    <a:pt x="60" y="231"/>
                  </a:cubicBezTo>
                  <a:cubicBezTo>
                    <a:pt x="50" y="231"/>
                    <a:pt x="40" y="227"/>
                    <a:pt x="32" y="219"/>
                  </a:cubicBezTo>
                  <a:cubicBezTo>
                    <a:pt x="17" y="203"/>
                    <a:pt x="17" y="177"/>
                    <a:pt x="32" y="162"/>
                  </a:cubicBezTo>
                  <a:cubicBezTo>
                    <a:pt x="156" y="35"/>
                    <a:pt x="156" y="35"/>
                    <a:pt x="156" y="35"/>
                  </a:cubicBezTo>
                  <a:cubicBezTo>
                    <a:pt x="156" y="35"/>
                    <a:pt x="171" y="17"/>
                    <a:pt x="193" y="16"/>
                  </a:cubicBezTo>
                  <a:cubicBezTo>
                    <a:pt x="194" y="16"/>
                    <a:pt x="194" y="16"/>
                    <a:pt x="195" y="16"/>
                  </a:cubicBezTo>
                  <a:cubicBezTo>
                    <a:pt x="208" y="16"/>
                    <a:pt x="221" y="23"/>
                    <a:pt x="234" y="36"/>
                  </a:cubicBezTo>
                  <a:cubicBezTo>
                    <a:pt x="247" y="49"/>
                    <a:pt x="253" y="63"/>
                    <a:pt x="253" y="77"/>
                  </a:cubicBezTo>
                  <a:cubicBezTo>
                    <a:pt x="252" y="99"/>
                    <a:pt x="234" y="115"/>
                    <a:pt x="234" y="116"/>
                  </a:cubicBezTo>
                  <a:cubicBezTo>
                    <a:pt x="165" y="186"/>
                    <a:pt x="165" y="186"/>
                    <a:pt x="165" y="186"/>
                  </a:cubicBezTo>
                  <a:cubicBezTo>
                    <a:pt x="162" y="189"/>
                    <a:pt x="162" y="194"/>
                    <a:pt x="165" y="198"/>
                  </a:cubicBezTo>
                  <a:cubicBezTo>
                    <a:pt x="167" y="199"/>
                    <a:pt x="169" y="200"/>
                    <a:pt x="171" y="200"/>
                  </a:cubicBezTo>
                  <a:cubicBezTo>
                    <a:pt x="173" y="200"/>
                    <a:pt x="175" y="199"/>
                    <a:pt x="176" y="198"/>
                  </a:cubicBezTo>
                  <a:cubicBezTo>
                    <a:pt x="244" y="128"/>
                    <a:pt x="244" y="128"/>
                    <a:pt x="244" y="128"/>
                  </a:cubicBezTo>
                  <a:cubicBezTo>
                    <a:pt x="245" y="127"/>
                    <a:pt x="267" y="107"/>
                    <a:pt x="269" y="78"/>
                  </a:cubicBezTo>
                  <a:cubicBezTo>
                    <a:pt x="269" y="59"/>
                    <a:pt x="261" y="41"/>
                    <a:pt x="245" y="24"/>
                  </a:cubicBezTo>
                  <a:cubicBezTo>
                    <a:pt x="229" y="8"/>
                    <a:pt x="212" y="0"/>
                    <a:pt x="195"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2400">
                <a:solidFill>
                  <a:sysClr val="windowText" lastClr="000000"/>
                </a:solidFill>
              </a:endParaRPr>
            </a:p>
          </p:txBody>
        </p:sp>
      </p:grpSp>
      <p:sp>
        <p:nvSpPr>
          <p:cNvPr id="2" name="文本框 1"/>
          <p:cNvSpPr txBox="1"/>
          <p:nvPr/>
        </p:nvSpPr>
        <p:spPr>
          <a:xfrm>
            <a:off x="1844887" y="579120"/>
            <a:ext cx="2377574" cy="420564"/>
          </a:xfrm>
          <a:prstGeom prst="rect">
            <a:avLst/>
          </a:prstGeom>
          <a:noFill/>
        </p:spPr>
        <p:txBody>
          <a:bodyPr wrap="none" rtlCol="0" anchor="t">
            <a:spAutoFit/>
          </a:bodyPr>
          <a:lstStyle/>
          <a:p>
            <a:pPr defTabSz="914377"/>
            <a:r>
              <a:rPr lang="zh-CN" altLang="en-US" sz="2133" b="1" dirty="0">
                <a:solidFill>
                  <a:srgbClr val="E74C2E"/>
                </a:solidFill>
                <a:latin typeface="Impact" panose="020B0806030902050204" pitchFamily="34" charset="0"/>
                <a:ea typeface="微软雅黑" panose="020B0503020204020204" pitchFamily="34" charset="-122"/>
                <a:sym typeface="+mn-ea"/>
              </a:rPr>
              <a:t>单击此处添加标题</a:t>
            </a:r>
            <a:endParaRPr lang="zh-CN" altLang="en-US">
              <a:solidFill>
                <a:prstClr val="black"/>
              </a:solidFill>
            </a:endParaRPr>
          </a:p>
        </p:txBody>
      </p:sp>
    </p:spTree>
    <p:extLst>
      <p:ext uri="{BB962C8B-B14F-4D97-AF65-F5344CB8AC3E}">
        <p14:creationId xmlns:p14="http://schemas.microsoft.com/office/powerpoint/2010/main" val="2407398637"/>
      </p:ext>
    </p:extLst>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p:cTn id="12" dur="500" fill="hold"/>
                                        <p:tgtEl>
                                          <p:spTgt spid="48"/>
                                        </p:tgtEl>
                                        <p:attrNameLst>
                                          <p:attrName>ppt_w</p:attrName>
                                        </p:attrNameLst>
                                      </p:cBhvr>
                                      <p:tavLst>
                                        <p:tav tm="0">
                                          <p:val>
                                            <p:fltVal val="0"/>
                                          </p:val>
                                        </p:tav>
                                        <p:tav tm="100000">
                                          <p:val>
                                            <p:strVal val="#ppt_w"/>
                                          </p:val>
                                        </p:tav>
                                      </p:tavLst>
                                    </p:anim>
                                    <p:anim calcmode="lin" valueType="num">
                                      <p:cBhvr>
                                        <p:cTn id="13" dur="500" fill="hold"/>
                                        <p:tgtEl>
                                          <p:spTgt spid="48"/>
                                        </p:tgtEl>
                                        <p:attrNameLst>
                                          <p:attrName>ppt_h</p:attrName>
                                        </p:attrNameLst>
                                      </p:cBhvr>
                                      <p:tavLst>
                                        <p:tav tm="0">
                                          <p:val>
                                            <p:fltVal val="0"/>
                                          </p:val>
                                        </p:tav>
                                        <p:tav tm="100000">
                                          <p:val>
                                            <p:strVal val="#ppt_h"/>
                                          </p:val>
                                        </p:tav>
                                      </p:tavLst>
                                    </p:anim>
                                    <p:animEffect transition="in" filter="fade">
                                      <p:cBhvr>
                                        <p:cTn id="14" dur="500"/>
                                        <p:tgtEl>
                                          <p:spTgt spid="48"/>
                                        </p:tgtEl>
                                      </p:cBhvr>
                                    </p:animEffect>
                                  </p:childTnLst>
                                </p:cTn>
                              </p:par>
                              <p:par>
                                <p:cTn id="15" presetID="2" presetClass="entr" presetSubtype="3"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anim calcmode="lin" valueType="num">
                                      <p:cBhvr additive="base">
                                        <p:cTn id="17" dur="500" fill="hold"/>
                                        <p:tgtEl>
                                          <p:spTgt spid="57"/>
                                        </p:tgtEl>
                                        <p:attrNameLst>
                                          <p:attrName>ppt_x</p:attrName>
                                        </p:attrNameLst>
                                      </p:cBhvr>
                                      <p:tavLst>
                                        <p:tav tm="0">
                                          <p:val>
                                            <p:strVal val="1+#ppt_w/2"/>
                                          </p:val>
                                        </p:tav>
                                        <p:tav tm="100000">
                                          <p:val>
                                            <p:strVal val="#ppt_x"/>
                                          </p:val>
                                        </p:tav>
                                      </p:tavLst>
                                    </p:anim>
                                    <p:anim calcmode="lin" valueType="num">
                                      <p:cBhvr additive="base">
                                        <p:cTn id="18" dur="500" fill="hold"/>
                                        <p:tgtEl>
                                          <p:spTgt spid="57"/>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2" presetClass="entr" presetSubtype="3" fill="hold" grpId="0" nodeType="afterEffect">
                                  <p:stCondLst>
                                    <p:cond delay="0"/>
                                  </p:stCondLst>
                                  <p:childTnLst>
                                    <p:set>
                                      <p:cBhvr>
                                        <p:cTn id="21" dur="1" fill="hold">
                                          <p:stCondLst>
                                            <p:cond delay="0"/>
                                          </p:stCondLst>
                                        </p:cTn>
                                        <p:tgtEl>
                                          <p:spTgt spid="59"/>
                                        </p:tgtEl>
                                        <p:attrNameLst>
                                          <p:attrName>style.visibility</p:attrName>
                                        </p:attrNameLst>
                                      </p:cBhvr>
                                      <p:to>
                                        <p:strVal val="visible"/>
                                      </p:to>
                                    </p:set>
                                    <p:anim calcmode="lin" valueType="num">
                                      <p:cBhvr additive="base">
                                        <p:cTn id="22" dur="500" fill="hold"/>
                                        <p:tgtEl>
                                          <p:spTgt spid="59"/>
                                        </p:tgtEl>
                                        <p:attrNameLst>
                                          <p:attrName>ppt_x</p:attrName>
                                        </p:attrNameLst>
                                      </p:cBhvr>
                                      <p:tavLst>
                                        <p:tav tm="0">
                                          <p:val>
                                            <p:strVal val="1+#ppt_w/2"/>
                                          </p:val>
                                        </p:tav>
                                        <p:tav tm="100000">
                                          <p:val>
                                            <p:strVal val="#ppt_x"/>
                                          </p:val>
                                        </p:tav>
                                      </p:tavLst>
                                    </p:anim>
                                    <p:anim calcmode="lin" valueType="num">
                                      <p:cBhvr additive="base">
                                        <p:cTn id="23" dur="500" fill="hold"/>
                                        <p:tgtEl>
                                          <p:spTgt spid="59"/>
                                        </p:tgtEl>
                                        <p:attrNameLst>
                                          <p:attrName>ppt_y</p:attrName>
                                        </p:attrNameLst>
                                      </p:cBhvr>
                                      <p:tavLst>
                                        <p:tav tm="0">
                                          <p:val>
                                            <p:strVal val="0-#ppt_h/2"/>
                                          </p:val>
                                        </p:tav>
                                        <p:tav tm="100000">
                                          <p:val>
                                            <p:strVal val="#ppt_y"/>
                                          </p:val>
                                        </p:tav>
                                      </p:tavLst>
                                    </p:anim>
                                  </p:childTnLst>
                                </p:cTn>
                              </p:par>
                            </p:childTnLst>
                          </p:cTn>
                        </p:par>
                        <p:par>
                          <p:cTn id="24" fill="hold">
                            <p:stCondLst>
                              <p:cond delay="1000"/>
                            </p:stCondLst>
                            <p:childTnLst>
                              <p:par>
                                <p:cTn id="25" presetID="22" presetClass="entr" presetSubtype="4"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wipe(down)">
                                      <p:cBhvr>
                                        <p:cTn id="27" dur="500"/>
                                        <p:tgtEl>
                                          <p:spTgt spid="58"/>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wipe(down)">
                                      <p:cBhvr>
                                        <p:cTn id="30" dur="500"/>
                                        <p:tgtEl>
                                          <p:spTgt spid="60"/>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wipe(left)">
                                      <p:cBhvr>
                                        <p:cTn id="34" dur="1250"/>
                                        <p:tgtEl>
                                          <p:spTgt spid="61"/>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65"/>
                                        </p:tgtEl>
                                        <p:attrNameLst>
                                          <p:attrName>style.visibility</p:attrName>
                                        </p:attrNameLst>
                                      </p:cBhvr>
                                      <p:to>
                                        <p:strVal val="visible"/>
                                      </p:to>
                                    </p:set>
                                    <p:animEffect transition="in" filter="wipe(left)">
                                      <p:cBhvr>
                                        <p:cTn id="38" dur="500"/>
                                        <p:tgtEl>
                                          <p:spTgt spid="65"/>
                                        </p:tgtEl>
                                      </p:cBhvr>
                                    </p:animEffect>
                                  </p:childTnLst>
                                </p:cTn>
                              </p:par>
                            </p:childTnLst>
                          </p:cTn>
                        </p:par>
                        <p:par>
                          <p:cTn id="39" fill="hold">
                            <p:stCondLst>
                              <p:cond delay="3500"/>
                            </p:stCondLst>
                            <p:childTnLst>
                              <p:par>
                                <p:cTn id="40" presetID="53" presetClass="entr" presetSubtype="16" fill="hold" nodeType="afterEffect">
                                  <p:stCondLst>
                                    <p:cond delay="0"/>
                                  </p:stCondLst>
                                  <p:childTnLst>
                                    <p:set>
                                      <p:cBhvr>
                                        <p:cTn id="41" dur="1" fill="hold">
                                          <p:stCondLst>
                                            <p:cond delay="0"/>
                                          </p:stCondLst>
                                        </p:cTn>
                                        <p:tgtEl>
                                          <p:spTgt spid="66"/>
                                        </p:tgtEl>
                                        <p:attrNameLst>
                                          <p:attrName>style.visibility</p:attrName>
                                        </p:attrNameLst>
                                      </p:cBhvr>
                                      <p:to>
                                        <p:strVal val="visible"/>
                                      </p:to>
                                    </p:set>
                                    <p:anim calcmode="lin" valueType="num">
                                      <p:cBhvr>
                                        <p:cTn id="42" dur="500" fill="hold"/>
                                        <p:tgtEl>
                                          <p:spTgt spid="66"/>
                                        </p:tgtEl>
                                        <p:attrNameLst>
                                          <p:attrName>ppt_w</p:attrName>
                                        </p:attrNameLst>
                                      </p:cBhvr>
                                      <p:tavLst>
                                        <p:tav tm="0">
                                          <p:val>
                                            <p:fltVal val="0"/>
                                          </p:val>
                                        </p:tav>
                                        <p:tav tm="100000">
                                          <p:val>
                                            <p:strVal val="#ppt_w"/>
                                          </p:val>
                                        </p:tav>
                                      </p:tavLst>
                                    </p:anim>
                                    <p:anim calcmode="lin" valueType="num">
                                      <p:cBhvr>
                                        <p:cTn id="43" dur="500" fill="hold"/>
                                        <p:tgtEl>
                                          <p:spTgt spid="66"/>
                                        </p:tgtEl>
                                        <p:attrNameLst>
                                          <p:attrName>ppt_h</p:attrName>
                                        </p:attrNameLst>
                                      </p:cBhvr>
                                      <p:tavLst>
                                        <p:tav tm="0">
                                          <p:val>
                                            <p:fltVal val="0"/>
                                          </p:val>
                                        </p:tav>
                                        <p:tav tm="100000">
                                          <p:val>
                                            <p:strVal val="#ppt_h"/>
                                          </p:val>
                                        </p:tav>
                                      </p:tavLst>
                                    </p:anim>
                                    <p:animEffect transition="in" filter="fade">
                                      <p:cBhvr>
                                        <p:cTn id="44" dur="500"/>
                                        <p:tgtEl>
                                          <p:spTgt spid="66"/>
                                        </p:tgtEl>
                                      </p:cBhvr>
                                    </p:animEffect>
                                  </p:childTnLst>
                                </p:cTn>
                              </p:par>
                            </p:childTnLst>
                          </p:cTn>
                        </p:par>
                        <p:par>
                          <p:cTn id="45" fill="hold">
                            <p:stCondLst>
                              <p:cond delay="4000"/>
                            </p:stCondLst>
                            <p:childTnLst>
                              <p:par>
                                <p:cTn id="46" presetID="53" presetClass="entr" presetSubtype="16" fill="hold" nodeType="afterEffect">
                                  <p:stCondLst>
                                    <p:cond delay="0"/>
                                  </p:stCondLst>
                                  <p:childTnLst>
                                    <p:set>
                                      <p:cBhvr>
                                        <p:cTn id="47" dur="1" fill="hold">
                                          <p:stCondLst>
                                            <p:cond delay="0"/>
                                          </p:stCondLst>
                                        </p:cTn>
                                        <p:tgtEl>
                                          <p:spTgt spid="71"/>
                                        </p:tgtEl>
                                        <p:attrNameLst>
                                          <p:attrName>style.visibility</p:attrName>
                                        </p:attrNameLst>
                                      </p:cBhvr>
                                      <p:to>
                                        <p:strVal val="visible"/>
                                      </p:to>
                                    </p:set>
                                    <p:anim calcmode="lin" valueType="num">
                                      <p:cBhvr>
                                        <p:cTn id="48" dur="500" fill="hold"/>
                                        <p:tgtEl>
                                          <p:spTgt spid="71"/>
                                        </p:tgtEl>
                                        <p:attrNameLst>
                                          <p:attrName>ppt_w</p:attrName>
                                        </p:attrNameLst>
                                      </p:cBhvr>
                                      <p:tavLst>
                                        <p:tav tm="0">
                                          <p:val>
                                            <p:fltVal val="0"/>
                                          </p:val>
                                        </p:tav>
                                        <p:tav tm="100000">
                                          <p:val>
                                            <p:strVal val="#ppt_w"/>
                                          </p:val>
                                        </p:tav>
                                      </p:tavLst>
                                    </p:anim>
                                    <p:anim calcmode="lin" valueType="num">
                                      <p:cBhvr>
                                        <p:cTn id="49" dur="500" fill="hold"/>
                                        <p:tgtEl>
                                          <p:spTgt spid="71"/>
                                        </p:tgtEl>
                                        <p:attrNameLst>
                                          <p:attrName>ppt_h</p:attrName>
                                        </p:attrNameLst>
                                      </p:cBhvr>
                                      <p:tavLst>
                                        <p:tav tm="0">
                                          <p:val>
                                            <p:fltVal val="0"/>
                                          </p:val>
                                        </p:tav>
                                        <p:tav tm="100000">
                                          <p:val>
                                            <p:strVal val="#ppt_h"/>
                                          </p:val>
                                        </p:tav>
                                      </p:tavLst>
                                    </p:anim>
                                    <p:animEffect transition="in" filter="fade">
                                      <p:cBhvr>
                                        <p:cTn id="50" dur="500"/>
                                        <p:tgtEl>
                                          <p:spTgt spid="71"/>
                                        </p:tgtEl>
                                      </p:cBhvr>
                                    </p:animEffect>
                                  </p:childTnLst>
                                </p:cTn>
                              </p:par>
                            </p:childTnLst>
                          </p:cTn>
                        </p:par>
                        <p:par>
                          <p:cTn id="51" fill="hold">
                            <p:stCondLst>
                              <p:cond delay="4500"/>
                            </p:stCondLst>
                            <p:childTnLst>
                              <p:par>
                                <p:cTn id="52" presetID="53" presetClass="entr" presetSubtype="16" fill="hold" nodeType="afterEffect">
                                  <p:stCondLst>
                                    <p:cond delay="0"/>
                                  </p:stCondLst>
                                  <p:childTnLst>
                                    <p:set>
                                      <p:cBhvr>
                                        <p:cTn id="53" dur="1" fill="hold">
                                          <p:stCondLst>
                                            <p:cond delay="0"/>
                                          </p:stCondLst>
                                        </p:cTn>
                                        <p:tgtEl>
                                          <p:spTgt spid="75"/>
                                        </p:tgtEl>
                                        <p:attrNameLst>
                                          <p:attrName>style.visibility</p:attrName>
                                        </p:attrNameLst>
                                      </p:cBhvr>
                                      <p:to>
                                        <p:strVal val="visible"/>
                                      </p:to>
                                    </p:set>
                                    <p:anim calcmode="lin" valueType="num">
                                      <p:cBhvr>
                                        <p:cTn id="54" dur="500" fill="hold"/>
                                        <p:tgtEl>
                                          <p:spTgt spid="75"/>
                                        </p:tgtEl>
                                        <p:attrNameLst>
                                          <p:attrName>ppt_w</p:attrName>
                                        </p:attrNameLst>
                                      </p:cBhvr>
                                      <p:tavLst>
                                        <p:tav tm="0">
                                          <p:val>
                                            <p:fltVal val="0"/>
                                          </p:val>
                                        </p:tav>
                                        <p:tav tm="100000">
                                          <p:val>
                                            <p:strVal val="#ppt_w"/>
                                          </p:val>
                                        </p:tav>
                                      </p:tavLst>
                                    </p:anim>
                                    <p:anim calcmode="lin" valueType="num">
                                      <p:cBhvr>
                                        <p:cTn id="55" dur="500" fill="hold"/>
                                        <p:tgtEl>
                                          <p:spTgt spid="75"/>
                                        </p:tgtEl>
                                        <p:attrNameLst>
                                          <p:attrName>ppt_h</p:attrName>
                                        </p:attrNameLst>
                                      </p:cBhvr>
                                      <p:tavLst>
                                        <p:tav tm="0">
                                          <p:val>
                                            <p:fltVal val="0"/>
                                          </p:val>
                                        </p:tav>
                                        <p:tav tm="100000">
                                          <p:val>
                                            <p:strVal val="#ppt_h"/>
                                          </p:val>
                                        </p:tav>
                                      </p:tavLst>
                                    </p:anim>
                                    <p:animEffect transition="in" filter="fade">
                                      <p:cBhvr>
                                        <p:cTn id="56"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7" grpId="0" animBg="1"/>
      <p:bldP spid="58" grpId="0"/>
      <p:bldP spid="59" grpId="0" animBg="1"/>
      <p:bldP spid="60" grpId="0"/>
      <p:bldP spid="6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4294967295"/>
          </p:nvPr>
        </p:nvSpPr>
        <p:spPr>
          <a:xfrm>
            <a:off x="82848" y="6404447"/>
            <a:ext cx="2844800" cy="365125"/>
          </a:xfrm>
          <a:prstGeom prst="rect">
            <a:avLst/>
          </a:prstGeom>
        </p:spPr>
        <p:txBody>
          <a:bodyPr vert="horz" lIns="121920" tIns="60960" rIns="121920" bIns="60960" rtlCol="0" anchor="ctr"/>
          <a:lstStyle>
            <a:lvl1pPr algn="l">
              <a:defRPr sz="1600">
                <a:solidFill>
                  <a:schemeClr val="bg1"/>
                </a:solidFill>
                <a:latin typeface="Impact" panose="020B0806030902050204" pitchFamily="34" charset="0"/>
                <a:ea typeface="+mn-ea"/>
              </a:defRPr>
            </a:lvl1pPr>
          </a:lstStyle>
          <a:p>
            <a:fld id="{9EB7AECC-7B6E-4838-B244-B8E9DDF8F422}" type="datetime1">
              <a:rPr lang="zh-CN" altLang="en-US" smtClean="0">
                <a:solidFill>
                  <a:prstClr val="white"/>
                </a:solidFill>
              </a:rPr>
              <a:pPr/>
              <a:t>2018/1/24</a:t>
            </a:fld>
            <a:endParaRPr lang="zh-CN" altLang="en-US" dirty="0">
              <a:solidFill>
                <a:prstClr val="white"/>
              </a:solidFill>
            </a:endParaRPr>
          </a:p>
        </p:txBody>
      </p:sp>
      <p:grpSp>
        <p:nvGrpSpPr>
          <p:cNvPr id="23" name="组合 22"/>
          <p:cNvGrpSpPr/>
          <p:nvPr/>
        </p:nvGrpSpPr>
        <p:grpSpPr>
          <a:xfrm>
            <a:off x="831757" y="1696705"/>
            <a:ext cx="2355055" cy="1683151"/>
            <a:chOff x="3654967" y="1199073"/>
            <a:chExt cx="1766291" cy="1262363"/>
          </a:xfrm>
          <a:solidFill>
            <a:schemeClr val="tx2">
              <a:lumMod val="75000"/>
            </a:schemeClr>
          </a:solidFill>
        </p:grpSpPr>
        <p:sp>
          <p:nvSpPr>
            <p:cNvPr id="24" name="Freeform 6"/>
            <p:cNvSpPr>
              <a:spLocks noEditPoints="1"/>
            </p:cNvSpPr>
            <p:nvPr/>
          </p:nvSpPr>
          <p:spPr bwMode="auto">
            <a:xfrm>
              <a:off x="3815165" y="1199073"/>
              <a:ext cx="1421248" cy="1011535"/>
            </a:xfrm>
            <a:custGeom>
              <a:avLst/>
              <a:gdLst>
                <a:gd name="T0" fmla="*/ 293 w 293"/>
                <a:gd name="T1" fmla="*/ 187 h 208"/>
                <a:gd name="T2" fmla="*/ 272 w 293"/>
                <a:gd name="T3" fmla="*/ 208 h 208"/>
                <a:gd name="T4" fmla="*/ 21 w 293"/>
                <a:gd name="T5" fmla="*/ 208 h 208"/>
                <a:gd name="T6" fmla="*/ 0 w 293"/>
                <a:gd name="T7" fmla="*/ 187 h 208"/>
                <a:gd name="T8" fmla="*/ 0 w 293"/>
                <a:gd name="T9" fmla="*/ 21 h 208"/>
                <a:gd name="T10" fmla="*/ 21 w 293"/>
                <a:gd name="T11" fmla="*/ 0 h 208"/>
                <a:gd name="T12" fmla="*/ 272 w 293"/>
                <a:gd name="T13" fmla="*/ 0 h 208"/>
                <a:gd name="T14" fmla="*/ 293 w 293"/>
                <a:gd name="T15" fmla="*/ 21 h 208"/>
                <a:gd name="T16" fmla="*/ 293 w 293"/>
                <a:gd name="T17" fmla="*/ 187 h 208"/>
                <a:gd name="T18" fmla="*/ 263 w 293"/>
                <a:gd name="T19" fmla="*/ 23 h 208"/>
                <a:gd name="T20" fmla="*/ 29 w 293"/>
                <a:gd name="T21" fmla="*/ 23 h 208"/>
                <a:gd name="T22" fmla="*/ 29 w 293"/>
                <a:gd name="T23" fmla="*/ 182 h 208"/>
                <a:gd name="T24" fmla="*/ 263 w 293"/>
                <a:gd name="T25" fmla="*/ 182 h 208"/>
                <a:gd name="T26" fmla="*/ 263 w 293"/>
                <a:gd name="T27" fmla="*/ 23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3" h="208">
                  <a:moveTo>
                    <a:pt x="293" y="187"/>
                  </a:moveTo>
                  <a:cubicBezTo>
                    <a:pt x="293" y="199"/>
                    <a:pt x="284" y="208"/>
                    <a:pt x="272" y="208"/>
                  </a:cubicBezTo>
                  <a:cubicBezTo>
                    <a:pt x="21" y="208"/>
                    <a:pt x="21" y="208"/>
                    <a:pt x="21" y="208"/>
                  </a:cubicBezTo>
                  <a:cubicBezTo>
                    <a:pt x="9" y="208"/>
                    <a:pt x="0" y="199"/>
                    <a:pt x="0" y="187"/>
                  </a:cubicBezTo>
                  <a:cubicBezTo>
                    <a:pt x="0" y="21"/>
                    <a:pt x="0" y="21"/>
                    <a:pt x="0" y="21"/>
                  </a:cubicBezTo>
                  <a:cubicBezTo>
                    <a:pt x="0" y="9"/>
                    <a:pt x="9" y="0"/>
                    <a:pt x="21" y="0"/>
                  </a:cubicBezTo>
                  <a:cubicBezTo>
                    <a:pt x="272" y="0"/>
                    <a:pt x="272" y="0"/>
                    <a:pt x="272" y="0"/>
                  </a:cubicBezTo>
                  <a:cubicBezTo>
                    <a:pt x="284" y="0"/>
                    <a:pt x="293" y="9"/>
                    <a:pt x="293" y="21"/>
                  </a:cubicBezTo>
                  <a:lnTo>
                    <a:pt x="293" y="187"/>
                  </a:lnTo>
                  <a:close/>
                  <a:moveTo>
                    <a:pt x="263" y="23"/>
                  </a:moveTo>
                  <a:cubicBezTo>
                    <a:pt x="29" y="23"/>
                    <a:pt x="29" y="23"/>
                    <a:pt x="29" y="23"/>
                  </a:cubicBezTo>
                  <a:cubicBezTo>
                    <a:pt x="29" y="182"/>
                    <a:pt x="29" y="182"/>
                    <a:pt x="29" y="182"/>
                  </a:cubicBezTo>
                  <a:cubicBezTo>
                    <a:pt x="263" y="182"/>
                    <a:pt x="263" y="182"/>
                    <a:pt x="263" y="182"/>
                  </a:cubicBezTo>
                  <a:lnTo>
                    <a:pt x="263" y="23"/>
                  </a:lnTo>
                  <a:close/>
                </a:path>
              </a:pathLst>
            </a:custGeom>
            <a:solidFill>
              <a:srgbClr val="E74C2E"/>
            </a:solidFill>
            <a:ln>
              <a:noFill/>
            </a:ln>
          </p:spPr>
          <p:txBody>
            <a:bodyPr vert="horz" wrap="square" lIns="121920" tIns="60960" rIns="121920" bIns="60960" numCol="1" anchor="t" anchorCtr="0" compatLnSpc="1"/>
            <a:lstStyle/>
            <a:p>
              <a:pPr defTabSz="914377"/>
              <a:endParaRPr lang="zh-CN" altLang="en-US" sz="2133">
                <a:solidFill>
                  <a:prstClr val="black"/>
                </a:solidFill>
              </a:endParaRPr>
            </a:p>
          </p:txBody>
        </p:sp>
        <p:sp>
          <p:nvSpPr>
            <p:cNvPr id="25" name="Freeform 7"/>
            <p:cNvSpPr>
              <a:spLocks noEditPoints="1"/>
            </p:cNvSpPr>
            <p:nvPr/>
          </p:nvSpPr>
          <p:spPr bwMode="auto">
            <a:xfrm>
              <a:off x="3654967" y="2278455"/>
              <a:ext cx="1766291" cy="182981"/>
            </a:xfrm>
            <a:custGeom>
              <a:avLst/>
              <a:gdLst>
                <a:gd name="T0" fmla="*/ 364 w 364"/>
                <a:gd name="T1" fmla="*/ 19 h 38"/>
                <a:gd name="T2" fmla="*/ 345 w 364"/>
                <a:gd name="T3" fmla="*/ 38 h 38"/>
                <a:gd name="T4" fmla="*/ 19 w 364"/>
                <a:gd name="T5" fmla="*/ 38 h 38"/>
                <a:gd name="T6" fmla="*/ 0 w 364"/>
                <a:gd name="T7" fmla="*/ 19 h 38"/>
                <a:gd name="T8" fmla="*/ 0 w 364"/>
                <a:gd name="T9" fmla="*/ 19 h 38"/>
                <a:gd name="T10" fmla="*/ 19 w 364"/>
                <a:gd name="T11" fmla="*/ 0 h 38"/>
                <a:gd name="T12" fmla="*/ 345 w 364"/>
                <a:gd name="T13" fmla="*/ 0 h 38"/>
                <a:gd name="T14" fmla="*/ 364 w 364"/>
                <a:gd name="T15" fmla="*/ 19 h 38"/>
                <a:gd name="T16" fmla="*/ 104 w 364"/>
                <a:gd name="T17" fmla="*/ 10 h 38"/>
                <a:gd name="T18" fmla="*/ 50 w 364"/>
                <a:gd name="T19" fmla="*/ 10 h 38"/>
                <a:gd name="T20" fmla="*/ 50 w 364"/>
                <a:gd name="T21" fmla="*/ 28 h 38"/>
                <a:gd name="T22" fmla="*/ 104 w 364"/>
                <a:gd name="T23" fmla="*/ 28 h 38"/>
                <a:gd name="T24" fmla="*/ 104 w 364"/>
                <a:gd name="T25" fmla="*/ 10 h 38"/>
                <a:gd name="T26" fmla="*/ 278 w 364"/>
                <a:gd name="T27" fmla="*/ 8 h 38"/>
                <a:gd name="T28" fmla="*/ 267 w 364"/>
                <a:gd name="T29" fmla="*/ 18 h 38"/>
                <a:gd name="T30" fmla="*/ 278 w 364"/>
                <a:gd name="T31" fmla="*/ 27 h 38"/>
                <a:gd name="T32" fmla="*/ 289 w 364"/>
                <a:gd name="T33" fmla="*/ 18 h 38"/>
                <a:gd name="T34" fmla="*/ 278 w 364"/>
                <a:gd name="T35" fmla="*/ 8 h 38"/>
                <a:gd name="T36" fmla="*/ 312 w 364"/>
                <a:gd name="T37" fmla="*/ 8 h 38"/>
                <a:gd name="T38" fmla="*/ 301 w 364"/>
                <a:gd name="T39" fmla="*/ 17 h 38"/>
                <a:gd name="T40" fmla="*/ 312 w 364"/>
                <a:gd name="T41" fmla="*/ 27 h 38"/>
                <a:gd name="T42" fmla="*/ 323 w 364"/>
                <a:gd name="T43" fmla="*/ 17 h 38"/>
                <a:gd name="T44" fmla="*/ 312 w 364"/>
                <a:gd name="T45"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4" h="38">
                  <a:moveTo>
                    <a:pt x="364" y="19"/>
                  </a:moveTo>
                  <a:cubicBezTo>
                    <a:pt x="364" y="29"/>
                    <a:pt x="355" y="38"/>
                    <a:pt x="345" y="38"/>
                  </a:cubicBezTo>
                  <a:cubicBezTo>
                    <a:pt x="19" y="38"/>
                    <a:pt x="19" y="38"/>
                    <a:pt x="19" y="38"/>
                  </a:cubicBezTo>
                  <a:cubicBezTo>
                    <a:pt x="9" y="38"/>
                    <a:pt x="0" y="29"/>
                    <a:pt x="0" y="19"/>
                  </a:cubicBezTo>
                  <a:cubicBezTo>
                    <a:pt x="0" y="19"/>
                    <a:pt x="0" y="19"/>
                    <a:pt x="0" y="19"/>
                  </a:cubicBezTo>
                  <a:cubicBezTo>
                    <a:pt x="0" y="8"/>
                    <a:pt x="9" y="0"/>
                    <a:pt x="19" y="0"/>
                  </a:cubicBezTo>
                  <a:cubicBezTo>
                    <a:pt x="345" y="0"/>
                    <a:pt x="345" y="0"/>
                    <a:pt x="345" y="0"/>
                  </a:cubicBezTo>
                  <a:cubicBezTo>
                    <a:pt x="355" y="0"/>
                    <a:pt x="364" y="8"/>
                    <a:pt x="364" y="19"/>
                  </a:cubicBezTo>
                  <a:close/>
                  <a:moveTo>
                    <a:pt x="104" y="10"/>
                  </a:moveTo>
                  <a:cubicBezTo>
                    <a:pt x="50" y="10"/>
                    <a:pt x="50" y="10"/>
                    <a:pt x="50" y="10"/>
                  </a:cubicBezTo>
                  <a:cubicBezTo>
                    <a:pt x="50" y="28"/>
                    <a:pt x="50" y="28"/>
                    <a:pt x="50" y="28"/>
                  </a:cubicBezTo>
                  <a:cubicBezTo>
                    <a:pt x="104" y="28"/>
                    <a:pt x="104" y="28"/>
                    <a:pt x="104" y="28"/>
                  </a:cubicBezTo>
                  <a:lnTo>
                    <a:pt x="104" y="10"/>
                  </a:lnTo>
                  <a:close/>
                  <a:moveTo>
                    <a:pt x="278" y="8"/>
                  </a:moveTo>
                  <a:cubicBezTo>
                    <a:pt x="272" y="8"/>
                    <a:pt x="267" y="13"/>
                    <a:pt x="267" y="18"/>
                  </a:cubicBezTo>
                  <a:cubicBezTo>
                    <a:pt x="267" y="23"/>
                    <a:pt x="272" y="27"/>
                    <a:pt x="278" y="27"/>
                  </a:cubicBezTo>
                  <a:cubicBezTo>
                    <a:pt x="284" y="27"/>
                    <a:pt x="289" y="23"/>
                    <a:pt x="289" y="18"/>
                  </a:cubicBezTo>
                  <a:cubicBezTo>
                    <a:pt x="289" y="13"/>
                    <a:pt x="284" y="8"/>
                    <a:pt x="278" y="8"/>
                  </a:cubicBezTo>
                  <a:close/>
                  <a:moveTo>
                    <a:pt x="312" y="8"/>
                  </a:moveTo>
                  <a:cubicBezTo>
                    <a:pt x="306" y="8"/>
                    <a:pt x="301" y="12"/>
                    <a:pt x="301" y="17"/>
                  </a:cubicBezTo>
                  <a:cubicBezTo>
                    <a:pt x="301" y="22"/>
                    <a:pt x="306" y="27"/>
                    <a:pt x="312" y="27"/>
                  </a:cubicBezTo>
                  <a:cubicBezTo>
                    <a:pt x="318" y="27"/>
                    <a:pt x="323" y="22"/>
                    <a:pt x="323" y="17"/>
                  </a:cubicBezTo>
                  <a:cubicBezTo>
                    <a:pt x="323" y="12"/>
                    <a:pt x="318" y="8"/>
                    <a:pt x="312" y="8"/>
                  </a:cubicBezTo>
                  <a:close/>
                </a:path>
              </a:pathLst>
            </a:custGeom>
            <a:solidFill>
              <a:srgbClr val="E74C2E"/>
            </a:solidFill>
            <a:ln>
              <a:noFill/>
            </a:ln>
          </p:spPr>
          <p:txBody>
            <a:bodyPr vert="horz" wrap="square" lIns="121920" tIns="60960" rIns="121920" bIns="60960" numCol="1" anchor="t" anchorCtr="0" compatLnSpc="1"/>
            <a:lstStyle/>
            <a:p>
              <a:pPr defTabSz="914377"/>
              <a:endParaRPr lang="zh-CN" altLang="en-US" sz="2133">
                <a:solidFill>
                  <a:prstClr val="black"/>
                </a:solidFill>
              </a:endParaRPr>
            </a:p>
          </p:txBody>
        </p:sp>
        <p:sp>
          <p:nvSpPr>
            <p:cNvPr id="26" name="矩形 25"/>
            <p:cNvSpPr/>
            <p:nvPr/>
          </p:nvSpPr>
          <p:spPr>
            <a:xfrm>
              <a:off x="3911463" y="1550779"/>
              <a:ext cx="1230385" cy="253915"/>
            </a:xfrm>
            <a:prstGeom prst="rect">
              <a:avLst/>
            </a:prstGeom>
            <a:noFill/>
          </p:spPr>
          <p:txBody>
            <a:bodyPr wrap="none">
              <a:spAutoFit/>
            </a:bodyPr>
            <a:lstStyle/>
            <a:p>
              <a:pPr defTabSz="914377"/>
              <a:r>
                <a:rPr lang="en-US" altLang="zh-CN" sz="1600" b="1" dirty="0">
                  <a:solidFill>
                    <a:srgbClr val="1C2B38"/>
                  </a:solidFill>
                </a:rPr>
                <a:t>ADD YOUR TITLE </a:t>
              </a:r>
              <a:endParaRPr lang="zh-CN" altLang="en-US" sz="1600" b="1" dirty="0">
                <a:solidFill>
                  <a:srgbClr val="1C2B38"/>
                </a:solidFill>
              </a:endParaRPr>
            </a:p>
          </p:txBody>
        </p:sp>
      </p:grpSp>
      <p:grpSp>
        <p:nvGrpSpPr>
          <p:cNvPr id="27" name="组合 26"/>
          <p:cNvGrpSpPr/>
          <p:nvPr/>
        </p:nvGrpSpPr>
        <p:grpSpPr>
          <a:xfrm>
            <a:off x="9022029" y="1696706"/>
            <a:ext cx="2355054" cy="1683149"/>
            <a:chOff x="2601354" y="3337277"/>
            <a:chExt cx="1766291" cy="1262362"/>
          </a:xfrm>
          <a:solidFill>
            <a:schemeClr val="tx2">
              <a:lumMod val="75000"/>
            </a:schemeClr>
          </a:solidFill>
        </p:grpSpPr>
        <p:sp>
          <p:nvSpPr>
            <p:cNvPr id="28" name="Freeform 8"/>
            <p:cNvSpPr>
              <a:spLocks noEditPoints="1"/>
            </p:cNvSpPr>
            <p:nvPr/>
          </p:nvSpPr>
          <p:spPr bwMode="auto">
            <a:xfrm>
              <a:off x="2761552" y="3337277"/>
              <a:ext cx="1423302" cy="1009479"/>
            </a:xfrm>
            <a:custGeom>
              <a:avLst/>
              <a:gdLst>
                <a:gd name="T0" fmla="*/ 293 w 293"/>
                <a:gd name="T1" fmla="*/ 188 h 208"/>
                <a:gd name="T2" fmla="*/ 272 w 293"/>
                <a:gd name="T3" fmla="*/ 208 h 208"/>
                <a:gd name="T4" fmla="*/ 20 w 293"/>
                <a:gd name="T5" fmla="*/ 208 h 208"/>
                <a:gd name="T6" fmla="*/ 0 w 293"/>
                <a:gd name="T7" fmla="*/ 188 h 208"/>
                <a:gd name="T8" fmla="*/ 0 w 293"/>
                <a:gd name="T9" fmla="*/ 21 h 208"/>
                <a:gd name="T10" fmla="*/ 20 w 293"/>
                <a:gd name="T11" fmla="*/ 0 h 208"/>
                <a:gd name="T12" fmla="*/ 272 w 293"/>
                <a:gd name="T13" fmla="*/ 0 h 208"/>
                <a:gd name="T14" fmla="*/ 293 w 293"/>
                <a:gd name="T15" fmla="*/ 21 h 208"/>
                <a:gd name="T16" fmla="*/ 293 w 293"/>
                <a:gd name="T17" fmla="*/ 188 h 208"/>
                <a:gd name="T18" fmla="*/ 263 w 293"/>
                <a:gd name="T19" fmla="*/ 23 h 208"/>
                <a:gd name="T20" fmla="*/ 29 w 293"/>
                <a:gd name="T21" fmla="*/ 23 h 208"/>
                <a:gd name="T22" fmla="*/ 29 w 293"/>
                <a:gd name="T23" fmla="*/ 182 h 208"/>
                <a:gd name="T24" fmla="*/ 263 w 293"/>
                <a:gd name="T25" fmla="*/ 182 h 208"/>
                <a:gd name="T26" fmla="*/ 263 w 293"/>
                <a:gd name="T27" fmla="*/ 23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3" h="208">
                  <a:moveTo>
                    <a:pt x="293" y="188"/>
                  </a:moveTo>
                  <a:cubicBezTo>
                    <a:pt x="293" y="199"/>
                    <a:pt x="283" y="208"/>
                    <a:pt x="272" y="208"/>
                  </a:cubicBezTo>
                  <a:cubicBezTo>
                    <a:pt x="20" y="208"/>
                    <a:pt x="20" y="208"/>
                    <a:pt x="20" y="208"/>
                  </a:cubicBezTo>
                  <a:cubicBezTo>
                    <a:pt x="9" y="208"/>
                    <a:pt x="0" y="199"/>
                    <a:pt x="0" y="188"/>
                  </a:cubicBezTo>
                  <a:cubicBezTo>
                    <a:pt x="0" y="21"/>
                    <a:pt x="0" y="21"/>
                    <a:pt x="0" y="21"/>
                  </a:cubicBezTo>
                  <a:cubicBezTo>
                    <a:pt x="0" y="10"/>
                    <a:pt x="9" y="0"/>
                    <a:pt x="20" y="0"/>
                  </a:cubicBezTo>
                  <a:cubicBezTo>
                    <a:pt x="272" y="0"/>
                    <a:pt x="272" y="0"/>
                    <a:pt x="272" y="0"/>
                  </a:cubicBezTo>
                  <a:cubicBezTo>
                    <a:pt x="283" y="0"/>
                    <a:pt x="293" y="10"/>
                    <a:pt x="293" y="21"/>
                  </a:cubicBezTo>
                  <a:lnTo>
                    <a:pt x="293" y="188"/>
                  </a:lnTo>
                  <a:close/>
                  <a:moveTo>
                    <a:pt x="263" y="23"/>
                  </a:moveTo>
                  <a:cubicBezTo>
                    <a:pt x="29" y="23"/>
                    <a:pt x="29" y="23"/>
                    <a:pt x="29" y="23"/>
                  </a:cubicBezTo>
                  <a:cubicBezTo>
                    <a:pt x="29" y="182"/>
                    <a:pt x="29" y="182"/>
                    <a:pt x="29" y="182"/>
                  </a:cubicBezTo>
                  <a:cubicBezTo>
                    <a:pt x="263" y="182"/>
                    <a:pt x="263" y="182"/>
                    <a:pt x="263" y="182"/>
                  </a:cubicBezTo>
                  <a:lnTo>
                    <a:pt x="263" y="23"/>
                  </a:lnTo>
                  <a:close/>
                </a:path>
              </a:pathLst>
            </a:custGeom>
            <a:solidFill>
              <a:srgbClr val="E74C2E"/>
            </a:solidFill>
            <a:ln>
              <a:noFill/>
            </a:ln>
          </p:spPr>
          <p:txBody>
            <a:bodyPr vert="horz" wrap="square" lIns="121920" tIns="60960" rIns="121920" bIns="60960" numCol="1" anchor="t" anchorCtr="0" compatLnSpc="1"/>
            <a:lstStyle/>
            <a:p>
              <a:pPr defTabSz="914377"/>
              <a:endParaRPr lang="zh-CN" altLang="en-US" sz="2133">
                <a:solidFill>
                  <a:prstClr val="black"/>
                </a:solidFill>
              </a:endParaRPr>
            </a:p>
          </p:txBody>
        </p:sp>
        <p:sp>
          <p:nvSpPr>
            <p:cNvPr id="29" name="Freeform 9"/>
            <p:cNvSpPr>
              <a:spLocks noEditPoints="1"/>
            </p:cNvSpPr>
            <p:nvPr/>
          </p:nvSpPr>
          <p:spPr bwMode="auto">
            <a:xfrm>
              <a:off x="2601354" y="4414602"/>
              <a:ext cx="1766291" cy="185037"/>
            </a:xfrm>
            <a:custGeom>
              <a:avLst/>
              <a:gdLst>
                <a:gd name="T0" fmla="*/ 364 w 364"/>
                <a:gd name="T1" fmla="*/ 19 h 38"/>
                <a:gd name="T2" fmla="*/ 345 w 364"/>
                <a:gd name="T3" fmla="*/ 38 h 38"/>
                <a:gd name="T4" fmla="*/ 19 w 364"/>
                <a:gd name="T5" fmla="*/ 38 h 38"/>
                <a:gd name="T6" fmla="*/ 0 w 364"/>
                <a:gd name="T7" fmla="*/ 19 h 38"/>
                <a:gd name="T8" fmla="*/ 0 w 364"/>
                <a:gd name="T9" fmla="*/ 19 h 38"/>
                <a:gd name="T10" fmla="*/ 19 w 364"/>
                <a:gd name="T11" fmla="*/ 0 h 38"/>
                <a:gd name="T12" fmla="*/ 345 w 364"/>
                <a:gd name="T13" fmla="*/ 0 h 38"/>
                <a:gd name="T14" fmla="*/ 364 w 364"/>
                <a:gd name="T15" fmla="*/ 19 h 38"/>
                <a:gd name="T16" fmla="*/ 104 w 364"/>
                <a:gd name="T17" fmla="*/ 11 h 38"/>
                <a:gd name="T18" fmla="*/ 50 w 364"/>
                <a:gd name="T19" fmla="*/ 11 h 38"/>
                <a:gd name="T20" fmla="*/ 50 w 364"/>
                <a:gd name="T21" fmla="*/ 28 h 38"/>
                <a:gd name="T22" fmla="*/ 104 w 364"/>
                <a:gd name="T23" fmla="*/ 28 h 38"/>
                <a:gd name="T24" fmla="*/ 104 w 364"/>
                <a:gd name="T25" fmla="*/ 11 h 38"/>
                <a:gd name="T26" fmla="*/ 278 w 364"/>
                <a:gd name="T27" fmla="*/ 9 h 38"/>
                <a:gd name="T28" fmla="*/ 267 w 364"/>
                <a:gd name="T29" fmla="*/ 18 h 38"/>
                <a:gd name="T30" fmla="*/ 278 w 364"/>
                <a:gd name="T31" fmla="*/ 28 h 38"/>
                <a:gd name="T32" fmla="*/ 289 w 364"/>
                <a:gd name="T33" fmla="*/ 18 h 38"/>
                <a:gd name="T34" fmla="*/ 278 w 364"/>
                <a:gd name="T35" fmla="*/ 9 h 38"/>
                <a:gd name="T36" fmla="*/ 312 w 364"/>
                <a:gd name="T37" fmla="*/ 8 h 38"/>
                <a:gd name="T38" fmla="*/ 300 w 364"/>
                <a:gd name="T39" fmla="*/ 18 h 38"/>
                <a:gd name="T40" fmla="*/ 312 w 364"/>
                <a:gd name="T41" fmla="*/ 27 h 38"/>
                <a:gd name="T42" fmla="*/ 323 w 364"/>
                <a:gd name="T43" fmla="*/ 18 h 38"/>
                <a:gd name="T44" fmla="*/ 312 w 364"/>
                <a:gd name="T45"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4" h="38">
                  <a:moveTo>
                    <a:pt x="364" y="19"/>
                  </a:moveTo>
                  <a:cubicBezTo>
                    <a:pt x="364" y="30"/>
                    <a:pt x="355" y="38"/>
                    <a:pt x="345" y="38"/>
                  </a:cubicBezTo>
                  <a:cubicBezTo>
                    <a:pt x="19" y="38"/>
                    <a:pt x="19" y="38"/>
                    <a:pt x="19" y="38"/>
                  </a:cubicBezTo>
                  <a:cubicBezTo>
                    <a:pt x="8" y="38"/>
                    <a:pt x="0" y="30"/>
                    <a:pt x="0" y="19"/>
                  </a:cubicBezTo>
                  <a:cubicBezTo>
                    <a:pt x="0" y="19"/>
                    <a:pt x="0" y="19"/>
                    <a:pt x="0" y="19"/>
                  </a:cubicBezTo>
                  <a:cubicBezTo>
                    <a:pt x="0" y="9"/>
                    <a:pt x="8" y="0"/>
                    <a:pt x="19" y="0"/>
                  </a:cubicBezTo>
                  <a:cubicBezTo>
                    <a:pt x="345" y="0"/>
                    <a:pt x="345" y="0"/>
                    <a:pt x="345" y="0"/>
                  </a:cubicBezTo>
                  <a:cubicBezTo>
                    <a:pt x="355" y="0"/>
                    <a:pt x="364" y="9"/>
                    <a:pt x="364" y="19"/>
                  </a:cubicBezTo>
                  <a:close/>
                  <a:moveTo>
                    <a:pt x="104" y="11"/>
                  </a:moveTo>
                  <a:cubicBezTo>
                    <a:pt x="50" y="11"/>
                    <a:pt x="50" y="11"/>
                    <a:pt x="50" y="11"/>
                  </a:cubicBezTo>
                  <a:cubicBezTo>
                    <a:pt x="50" y="28"/>
                    <a:pt x="50" y="28"/>
                    <a:pt x="50" y="28"/>
                  </a:cubicBezTo>
                  <a:cubicBezTo>
                    <a:pt x="104" y="28"/>
                    <a:pt x="104" y="28"/>
                    <a:pt x="104" y="28"/>
                  </a:cubicBezTo>
                  <a:lnTo>
                    <a:pt x="104" y="11"/>
                  </a:lnTo>
                  <a:close/>
                  <a:moveTo>
                    <a:pt x="278" y="9"/>
                  </a:moveTo>
                  <a:cubicBezTo>
                    <a:pt x="272" y="9"/>
                    <a:pt x="267" y="13"/>
                    <a:pt x="267" y="18"/>
                  </a:cubicBezTo>
                  <a:cubicBezTo>
                    <a:pt x="267" y="24"/>
                    <a:pt x="272" y="28"/>
                    <a:pt x="278" y="28"/>
                  </a:cubicBezTo>
                  <a:cubicBezTo>
                    <a:pt x="284" y="28"/>
                    <a:pt x="289" y="24"/>
                    <a:pt x="289" y="18"/>
                  </a:cubicBezTo>
                  <a:cubicBezTo>
                    <a:pt x="289" y="13"/>
                    <a:pt x="284" y="9"/>
                    <a:pt x="278" y="9"/>
                  </a:cubicBezTo>
                  <a:close/>
                  <a:moveTo>
                    <a:pt x="312" y="8"/>
                  </a:moveTo>
                  <a:cubicBezTo>
                    <a:pt x="305" y="8"/>
                    <a:pt x="300" y="12"/>
                    <a:pt x="300" y="18"/>
                  </a:cubicBezTo>
                  <a:cubicBezTo>
                    <a:pt x="300" y="23"/>
                    <a:pt x="305" y="27"/>
                    <a:pt x="312" y="27"/>
                  </a:cubicBezTo>
                  <a:cubicBezTo>
                    <a:pt x="318" y="27"/>
                    <a:pt x="323" y="23"/>
                    <a:pt x="323" y="18"/>
                  </a:cubicBezTo>
                  <a:cubicBezTo>
                    <a:pt x="323" y="12"/>
                    <a:pt x="318" y="8"/>
                    <a:pt x="312" y="8"/>
                  </a:cubicBezTo>
                  <a:close/>
                </a:path>
              </a:pathLst>
            </a:custGeom>
            <a:solidFill>
              <a:srgbClr val="E74C2E"/>
            </a:solidFill>
            <a:ln>
              <a:noFill/>
            </a:ln>
          </p:spPr>
          <p:txBody>
            <a:bodyPr vert="horz" wrap="square" lIns="121920" tIns="60960" rIns="121920" bIns="60960" numCol="1" anchor="t" anchorCtr="0" compatLnSpc="1"/>
            <a:lstStyle/>
            <a:p>
              <a:pPr defTabSz="914377"/>
              <a:endParaRPr lang="zh-CN" altLang="en-US" sz="2133">
                <a:solidFill>
                  <a:prstClr val="black"/>
                </a:solidFill>
              </a:endParaRPr>
            </a:p>
          </p:txBody>
        </p:sp>
        <p:sp>
          <p:nvSpPr>
            <p:cNvPr id="30" name="矩形 29"/>
            <p:cNvSpPr/>
            <p:nvPr/>
          </p:nvSpPr>
          <p:spPr>
            <a:xfrm>
              <a:off x="2859754" y="3703516"/>
              <a:ext cx="1230386" cy="253916"/>
            </a:xfrm>
            <a:prstGeom prst="rect">
              <a:avLst/>
            </a:prstGeom>
            <a:noFill/>
          </p:spPr>
          <p:txBody>
            <a:bodyPr wrap="none">
              <a:spAutoFit/>
            </a:bodyPr>
            <a:lstStyle/>
            <a:p>
              <a:pPr defTabSz="914377"/>
              <a:r>
                <a:rPr lang="en-US" altLang="zh-CN" sz="1600" b="1" dirty="0">
                  <a:solidFill>
                    <a:srgbClr val="1C2B38"/>
                  </a:solidFill>
                </a:rPr>
                <a:t>ADD YOUR TITLE </a:t>
              </a:r>
              <a:endParaRPr lang="zh-CN" altLang="en-US" sz="1600" b="1" dirty="0">
                <a:solidFill>
                  <a:srgbClr val="1C2B38"/>
                </a:solidFill>
              </a:endParaRPr>
            </a:p>
          </p:txBody>
        </p:sp>
      </p:grpSp>
      <p:grpSp>
        <p:nvGrpSpPr>
          <p:cNvPr id="31" name="组合 30"/>
          <p:cNvGrpSpPr/>
          <p:nvPr/>
        </p:nvGrpSpPr>
        <p:grpSpPr>
          <a:xfrm>
            <a:off x="4917407" y="1702188"/>
            <a:ext cx="2355055" cy="1677667"/>
            <a:chOff x="4780464" y="3331109"/>
            <a:chExt cx="1766291" cy="1258250"/>
          </a:xfrm>
          <a:solidFill>
            <a:srgbClr val="E74C2E"/>
          </a:solidFill>
        </p:grpSpPr>
        <p:sp>
          <p:nvSpPr>
            <p:cNvPr id="32" name="Freeform 10"/>
            <p:cNvSpPr>
              <a:spLocks noEditPoints="1"/>
            </p:cNvSpPr>
            <p:nvPr/>
          </p:nvSpPr>
          <p:spPr bwMode="auto">
            <a:xfrm>
              <a:off x="4940662" y="3331109"/>
              <a:ext cx="1417141" cy="1005367"/>
            </a:xfrm>
            <a:custGeom>
              <a:avLst/>
              <a:gdLst>
                <a:gd name="T0" fmla="*/ 292 w 292"/>
                <a:gd name="T1" fmla="*/ 187 h 207"/>
                <a:gd name="T2" fmla="*/ 272 w 292"/>
                <a:gd name="T3" fmla="*/ 207 h 207"/>
                <a:gd name="T4" fmla="*/ 20 w 292"/>
                <a:gd name="T5" fmla="*/ 207 h 207"/>
                <a:gd name="T6" fmla="*/ 0 w 292"/>
                <a:gd name="T7" fmla="*/ 187 h 207"/>
                <a:gd name="T8" fmla="*/ 0 w 292"/>
                <a:gd name="T9" fmla="*/ 20 h 207"/>
                <a:gd name="T10" fmla="*/ 20 w 292"/>
                <a:gd name="T11" fmla="*/ 0 h 207"/>
                <a:gd name="T12" fmla="*/ 272 w 292"/>
                <a:gd name="T13" fmla="*/ 0 h 207"/>
                <a:gd name="T14" fmla="*/ 292 w 292"/>
                <a:gd name="T15" fmla="*/ 20 h 207"/>
                <a:gd name="T16" fmla="*/ 292 w 292"/>
                <a:gd name="T17" fmla="*/ 187 h 207"/>
                <a:gd name="T18" fmla="*/ 263 w 292"/>
                <a:gd name="T19" fmla="*/ 22 h 207"/>
                <a:gd name="T20" fmla="*/ 29 w 292"/>
                <a:gd name="T21" fmla="*/ 22 h 207"/>
                <a:gd name="T22" fmla="*/ 29 w 292"/>
                <a:gd name="T23" fmla="*/ 182 h 207"/>
                <a:gd name="T24" fmla="*/ 263 w 292"/>
                <a:gd name="T25" fmla="*/ 182 h 207"/>
                <a:gd name="T26" fmla="*/ 263 w 292"/>
                <a:gd name="T27" fmla="*/ 2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2" h="207">
                  <a:moveTo>
                    <a:pt x="292" y="187"/>
                  </a:moveTo>
                  <a:cubicBezTo>
                    <a:pt x="292" y="198"/>
                    <a:pt x="283" y="207"/>
                    <a:pt x="272" y="207"/>
                  </a:cubicBezTo>
                  <a:cubicBezTo>
                    <a:pt x="20" y="207"/>
                    <a:pt x="20" y="207"/>
                    <a:pt x="20" y="207"/>
                  </a:cubicBezTo>
                  <a:cubicBezTo>
                    <a:pt x="9" y="207"/>
                    <a:pt x="0" y="198"/>
                    <a:pt x="0" y="187"/>
                  </a:cubicBezTo>
                  <a:cubicBezTo>
                    <a:pt x="0" y="20"/>
                    <a:pt x="0" y="20"/>
                    <a:pt x="0" y="20"/>
                  </a:cubicBezTo>
                  <a:cubicBezTo>
                    <a:pt x="0" y="9"/>
                    <a:pt x="9" y="0"/>
                    <a:pt x="20" y="0"/>
                  </a:cubicBezTo>
                  <a:cubicBezTo>
                    <a:pt x="272" y="0"/>
                    <a:pt x="272" y="0"/>
                    <a:pt x="272" y="0"/>
                  </a:cubicBezTo>
                  <a:cubicBezTo>
                    <a:pt x="283" y="0"/>
                    <a:pt x="292" y="9"/>
                    <a:pt x="292" y="20"/>
                  </a:cubicBezTo>
                  <a:lnTo>
                    <a:pt x="292" y="187"/>
                  </a:lnTo>
                  <a:close/>
                  <a:moveTo>
                    <a:pt x="263" y="22"/>
                  </a:moveTo>
                  <a:cubicBezTo>
                    <a:pt x="29" y="22"/>
                    <a:pt x="29" y="22"/>
                    <a:pt x="29" y="22"/>
                  </a:cubicBezTo>
                  <a:cubicBezTo>
                    <a:pt x="29" y="182"/>
                    <a:pt x="29" y="182"/>
                    <a:pt x="29" y="182"/>
                  </a:cubicBezTo>
                  <a:cubicBezTo>
                    <a:pt x="263" y="182"/>
                    <a:pt x="263" y="182"/>
                    <a:pt x="263" y="182"/>
                  </a:cubicBezTo>
                  <a:lnTo>
                    <a:pt x="263" y="22"/>
                  </a:lnTo>
                  <a:close/>
                </a:path>
              </a:pathLst>
            </a:custGeom>
            <a:grpFill/>
            <a:ln>
              <a:noFill/>
            </a:ln>
          </p:spPr>
          <p:txBody>
            <a:bodyPr vert="horz" wrap="square" lIns="121920" tIns="60960" rIns="121920" bIns="60960" numCol="1" anchor="t" anchorCtr="0" compatLnSpc="1"/>
            <a:lstStyle/>
            <a:p>
              <a:pPr defTabSz="914377"/>
              <a:endParaRPr lang="zh-CN" altLang="en-US" sz="2133">
                <a:solidFill>
                  <a:prstClr val="black"/>
                </a:solidFill>
              </a:endParaRPr>
            </a:p>
          </p:txBody>
        </p:sp>
        <p:sp>
          <p:nvSpPr>
            <p:cNvPr id="33" name="Freeform 11"/>
            <p:cNvSpPr>
              <a:spLocks noEditPoints="1"/>
            </p:cNvSpPr>
            <p:nvPr/>
          </p:nvSpPr>
          <p:spPr bwMode="auto">
            <a:xfrm>
              <a:off x="4780464" y="4404322"/>
              <a:ext cx="1766291" cy="185037"/>
            </a:xfrm>
            <a:custGeom>
              <a:avLst/>
              <a:gdLst>
                <a:gd name="T0" fmla="*/ 364 w 364"/>
                <a:gd name="T1" fmla="*/ 19 h 38"/>
                <a:gd name="T2" fmla="*/ 345 w 364"/>
                <a:gd name="T3" fmla="*/ 38 h 38"/>
                <a:gd name="T4" fmla="*/ 19 w 364"/>
                <a:gd name="T5" fmla="*/ 38 h 38"/>
                <a:gd name="T6" fmla="*/ 0 w 364"/>
                <a:gd name="T7" fmla="*/ 19 h 38"/>
                <a:gd name="T8" fmla="*/ 0 w 364"/>
                <a:gd name="T9" fmla="*/ 19 h 38"/>
                <a:gd name="T10" fmla="*/ 19 w 364"/>
                <a:gd name="T11" fmla="*/ 0 h 38"/>
                <a:gd name="T12" fmla="*/ 345 w 364"/>
                <a:gd name="T13" fmla="*/ 0 h 38"/>
                <a:gd name="T14" fmla="*/ 364 w 364"/>
                <a:gd name="T15" fmla="*/ 19 h 38"/>
                <a:gd name="T16" fmla="*/ 104 w 364"/>
                <a:gd name="T17" fmla="*/ 11 h 38"/>
                <a:gd name="T18" fmla="*/ 50 w 364"/>
                <a:gd name="T19" fmla="*/ 11 h 38"/>
                <a:gd name="T20" fmla="*/ 50 w 364"/>
                <a:gd name="T21" fmla="*/ 28 h 38"/>
                <a:gd name="T22" fmla="*/ 104 w 364"/>
                <a:gd name="T23" fmla="*/ 28 h 38"/>
                <a:gd name="T24" fmla="*/ 104 w 364"/>
                <a:gd name="T25" fmla="*/ 11 h 38"/>
                <a:gd name="T26" fmla="*/ 278 w 364"/>
                <a:gd name="T27" fmla="*/ 9 h 38"/>
                <a:gd name="T28" fmla="*/ 267 w 364"/>
                <a:gd name="T29" fmla="*/ 18 h 38"/>
                <a:gd name="T30" fmla="*/ 278 w 364"/>
                <a:gd name="T31" fmla="*/ 28 h 38"/>
                <a:gd name="T32" fmla="*/ 289 w 364"/>
                <a:gd name="T33" fmla="*/ 18 h 38"/>
                <a:gd name="T34" fmla="*/ 278 w 364"/>
                <a:gd name="T35" fmla="*/ 9 h 38"/>
                <a:gd name="T36" fmla="*/ 312 w 364"/>
                <a:gd name="T37" fmla="*/ 8 h 38"/>
                <a:gd name="T38" fmla="*/ 300 w 364"/>
                <a:gd name="T39" fmla="*/ 18 h 38"/>
                <a:gd name="T40" fmla="*/ 312 w 364"/>
                <a:gd name="T41" fmla="*/ 27 h 38"/>
                <a:gd name="T42" fmla="*/ 323 w 364"/>
                <a:gd name="T43" fmla="*/ 18 h 38"/>
                <a:gd name="T44" fmla="*/ 312 w 364"/>
                <a:gd name="T45"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4" h="38">
                  <a:moveTo>
                    <a:pt x="364" y="19"/>
                  </a:moveTo>
                  <a:cubicBezTo>
                    <a:pt x="364" y="30"/>
                    <a:pt x="355" y="38"/>
                    <a:pt x="345" y="38"/>
                  </a:cubicBezTo>
                  <a:cubicBezTo>
                    <a:pt x="19" y="38"/>
                    <a:pt x="19" y="38"/>
                    <a:pt x="19" y="38"/>
                  </a:cubicBezTo>
                  <a:cubicBezTo>
                    <a:pt x="8" y="38"/>
                    <a:pt x="0" y="30"/>
                    <a:pt x="0" y="19"/>
                  </a:cubicBezTo>
                  <a:cubicBezTo>
                    <a:pt x="0" y="19"/>
                    <a:pt x="0" y="19"/>
                    <a:pt x="0" y="19"/>
                  </a:cubicBezTo>
                  <a:cubicBezTo>
                    <a:pt x="0" y="9"/>
                    <a:pt x="8" y="0"/>
                    <a:pt x="19" y="0"/>
                  </a:cubicBezTo>
                  <a:cubicBezTo>
                    <a:pt x="345" y="0"/>
                    <a:pt x="345" y="0"/>
                    <a:pt x="345" y="0"/>
                  </a:cubicBezTo>
                  <a:cubicBezTo>
                    <a:pt x="355" y="0"/>
                    <a:pt x="364" y="9"/>
                    <a:pt x="364" y="19"/>
                  </a:cubicBezTo>
                  <a:close/>
                  <a:moveTo>
                    <a:pt x="104" y="11"/>
                  </a:moveTo>
                  <a:cubicBezTo>
                    <a:pt x="50" y="11"/>
                    <a:pt x="50" y="11"/>
                    <a:pt x="50" y="11"/>
                  </a:cubicBezTo>
                  <a:cubicBezTo>
                    <a:pt x="50" y="28"/>
                    <a:pt x="50" y="28"/>
                    <a:pt x="50" y="28"/>
                  </a:cubicBezTo>
                  <a:cubicBezTo>
                    <a:pt x="104" y="28"/>
                    <a:pt x="104" y="28"/>
                    <a:pt x="104" y="28"/>
                  </a:cubicBezTo>
                  <a:lnTo>
                    <a:pt x="104" y="11"/>
                  </a:lnTo>
                  <a:close/>
                  <a:moveTo>
                    <a:pt x="278" y="9"/>
                  </a:moveTo>
                  <a:cubicBezTo>
                    <a:pt x="272" y="9"/>
                    <a:pt x="267" y="13"/>
                    <a:pt x="267" y="18"/>
                  </a:cubicBezTo>
                  <a:cubicBezTo>
                    <a:pt x="267" y="24"/>
                    <a:pt x="272" y="28"/>
                    <a:pt x="278" y="28"/>
                  </a:cubicBezTo>
                  <a:cubicBezTo>
                    <a:pt x="284" y="28"/>
                    <a:pt x="289" y="24"/>
                    <a:pt x="289" y="18"/>
                  </a:cubicBezTo>
                  <a:cubicBezTo>
                    <a:pt x="289" y="13"/>
                    <a:pt x="284" y="9"/>
                    <a:pt x="278" y="9"/>
                  </a:cubicBezTo>
                  <a:close/>
                  <a:moveTo>
                    <a:pt x="312" y="8"/>
                  </a:moveTo>
                  <a:cubicBezTo>
                    <a:pt x="305" y="8"/>
                    <a:pt x="300" y="12"/>
                    <a:pt x="300" y="18"/>
                  </a:cubicBezTo>
                  <a:cubicBezTo>
                    <a:pt x="300" y="23"/>
                    <a:pt x="305" y="27"/>
                    <a:pt x="312" y="27"/>
                  </a:cubicBezTo>
                  <a:cubicBezTo>
                    <a:pt x="318" y="27"/>
                    <a:pt x="323" y="23"/>
                    <a:pt x="323" y="18"/>
                  </a:cubicBezTo>
                  <a:cubicBezTo>
                    <a:pt x="323" y="12"/>
                    <a:pt x="318" y="8"/>
                    <a:pt x="312" y="8"/>
                  </a:cubicBezTo>
                  <a:close/>
                </a:path>
              </a:pathLst>
            </a:custGeom>
            <a:grpFill/>
            <a:ln>
              <a:noFill/>
            </a:ln>
          </p:spPr>
          <p:txBody>
            <a:bodyPr vert="horz" wrap="square" lIns="121920" tIns="60960" rIns="121920" bIns="60960" numCol="1" anchor="t" anchorCtr="0" compatLnSpc="1"/>
            <a:lstStyle/>
            <a:p>
              <a:pPr defTabSz="914377"/>
              <a:endParaRPr lang="zh-CN" altLang="en-US" sz="2133">
                <a:solidFill>
                  <a:prstClr val="black"/>
                </a:solidFill>
              </a:endParaRPr>
            </a:p>
          </p:txBody>
        </p:sp>
        <p:sp>
          <p:nvSpPr>
            <p:cNvPr id="34" name="矩形 33"/>
            <p:cNvSpPr/>
            <p:nvPr/>
          </p:nvSpPr>
          <p:spPr>
            <a:xfrm>
              <a:off x="5041016" y="3703516"/>
              <a:ext cx="1230385" cy="253915"/>
            </a:xfrm>
            <a:prstGeom prst="rect">
              <a:avLst/>
            </a:prstGeom>
            <a:noFill/>
          </p:spPr>
          <p:txBody>
            <a:bodyPr wrap="none">
              <a:spAutoFit/>
            </a:bodyPr>
            <a:lstStyle/>
            <a:p>
              <a:pPr defTabSz="914377"/>
              <a:r>
                <a:rPr lang="en-US" altLang="zh-CN" sz="1600" b="1" dirty="0">
                  <a:solidFill>
                    <a:srgbClr val="1C2B38"/>
                  </a:solidFill>
                </a:rPr>
                <a:t>ADD YOUR TITLE </a:t>
              </a:r>
              <a:endParaRPr lang="zh-CN" altLang="en-US" sz="1600" b="1" dirty="0">
                <a:solidFill>
                  <a:srgbClr val="1C2B38"/>
                </a:solidFill>
              </a:endParaRPr>
            </a:p>
          </p:txBody>
        </p:sp>
      </p:grpSp>
      <p:grpSp>
        <p:nvGrpSpPr>
          <p:cNvPr id="35" name="组合 34"/>
          <p:cNvGrpSpPr/>
          <p:nvPr/>
        </p:nvGrpSpPr>
        <p:grpSpPr>
          <a:xfrm>
            <a:off x="7510272" y="4293097"/>
            <a:ext cx="4077248" cy="1665695"/>
            <a:chOff x="5632704" y="3219822"/>
            <a:chExt cx="3057936" cy="1249271"/>
          </a:xfrm>
        </p:grpSpPr>
        <p:sp>
          <p:nvSpPr>
            <p:cNvPr id="36" name="矩形 35"/>
            <p:cNvSpPr/>
            <p:nvPr/>
          </p:nvSpPr>
          <p:spPr>
            <a:xfrm>
              <a:off x="5749584" y="3753513"/>
              <a:ext cx="2864064" cy="715580"/>
            </a:xfrm>
            <a:prstGeom prst="rect">
              <a:avLst/>
            </a:prstGeom>
          </p:spPr>
          <p:txBody>
            <a:bodyPr wrap="square">
              <a:spAutoFit/>
            </a:bodyPr>
            <a:lstStyle/>
            <a:p>
              <a:pPr algn="just" defTabSz="914377"/>
              <a:r>
                <a:rPr lang="en-US" altLang="zh-CN" sz="1400" dirty="0">
                  <a:solidFill>
                    <a:prstClr val="black">
                      <a:lumMod val="50000"/>
                      <a:lumOff val="50000"/>
                    </a:prstClr>
                  </a:solidFill>
                </a:rPr>
                <a:t>YOU CAN ADD YOUR TEXT   HERE TO </a:t>
              </a:r>
              <a:r>
                <a:rPr lang="en-US" altLang="zh-CN" sz="1400" dirty="0">
                  <a:solidFill>
                    <a:prstClr val="black">
                      <a:lumMod val="50000"/>
                      <a:lumOff val="50000"/>
                    </a:prstClr>
                  </a:solidFill>
                </a:rPr>
                <a:t>EXPLAINTHE CHART ABOVE.  </a:t>
              </a:r>
              <a:r>
                <a:rPr lang="en-US" altLang="zh-CN" sz="1400" dirty="0">
                  <a:solidFill>
                    <a:prstClr val="black">
                      <a:lumMod val="50000"/>
                      <a:lumOff val="50000"/>
                    </a:prstClr>
                  </a:solidFill>
                </a:rPr>
                <a:t>IF YOU HAVE ANY QUESTIONS ABOUT HOW TO USE IT, PLEASE CONTACT ME YOU CAN ADD YOUR TEXT   HERE TO EXPLAINTHE </a:t>
              </a:r>
              <a:endParaRPr lang="zh-CN" altLang="en-US" sz="1400" dirty="0">
                <a:solidFill>
                  <a:prstClr val="black">
                    <a:lumMod val="50000"/>
                    <a:lumOff val="50000"/>
                  </a:prstClr>
                </a:solidFill>
              </a:endParaRPr>
            </a:p>
          </p:txBody>
        </p:sp>
        <p:sp>
          <p:nvSpPr>
            <p:cNvPr id="37" name="TextBox 17"/>
            <p:cNvSpPr txBox="1"/>
            <p:nvPr/>
          </p:nvSpPr>
          <p:spPr>
            <a:xfrm>
              <a:off x="5757193" y="3219822"/>
              <a:ext cx="2933447" cy="423241"/>
            </a:xfrm>
            <a:prstGeom prst="rect">
              <a:avLst/>
            </a:prstGeom>
            <a:noFill/>
          </p:spPr>
          <p:txBody>
            <a:bodyPr wrap="none" rtlCol="0">
              <a:spAutoFit/>
            </a:bodyPr>
            <a:lstStyle/>
            <a:p>
              <a:pPr algn="ctr" defTabSz="914377"/>
              <a:r>
                <a:rPr lang="en-US" altLang="zh-CN" sz="3067" b="1" dirty="0">
                  <a:solidFill>
                    <a:srgbClr val="E74C2E"/>
                  </a:solidFill>
                </a:rPr>
                <a:t>ADD YOUR TITLE HERE </a:t>
              </a:r>
              <a:endParaRPr lang="zh-CN" altLang="en-US" sz="3067" b="1" dirty="0">
                <a:solidFill>
                  <a:srgbClr val="E74C2E"/>
                </a:solidFill>
              </a:endParaRPr>
            </a:p>
          </p:txBody>
        </p:sp>
        <p:cxnSp>
          <p:nvCxnSpPr>
            <p:cNvPr id="38" name="直接连接符 37"/>
            <p:cNvCxnSpPr/>
            <p:nvPr/>
          </p:nvCxnSpPr>
          <p:spPr>
            <a:xfrm>
              <a:off x="5632704" y="3347838"/>
              <a:ext cx="0" cy="1051685"/>
            </a:xfrm>
            <a:prstGeom prst="line">
              <a:avLst/>
            </a:prstGeom>
            <a:ln w="19050">
              <a:solidFill>
                <a:srgbClr val="1C2B38"/>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695520" y="4293097"/>
            <a:ext cx="4062592" cy="1665695"/>
            <a:chOff x="521640" y="3219822"/>
            <a:chExt cx="3046944" cy="1249271"/>
          </a:xfrm>
        </p:grpSpPr>
        <p:grpSp>
          <p:nvGrpSpPr>
            <p:cNvPr id="40" name="组合 39"/>
            <p:cNvGrpSpPr/>
            <p:nvPr/>
          </p:nvGrpSpPr>
          <p:grpSpPr>
            <a:xfrm>
              <a:off x="521640" y="3219822"/>
              <a:ext cx="2941056" cy="1249271"/>
              <a:chOff x="521640" y="3219822"/>
              <a:chExt cx="2941056" cy="1249271"/>
            </a:xfrm>
          </p:grpSpPr>
          <p:sp>
            <p:nvSpPr>
              <p:cNvPr id="42" name="矩形 41"/>
              <p:cNvSpPr/>
              <p:nvPr/>
            </p:nvSpPr>
            <p:spPr>
              <a:xfrm>
                <a:off x="521640" y="3753513"/>
                <a:ext cx="2864064" cy="715580"/>
              </a:xfrm>
              <a:prstGeom prst="rect">
                <a:avLst/>
              </a:prstGeom>
            </p:spPr>
            <p:txBody>
              <a:bodyPr wrap="square">
                <a:spAutoFit/>
              </a:bodyPr>
              <a:lstStyle/>
              <a:p>
                <a:pPr algn="just" defTabSz="914377"/>
                <a:r>
                  <a:rPr lang="en-US" altLang="zh-CN" sz="1400" dirty="0">
                    <a:solidFill>
                      <a:prstClr val="black">
                        <a:lumMod val="50000"/>
                        <a:lumOff val="50000"/>
                      </a:prstClr>
                    </a:solidFill>
                  </a:rPr>
                  <a:t>YOU CAN ADD YOUR TEXT   HERE TO EXPLAINTHE CHART ABOVE.  IF YOU HAVE ANY QUESTIONS ABOUT HOW TO USE IT, PLEASE CONTACT ME YOU CAN ADD YOUR TEXT   HERE TO EXPLAINTHE </a:t>
                </a:r>
                <a:endParaRPr lang="zh-CN" altLang="en-US" sz="1400" dirty="0">
                  <a:solidFill>
                    <a:prstClr val="black">
                      <a:lumMod val="50000"/>
                      <a:lumOff val="50000"/>
                    </a:prstClr>
                  </a:solidFill>
                </a:endParaRPr>
              </a:p>
            </p:txBody>
          </p:sp>
          <p:sp>
            <p:nvSpPr>
              <p:cNvPr id="43" name="TextBox 23"/>
              <p:cNvSpPr txBox="1"/>
              <p:nvPr/>
            </p:nvSpPr>
            <p:spPr>
              <a:xfrm>
                <a:off x="529249" y="3219822"/>
                <a:ext cx="2933447" cy="423241"/>
              </a:xfrm>
              <a:prstGeom prst="rect">
                <a:avLst/>
              </a:prstGeom>
              <a:noFill/>
            </p:spPr>
            <p:txBody>
              <a:bodyPr wrap="none" rtlCol="0">
                <a:spAutoFit/>
              </a:bodyPr>
              <a:lstStyle/>
              <a:p>
                <a:pPr algn="ctr" defTabSz="914377"/>
                <a:r>
                  <a:rPr lang="en-US" altLang="zh-CN" sz="3067" b="1" dirty="0">
                    <a:solidFill>
                      <a:srgbClr val="E74C2E"/>
                    </a:solidFill>
                  </a:rPr>
                  <a:t>ADD YOUR TITLE HERE </a:t>
                </a:r>
                <a:endParaRPr lang="zh-CN" altLang="en-US" sz="3067" b="1" dirty="0">
                  <a:solidFill>
                    <a:srgbClr val="E74C2E"/>
                  </a:solidFill>
                </a:endParaRPr>
              </a:p>
            </p:txBody>
          </p:sp>
        </p:grpSp>
        <p:cxnSp>
          <p:nvCxnSpPr>
            <p:cNvPr id="41" name="直接连接符 40"/>
            <p:cNvCxnSpPr/>
            <p:nvPr/>
          </p:nvCxnSpPr>
          <p:spPr>
            <a:xfrm>
              <a:off x="3568584" y="3347838"/>
              <a:ext cx="0" cy="1051685"/>
            </a:xfrm>
            <a:prstGeom prst="line">
              <a:avLst/>
            </a:prstGeom>
            <a:ln w="19050">
              <a:solidFill>
                <a:srgbClr val="1C2B38"/>
              </a:solidFill>
            </a:ln>
          </p:spPr>
          <p:style>
            <a:lnRef idx="1">
              <a:schemeClr val="accent1"/>
            </a:lnRef>
            <a:fillRef idx="0">
              <a:schemeClr val="accent1"/>
            </a:fillRef>
            <a:effectRef idx="0">
              <a:schemeClr val="accent1"/>
            </a:effectRef>
            <a:fontRef idx="minor">
              <a:schemeClr val="tx1"/>
            </a:fontRef>
          </p:style>
        </p:cxnSp>
      </p:grpSp>
      <p:cxnSp>
        <p:nvCxnSpPr>
          <p:cNvPr id="44" name="直接连接符 43"/>
          <p:cNvCxnSpPr/>
          <p:nvPr/>
        </p:nvCxnSpPr>
        <p:spPr>
          <a:xfrm>
            <a:off x="812785" y="4120896"/>
            <a:ext cx="10564300" cy="0"/>
          </a:xfrm>
          <a:prstGeom prst="line">
            <a:avLst/>
          </a:prstGeom>
          <a:ln>
            <a:solidFill>
              <a:srgbClr val="1C2B38"/>
            </a:solidFill>
            <a:prstDash val="dash"/>
          </a:ln>
        </p:spPr>
        <p:style>
          <a:lnRef idx="1">
            <a:schemeClr val="accent1"/>
          </a:lnRef>
          <a:fillRef idx="0">
            <a:schemeClr val="accent1"/>
          </a:fillRef>
          <a:effectRef idx="0">
            <a:schemeClr val="accent1"/>
          </a:effectRef>
          <a:fontRef idx="minor">
            <a:schemeClr val="tx1"/>
          </a:fontRef>
        </p:style>
      </p:cxnSp>
      <p:grpSp>
        <p:nvGrpSpPr>
          <p:cNvPr id="45" name="Group 5"/>
          <p:cNvGrpSpPr>
            <a:grpSpLocks noChangeAspect="1"/>
          </p:cNvGrpSpPr>
          <p:nvPr/>
        </p:nvGrpSpPr>
        <p:grpSpPr bwMode="auto">
          <a:xfrm>
            <a:off x="5118947" y="4463785"/>
            <a:ext cx="2020245" cy="1402881"/>
            <a:chOff x="2476" y="2232"/>
            <a:chExt cx="841" cy="584"/>
          </a:xfrm>
        </p:grpSpPr>
        <p:sp>
          <p:nvSpPr>
            <p:cNvPr id="46" name="AutoShape 4"/>
            <p:cNvSpPr>
              <a:spLocks noChangeAspect="1" noChangeArrowheads="1" noTextEdit="1"/>
            </p:cNvSpPr>
            <p:nvPr/>
          </p:nvSpPr>
          <p:spPr bwMode="auto">
            <a:xfrm>
              <a:off x="2476" y="2232"/>
              <a:ext cx="841"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pPr defTabSz="914377"/>
              <a:endParaRPr lang="zh-CN" altLang="en-US">
                <a:solidFill>
                  <a:prstClr val="black"/>
                </a:solidFill>
              </a:endParaRPr>
            </a:p>
          </p:txBody>
        </p:sp>
        <p:sp>
          <p:nvSpPr>
            <p:cNvPr id="47" name="Freeform 6"/>
            <p:cNvSpPr>
              <a:spLocks noEditPoints="1"/>
            </p:cNvSpPr>
            <p:nvPr/>
          </p:nvSpPr>
          <p:spPr bwMode="auto">
            <a:xfrm>
              <a:off x="2481" y="2232"/>
              <a:ext cx="831" cy="589"/>
            </a:xfrm>
            <a:custGeom>
              <a:avLst/>
              <a:gdLst>
                <a:gd name="T0" fmla="*/ 20 w 175"/>
                <a:gd name="T1" fmla="*/ 14 h 124"/>
                <a:gd name="T2" fmla="*/ 105 w 175"/>
                <a:gd name="T3" fmla="*/ 14 h 124"/>
                <a:gd name="T4" fmla="*/ 105 w 175"/>
                <a:gd name="T5" fmla="*/ 14 h 124"/>
                <a:gd name="T6" fmla="*/ 105 w 175"/>
                <a:gd name="T7" fmla="*/ 7 h 124"/>
                <a:gd name="T8" fmla="*/ 112 w 175"/>
                <a:gd name="T9" fmla="*/ 0 h 124"/>
                <a:gd name="T10" fmla="*/ 145 w 175"/>
                <a:gd name="T11" fmla="*/ 0 h 124"/>
                <a:gd name="T12" fmla="*/ 152 w 175"/>
                <a:gd name="T13" fmla="*/ 7 h 124"/>
                <a:gd name="T14" fmla="*/ 152 w 175"/>
                <a:gd name="T15" fmla="*/ 14 h 124"/>
                <a:gd name="T16" fmla="*/ 152 w 175"/>
                <a:gd name="T17" fmla="*/ 14 h 124"/>
                <a:gd name="T18" fmla="*/ 156 w 175"/>
                <a:gd name="T19" fmla="*/ 14 h 124"/>
                <a:gd name="T20" fmla="*/ 175 w 175"/>
                <a:gd name="T21" fmla="*/ 33 h 124"/>
                <a:gd name="T22" fmla="*/ 175 w 175"/>
                <a:gd name="T23" fmla="*/ 104 h 124"/>
                <a:gd name="T24" fmla="*/ 156 w 175"/>
                <a:gd name="T25" fmla="*/ 124 h 124"/>
                <a:gd name="T26" fmla="*/ 20 w 175"/>
                <a:gd name="T27" fmla="*/ 124 h 124"/>
                <a:gd name="T28" fmla="*/ 0 w 175"/>
                <a:gd name="T29" fmla="*/ 104 h 124"/>
                <a:gd name="T30" fmla="*/ 0 w 175"/>
                <a:gd name="T31" fmla="*/ 33 h 124"/>
                <a:gd name="T32" fmla="*/ 20 w 175"/>
                <a:gd name="T33" fmla="*/ 14 h 124"/>
                <a:gd name="T34" fmla="*/ 115 w 175"/>
                <a:gd name="T35" fmla="*/ 14 h 124"/>
                <a:gd name="T36" fmla="*/ 141 w 175"/>
                <a:gd name="T37" fmla="*/ 14 h 124"/>
                <a:gd name="T38" fmla="*/ 141 w 175"/>
                <a:gd name="T39" fmla="*/ 4 h 124"/>
                <a:gd name="T40" fmla="*/ 115 w 175"/>
                <a:gd name="T41" fmla="*/ 4 h 124"/>
                <a:gd name="T42" fmla="*/ 115 w 175"/>
                <a:gd name="T43" fmla="*/ 14 h 124"/>
                <a:gd name="T44" fmla="*/ 90 w 175"/>
                <a:gd name="T45" fmla="*/ 27 h 124"/>
                <a:gd name="T46" fmla="*/ 48 w 175"/>
                <a:gd name="T47" fmla="*/ 69 h 124"/>
                <a:gd name="T48" fmla="*/ 90 w 175"/>
                <a:gd name="T49" fmla="*/ 111 h 124"/>
                <a:gd name="T50" fmla="*/ 132 w 175"/>
                <a:gd name="T51" fmla="*/ 69 h 124"/>
                <a:gd name="T52" fmla="*/ 90 w 175"/>
                <a:gd name="T53" fmla="*/ 27 h 124"/>
                <a:gd name="T54" fmla="*/ 119 w 175"/>
                <a:gd name="T55" fmla="*/ 69 h 124"/>
                <a:gd name="T56" fmla="*/ 90 w 175"/>
                <a:gd name="T57" fmla="*/ 41 h 124"/>
                <a:gd name="T58" fmla="*/ 62 w 175"/>
                <a:gd name="T59" fmla="*/ 69 h 124"/>
                <a:gd name="T60" fmla="*/ 90 w 175"/>
                <a:gd name="T61" fmla="*/ 98 h 124"/>
                <a:gd name="T62" fmla="*/ 119 w 175"/>
                <a:gd name="T63" fmla="*/ 69 h 124"/>
                <a:gd name="T64" fmla="*/ 90 w 175"/>
                <a:gd name="T65" fmla="*/ 35 h 124"/>
                <a:gd name="T66" fmla="*/ 56 w 175"/>
                <a:gd name="T67" fmla="*/ 69 h 124"/>
                <a:gd name="T68" fmla="*/ 90 w 175"/>
                <a:gd name="T69" fmla="*/ 104 h 124"/>
                <a:gd name="T70" fmla="*/ 124 w 175"/>
                <a:gd name="T71" fmla="*/ 69 h 124"/>
                <a:gd name="T72" fmla="*/ 90 w 175"/>
                <a:gd name="T73" fmla="*/ 3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5" h="124">
                  <a:moveTo>
                    <a:pt x="20" y="14"/>
                  </a:moveTo>
                  <a:cubicBezTo>
                    <a:pt x="105" y="14"/>
                    <a:pt x="105" y="14"/>
                    <a:pt x="105" y="14"/>
                  </a:cubicBezTo>
                  <a:cubicBezTo>
                    <a:pt x="105" y="14"/>
                    <a:pt x="105" y="14"/>
                    <a:pt x="105" y="14"/>
                  </a:cubicBezTo>
                  <a:cubicBezTo>
                    <a:pt x="105" y="7"/>
                    <a:pt x="105" y="7"/>
                    <a:pt x="105" y="7"/>
                  </a:cubicBezTo>
                  <a:cubicBezTo>
                    <a:pt x="105" y="3"/>
                    <a:pt x="108" y="0"/>
                    <a:pt x="112" y="0"/>
                  </a:cubicBezTo>
                  <a:cubicBezTo>
                    <a:pt x="145" y="0"/>
                    <a:pt x="145" y="0"/>
                    <a:pt x="145" y="0"/>
                  </a:cubicBezTo>
                  <a:cubicBezTo>
                    <a:pt x="149" y="0"/>
                    <a:pt x="152" y="3"/>
                    <a:pt x="152" y="7"/>
                  </a:cubicBezTo>
                  <a:cubicBezTo>
                    <a:pt x="152" y="14"/>
                    <a:pt x="152" y="14"/>
                    <a:pt x="152" y="14"/>
                  </a:cubicBezTo>
                  <a:cubicBezTo>
                    <a:pt x="152" y="14"/>
                    <a:pt x="152" y="14"/>
                    <a:pt x="152" y="14"/>
                  </a:cubicBezTo>
                  <a:cubicBezTo>
                    <a:pt x="156" y="14"/>
                    <a:pt x="156" y="14"/>
                    <a:pt x="156" y="14"/>
                  </a:cubicBezTo>
                  <a:cubicBezTo>
                    <a:pt x="167" y="14"/>
                    <a:pt x="175" y="23"/>
                    <a:pt x="175" y="33"/>
                  </a:cubicBezTo>
                  <a:cubicBezTo>
                    <a:pt x="175" y="104"/>
                    <a:pt x="175" y="104"/>
                    <a:pt x="175" y="104"/>
                  </a:cubicBezTo>
                  <a:cubicBezTo>
                    <a:pt x="175" y="115"/>
                    <a:pt x="167" y="124"/>
                    <a:pt x="156" y="124"/>
                  </a:cubicBezTo>
                  <a:cubicBezTo>
                    <a:pt x="20" y="124"/>
                    <a:pt x="20" y="124"/>
                    <a:pt x="20" y="124"/>
                  </a:cubicBezTo>
                  <a:cubicBezTo>
                    <a:pt x="9" y="124"/>
                    <a:pt x="0" y="115"/>
                    <a:pt x="0" y="104"/>
                  </a:cubicBezTo>
                  <a:cubicBezTo>
                    <a:pt x="0" y="33"/>
                    <a:pt x="0" y="33"/>
                    <a:pt x="0" y="33"/>
                  </a:cubicBezTo>
                  <a:cubicBezTo>
                    <a:pt x="0" y="23"/>
                    <a:pt x="9" y="14"/>
                    <a:pt x="20" y="14"/>
                  </a:cubicBezTo>
                  <a:close/>
                  <a:moveTo>
                    <a:pt x="115" y="14"/>
                  </a:moveTo>
                  <a:cubicBezTo>
                    <a:pt x="141" y="14"/>
                    <a:pt x="141" y="14"/>
                    <a:pt x="141" y="14"/>
                  </a:cubicBezTo>
                  <a:cubicBezTo>
                    <a:pt x="141" y="4"/>
                    <a:pt x="141" y="4"/>
                    <a:pt x="141" y="4"/>
                  </a:cubicBezTo>
                  <a:cubicBezTo>
                    <a:pt x="115" y="4"/>
                    <a:pt x="115" y="4"/>
                    <a:pt x="115" y="4"/>
                  </a:cubicBezTo>
                  <a:cubicBezTo>
                    <a:pt x="115" y="14"/>
                    <a:pt x="115" y="14"/>
                    <a:pt x="115" y="14"/>
                  </a:cubicBezTo>
                  <a:close/>
                  <a:moveTo>
                    <a:pt x="90" y="27"/>
                  </a:moveTo>
                  <a:cubicBezTo>
                    <a:pt x="67" y="27"/>
                    <a:pt x="48" y="46"/>
                    <a:pt x="48" y="69"/>
                  </a:cubicBezTo>
                  <a:cubicBezTo>
                    <a:pt x="48" y="92"/>
                    <a:pt x="67" y="111"/>
                    <a:pt x="90" y="111"/>
                  </a:cubicBezTo>
                  <a:cubicBezTo>
                    <a:pt x="113" y="111"/>
                    <a:pt x="132" y="92"/>
                    <a:pt x="132" y="69"/>
                  </a:cubicBezTo>
                  <a:cubicBezTo>
                    <a:pt x="132" y="46"/>
                    <a:pt x="113" y="27"/>
                    <a:pt x="90" y="27"/>
                  </a:cubicBezTo>
                  <a:close/>
                  <a:moveTo>
                    <a:pt x="119" y="69"/>
                  </a:moveTo>
                  <a:cubicBezTo>
                    <a:pt x="119" y="53"/>
                    <a:pt x="106" y="41"/>
                    <a:pt x="90" y="41"/>
                  </a:cubicBezTo>
                  <a:cubicBezTo>
                    <a:pt x="74" y="41"/>
                    <a:pt x="62" y="53"/>
                    <a:pt x="62" y="69"/>
                  </a:cubicBezTo>
                  <a:cubicBezTo>
                    <a:pt x="62" y="85"/>
                    <a:pt x="74" y="98"/>
                    <a:pt x="90" y="98"/>
                  </a:cubicBezTo>
                  <a:cubicBezTo>
                    <a:pt x="106" y="98"/>
                    <a:pt x="119" y="85"/>
                    <a:pt x="119" y="69"/>
                  </a:cubicBezTo>
                  <a:close/>
                  <a:moveTo>
                    <a:pt x="90" y="35"/>
                  </a:moveTo>
                  <a:cubicBezTo>
                    <a:pt x="71" y="35"/>
                    <a:pt x="56" y="50"/>
                    <a:pt x="56" y="69"/>
                  </a:cubicBezTo>
                  <a:cubicBezTo>
                    <a:pt x="56" y="88"/>
                    <a:pt x="71" y="104"/>
                    <a:pt x="90" y="104"/>
                  </a:cubicBezTo>
                  <a:cubicBezTo>
                    <a:pt x="109" y="104"/>
                    <a:pt x="124" y="88"/>
                    <a:pt x="124" y="69"/>
                  </a:cubicBezTo>
                  <a:cubicBezTo>
                    <a:pt x="124" y="50"/>
                    <a:pt x="109" y="35"/>
                    <a:pt x="90" y="35"/>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a:solidFill>
                  <a:prstClr val="black"/>
                </a:solidFill>
              </a:endParaRPr>
            </a:p>
          </p:txBody>
        </p:sp>
      </p:grpSp>
      <p:sp>
        <p:nvSpPr>
          <p:cNvPr id="2" name="文本框 1"/>
          <p:cNvSpPr txBox="1"/>
          <p:nvPr/>
        </p:nvSpPr>
        <p:spPr>
          <a:xfrm>
            <a:off x="1045634" y="436881"/>
            <a:ext cx="2544233" cy="420564"/>
          </a:xfrm>
          <a:prstGeom prst="rect">
            <a:avLst/>
          </a:prstGeom>
          <a:noFill/>
        </p:spPr>
        <p:txBody>
          <a:bodyPr wrap="square" rtlCol="0" anchor="t">
            <a:spAutoFit/>
          </a:bodyPr>
          <a:lstStyle/>
          <a:p>
            <a:pPr defTabSz="914377"/>
            <a:r>
              <a:rPr lang="zh-CN" altLang="en-US" sz="2133" b="1" dirty="0">
                <a:solidFill>
                  <a:srgbClr val="E74C2E"/>
                </a:solidFill>
                <a:latin typeface="Impact" panose="020B0806030902050204" pitchFamily="34" charset="0"/>
                <a:ea typeface="微软雅黑" panose="020B0503020204020204" pitchFamily="34" charset="-122"/>
                <a:sym typeface="+mn-ea"/>
              </a:rPr>
              <a:t>单击此处添加标题</a:t>
            </a:r>
            <a:endParaRPr lang="zh-CN" altLang="en-US">
              <a:solidFill>
                <a:prstClr val="black"/>
              </a:solidFill>
            </a:endParaRPr>
          </a:p>
        </p:txBody>
      </p:sp>
    </p:spTree>
    <p:extLst>
      <p:ext uri="{BB962C8B-B14F-4D97-AF65-F5344CB8AC3E}">
        <p14:creationId xmlns:p14="http://schemas.microsoft.com/office/powerpoint/2010/main" val="145558326"/>
      </p:ext>
    </p:extLst>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childTnLst>
                          </p:cTn>
                        </p:par>
                        <p:par>
                          <p:cTn id="15" fill="hold">
                            <p:stCondLst>
                              <p:cond delay="500"/>
                            </p:stCondLst>
                            <p:childTnLst>
                              <p:par>
                                <p:cTn id="16" presetID="53" presetClass="entr" presetSubtype="16" fill="hold" nodeType="afterEffect">
                                  <p:stCondLst>
                                    <p:cond delay="0"/>
                                  </p:stCondLst>
                                  <p:childTnLst>
                                    <p:set>
                                      <p:cBhvr>
                                        <p:cTn id="17" dur="1" fill="hold">
                                          <p:stCondLst>
                                            <p:cond delay="0"/>
                                          </p:stCondLst>
                                        </p:cTn>
                                        <p:tgtEl>
                                          <p:spTgt spid="31"/>
                                        </p:tgtEl>
                                        <p:attrNameLst>
                                          <p:attrName>style.visibility</p:attrName>
                                        </p:attrNameLst>
                                      </p:cBhvr>
                                      <p:to>
                                        <p:strVal val="visible"/>
                                      </p:to>
                                    </p:set>
                                    <p:anim calcmode="lin" valueType="num">
                                      <p:cBhvr>
                                        <p:cTn id="18" dur="500" fill="hold"/>
                                        <p:tgtEl>
                                          <p:spTgt spid="31"/>
                                        </p:tgtEl>
                                        <p:attrNameLst>
                                          <p:attrName>ppt_w</p:attrName>
                                        </p:attrNameLst>
                                      </p:cBhvr>
                                      <p:tavLst>
                                        <p:tav tm="0">
                                          <p:val>
                                            <p:fltVal val="0"/>
                                          </p:val>
                                        </p:tav>
                                        <p:tav tm="100000">
                                          <p:val>
                                            <p:strVal val="#ppt_w"/>
                                          </p:val>
                                        </p:tav>
                                      </p:tavLst>
                                    </p:anim>
                                    <p:anim calcmode="lin" valueType="num">
                                      <p:cBhvr>
                                        <p:cTn id="19" dur="500" fill="hold"/>
                                        <p:tgtEl>
                                          <p:spTgt spid="31"/>
                                        </p:tgtEl>
                                        <p:attrNameLst>
                                          <p:attrName>ppt_h</p:attrName>
                                        </p:attrNameLst>
                                      </p:cBhvr>
                                      <p:tavLst>
                                        <p:tav tm="0">
                                          <p:val>
                                            <p:fltVal val="0"/>
                                          </p:val>
                                        </p:tav>
                                        <p:tav tm="100000">
                                          <p:val>
                                            <p:strVal val="#ppt_h"/>
                                          </p:val>
                                        </p:tav>
                                      </p:tavLst>
                                    </p:anim>
                                    <p:animEffect transition="in" filter="fade">
                                      <p:cBhvr>
                                        <p:cTn id="20" dur="500"/>
                                        <p:tgtEl>
                                          <p:spTgt spid="31"/>
                                        </p:tgtEl>
                                      </p:cBhvr>
                                    </p:animEffect>
                                  </p:childTnLst>
                                </p:cTn>
                              </p:par>
                            </p:childTnLst>
                          </p:cTn>
                        </p:par>
                        <p:par>
                          <p:cTn id="21" fill="hold">
                            <p:stCondLst>
                              <p:cond delay="1000"/>
                            </p:stCondLst>
                            <p:childTnLst>
                              <p:par>
                                <p:cTn id="22" presetID="53" presetClass="entr" presetSubtype="16" fill="hold" nodeType="afterEffect">
                                  <p:stCondLst>
                                    <p:cond delay="0"/>
                                  </p:stCondLst>
                                  <p:childTnLst>
                                    <p:set>
                                      <p:cBhvr>
                                        <p:cTn id="23" dur="1" fill="hold">
                                          <p:stCondLst>
                                            <p:cond delay="0"/>
                                          </p:stCondLst>
                                        </p:cTn>
                                        <p:tgtEl>
                                          <p:spTgt spid="27"/>
                                        </p:tgtEl>
                                        <p:attrNameLst>
                                          <p:attrName>style.visibility</p:attrName>
                                        </p:attrNameLst>
                                      </p:cBhvr>
                                      <p:to>
                                        <p:strVal val="visible"/>
                                      </p:to>
                                    </p:set>
                                    <p:anim calcmode="lin" valueType="num">
                                      <p:cBhvr>
                                        <p:cTn id="24" dur="500" fill="hold"/>
                                        <p:tgtEl>
                                          <p:spTgt spid="27"/>
                                        </p:tgtEl>
                                        <p:attrNameLst>
                                          <p:attrName>ppt_w</p:attrName>
                                        </p:attrNameLst>
                                      </p:cBhvr>
                                      <p:tavLst>
                                        <p:tav tm="0">
                                          <p:val>
                                            <p:fltVal val="0"/>
                                          </p:val>
                                        </p:tav>
                                        <p:tav tm="100000">
                                          <p:val>
                                            <p:strVal val="#ppt_w"/>
                                          </p:val>
                                        </p:tav>
                                      </p:tavLst>
                                    </p:anim>
                                    <p:anim calcmode="lin" valueType="num">
                                      <p:cBhvr>
                                        <p:cTn id="25" dur="500" fill="hold"/>
                                        <p:tgtEl>
                                          <p:spTgt spid="27"/>
                                        </p:tgtEl>
                                        <p:attrNameLst>
                                          <p:attrName>ppt_h</p:attrName>
                                        </p:attrNameLst>
                                      </p:cBhvr>
                                      <p:tavLst>
                                        <p:tav tm="0">
                                          <p:val>
                                            <p:fltVal val="0"/>
                                          </p:val>
                                        </p:tav>
                                        <p:tav tm="100000">
                                          <p:val>
                                            <p:strVal val="#ppt_h"/>
                                          </p:val>
                                        </p:tav>
                                      </p:tavLst>
                                    </p:anim>
                                    <p:animEffect transition="in" filter="fade">
                                      <p:cBhvr>
                                        <p:cTn id="26" dur="500"/>
                                        <p:tgtEl>
                                          <p:spTgt spid="27"/>
                                        </p:tgtEl>
                                      </p:cBhvr>
                                    </p:animEffect>
                                  </p:childTnLst>
                                </p:cTn>
                              </p:par>
                            </p:childTnLst>
                          </p:cTn>
                        </p:par>
                        <p:par>
                          <p:cTn id="27" fill="hold">
                            <p:stCondLst>
                              <p:cond delay="1500"/>
                            </p:stCondLst>
                            <p:childTnLst>
                              <p:par>
                                <p:cTn id="28" presetID="22" presetClass="entr" presetSubtype="8" fill="hold" nodeType="after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wipe(left)">
                                      <p:cBhvr>
                                        <p:cTn id="30" dur="500"/>
                                        <p:tgtEl>
                                          <p:spTgt spid="44"/>
                                        </p:tgtEl>
                                      </p:cBhvr>
                                    </p:animEffect>
                                  </p:childTnLst>
                                </p:cTn>
                              </p:par>
                            </p:childTnLst>
                          </p:cTn>
                        </p:par>
                        <p:par>
                          <p:cTn id="31" fill="hold">
                            <p:stCondLst>
                              <p:cond delay="2000"/>
                            </p:stCondLst>
                            <p:childTnLst>
                              <p:par>
                                <p:cTn id="32" presetID="53" presetClass="entr" presetSubtype="16" fill="hold" nodeType="afterEffect">
                                  <p:stCondLst>
                                    <p:cond delay="0"/>
                                  </p:stCondLst>
                                  <p:childTnLst>
                                    <p:set>
                                      <p:cBhvr>
                                        <p:cTn id="33" dur="1" fill="hold">
                                          <p:stCondLst>
                                            <p:cond delay="0"/>
                                          </p:stCondLst>
                                        </p:cTn>
                                        <p:tgtEl>
                                          <p:spTgt spid="45"/>
                                        </p:tgtEl>
                                        <p:attrNameLst>
                                          <p:attrName>style.visibility</p:attrName>
                                        </p:attrNameLst>
                                      </p:cBhvr>
                                      <p:to>
                                        <p:strVal val="visible"/>
                                      </p:to>
                                    </p:set>
                                    <p:anim calcmode="lin" valueType="num">
                                      <p:cBhvr>
                                        <p:cTn id="34" dur="500" fill="hold"/>
                                        <p:tgtEl>
                                          <p:spTgt spid="45"/>
                                        </p:tgtEl>
                                        <p:attrNameLst>
                                          <p:attrName>ppt_w</p:attrName>
                                        </p:attrNameLst>
                                      </p:cBhvr>
                                      <p:tavLst>
                                        <p:tav tm="0">
                                          <p:val>
                                            <p:fltVal val="0"/>
                                          </p:val>
                                        </p:tav>
                                        <p:tav tm="100000">
                                          <p:val>
                                            <p:strVal val="#ppt_w"/>
                                          </p:val>
                                        </p:tav>
                                      </p:tavLst>
                                    </p:anim>
                                    <p:anim calcmode="lin" valueType="num">
                                      <p:cBhvr>
                                        <p:cTn id="35" dur="500" fill="hold"/>
                                        <p:tgtEl>
                                          <p:spTgt spid="45"/>
                                        </p:tgtEl>
                                        <p:attrNameLst>
                                          <p:attrName>ppt_h</p:attrName>
                                        </p:attrNameLst>
                                      </p:cBhvr>
                                      <p:tavLst>
                                        <p:tav tm="0">
                                          <p:val>
                                            <p:fltVal val="0"/>
                                          </p:val>
                                        </p:tav>
                                        <p:tav tm="100000">
                                          <p:val>
                                            <p:strVal val="#ppt_h"/>
                                          </p:val>
                                        </p:tav>
                                      </p:tavLst>
                                    </p:anim>
                                    <p:animEffect transition="in" filter="fade">
                                      <p:cBhvr>
                                        <p:cTn id="36" dur="500"/>
                                        <p:tgtEl>
                                          <p:spTgt spid="45"/>
                                        </p:tgtEl>
                                      </p:cBhvr>
                                    </p:animEffect>
                                  </p:childTnLst>
                                </p:cTn>
                              </p:par>
                            </p:childTnLst>
                          </p:cTn>
                        </p:par>
                        <p:par>
                          <p:cTn id="37" fill="hold">
                            <p:stCondLst>
                              <p:cond delay="2500"/>
                            </p:stCondLst>
                            <p:childTnLst>
                              <p:par>
                                <p:cTn id="38" presetID="22" presetClass="entr" presetSubtype="2" fill="hold" nodeType="after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wipe(right)">
                                      <p:cBhvr>
                                        <p:cTn id="40" dur="1000"/>
                                        <p:tgtEl>
                                          <p:spTgt spid="39"/>
                                        </p:tgtEl>
                                      </p:cBhvr>
                                    </p:animEffect>
                                  </p:childTnLst>
                                </p:cTn>
                              </p:par>
                            </p:childTnLst>
                          </p:cTn>
                        </p:par>
                        <p:par>
                          <p:cTn id="41" fill="hold">
                            <p:stCondLst>
                              <p:cond delay="3500"/>
                            </p:stCondLst>
                            <p:childTnLst>
                              <p:par>
                                <p:cTn id="42" presetID="22" presetClass="entr" presetSubtype="8" fill="hold" nodeType="after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wipe(left)">
                                      <p:cBhvr>
                                        <p:cTn id="44"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4294967295"/>
          </p:nvPr>
        </p:nvSpPr>
        <p:spPr>
          <a:xfrm>
            <a:off x="82848" y="6404447"/>
            <a:ext cx="2844800" cy="365125"/>
          </a:xfrm>
          <a:prstGeom prst="rect">
            <a:avLst/>
          </a:prstGeom>
        </p:spPr>
        <p:txBody>
          <a:bodyPr vert="horz" lIns="121920" tIns="60960" rIns="121920" bIns="60960" rtlCol="0" anchor="ctr"/>
          <a:lstStyle>
            <a:lvl1pPr algn="l">
              <a:defRPr sz="1600">
                <a:solidFill>
                  <a:schemeClr val="bg1"/>
                </a:solidFill>
                <a:latin typeface="Impact" panose="020B0806030902050204" pitchFamily="34" charset="0"/>
                <a:ea typeface="+mn-ea"/>
              </a:defRPr>
            </a:lvl1pPr>
          </a:lstStyle>
          <a:p>
            <a:fld id="{9EB7AECC-7B6E-4838-B244-B8E9DDF8F422}" type="datetime1">
              <a:rPr lang="zh-CN" altLang="en-US" smtClean="0">
                <a:solidFill>
                  <a:prstClr val="white"/>
                </a:solidFill>
              </a:rPr>
              <a:pPr/>
              <a:t>2018/1/24</a:t>
            </a:fld>
            <a:endParaRPr lang="zh-CN" altLang="en-US" dirty="0">
              <a:solidFill>
                <a:prstClr val="white"/>
              </a:solidFill>
            </a:endParaRPr>
          </a:p>
        </p:txBody>
      </p:sp>
      <p:cxnSp>
        <p:nvCxnSpPr>
          <p:cNvPr id="23" name="直接连接符 22"/>
          <p:cNvCxnSpPr/>
          <p:nvPr/>
        </p:nvCxnSpPr>
        <p:spPr>
          <a:xfrm>
            <a:off x="3997920" y="1303469"/>
            <a:ext cx="0" cy="3312584"/>
          </a:xfrm>
          <a:prstGeom prst="line">
            <a:avLst/>
          </a:prstGeom>
          <a:ln>
            <a:solidFill>
              <a:srgbClr val="EAEAEA"/>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132453" y="1303469"/>
            <a:ext cx="0" cy="3312584"/>
          </a:xfrm>
          <a:prstGeom prst="line">
            <a:avLst/>
          </a:prstGeom>
          <a:ln>
            <a:solidFill>
              <a:srgbClr val="EAEAEA"/>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266987" y="1303469"/>
            <a:ext cx="0" cy="3312584"/>
          </a:xfrm>
          <a:prstGeom prst="line">
            <a:avLst/>
          </a:prstGeom>
          <a:ln>
            <a:solidFill>
              <a:srgbClr val="EAEAEA"/>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401520" y="1303469"/>
            <a:ext cx="0" cy="3312584"/>
          </a:xfrm>
          <a:prstGeom prst="line">
            <a:avLst/>
          </a:prstGeom>
          <a:ln>
            <a:solidFill>
              <a:srgbClr val="EAEAEA"/>
            </a:solidFill>
          </a:ln>
        </p:spPr>
        <p:style>
          <a:lnRef idx="1">
            <a:schemeClr val="accent1"/>
          </a:lnRef>
          <a:fillRef idx="0">
            <a:schemeClr val="accent1"/>
          </a:fillRef>
          <a:effectRef idx="0">
            <a:schemeClr val="accent1"/>
          </a:effectRef>
          <a:fontRef idx="minor">
            <a:schemeClr val="tx1"/>
          </a:fontRef>
        </p:style>
      </p:cxnSp>
      <p:sp>
        <p:nvSpPr>
          <p:cNvPr id="27" name="矩形 7"/>
          <p:cNvSpPr/>
          <p:nvPr/>
        </p:nvSpPr>
        <p:spPr>
          <a:xfrm>
            <a:off x="2321520" y="5020337"/>
            <a:ext cx="7535333" cy="13685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0 h 0"/>
              <a:gd name="connsiteX1-45" fmla="*/ 2520280 w 2520280"/>
              <a:gd name="connsiteY1-46" fmla="*/ 0 h 0"/>
              <a:gd name="connsiteX2-47" fmla="*/ 0 w 2520280"/>
              <a:gd name="connsiteY2-48" fmla="*/ 0 h 0"/>
            </a:gdLst>
            <a:ahLst/>
            <a:cxnLst>
              <a:cxn ang="0">
                <a:pos x="connsiteX0-1" y="connsiteY0-2"/>
              </a:cxn>
              <a:cxn ang="0">
                <a:pos x="connsiteX1-3" y="connsiteY1-4"/>
              </a:cxn>
              <a:cxn ang="0">
                <a:pos x="connsiteX2-5" y="connsiteY2-6"/>
              </a:cxn>
            </a:cxnLst>
            <a:rect l="l" t="t" r="r" b="b"/>
            <a:pathLst>
              <a:path w="2520280">
                <a:moveTo>
                  <a:pt x="0" y="0"/>
                </a:moveTo>
                <a:lnTo>
                  <a:pt x="2520280" y="0"/>
                </a:lnTo>
                <a:lnTo>
                  <a:pt x="0" y="0"/>
                </a:lnTo>
                <a:close/>
              </a:path>
            </a:pathLst>
          </a:custGeom>
          <a:noFill/>
          <a:ln w="38100" cap="sq">
            <a:solidFill>
              <a:srgbClr val="FF0000"/>
            </a:solidFill>
            <a:bevel/>
          </a:ln>
        </p:spPr>
        <p:style>
          <a:lnRef idx="2">
            <a:schemeClr val="accent1">
              <a:shade val="50000"/>
            </a:schemeClr>
          </a:lnRef>
          <a:fillRef idx="1">
            <a:schemeClr val="accent1"/>
          </a:fillRef>
          <a:effectRef idx="0">
            <a:schemeClr val="accent1"/>
          </a:effectRef>
          <a:fontRef idx="minor">
            <a:schemeClr val="lt1"/>
          </a:fontRef>
        </p:style>
        <p:txBody>
          <a:bodyPr lIns="0" rIns="0" anchor="b"/>
          <a:lstStyle/>
          <a:p>
            <a:pPr algn="just" defTabSz="914377">
              <a:lnSpc>
                <a:spcPct val="120000"/>
              </a:lnSpc>
              <a:defRPr/>
            </a:pPr>
            <a:endParaRPr lang="zh-CN" altLang="en-US" sz="1600" dirty="0">
              <a:solidFill>
                <a:srgbClr val="4D4D4D"/>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2321520" y="1449520"/>
            <a:ext cx="7679267" cy="491067"/>
            <a:chOff x="1741140" y="1087140"/>
            <a:chExt cx="5759450" cy="368300"/>
          </a:xfrm>
        </p:grpSpPr>
        <p:sp>
          <p:nvSpPr>
            <p:cNvPr id="29" name="文本框 1344"/>
            <p:cNvSpPr txBox="1">
              <a:spLocks noChangeArrowheads="1"/>
            </p:cNvSpPr>
            <p:nvPr/>
          </p:nvSpPr>
          <p:spPr bwMode="auto">
            <a:xfrm>
              <a:off x="6630640" y="1087140"/>
              <a:ext cx="869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defTabSz="914377"/>
              <a:r>
                <a:rPr lang="en-US" altLang="zh-CN" sz="2133" b="1" dirty="0">
                  <a:solidFill>
                    <a:srgbClr val="FF0000"/>
                  </a:solidFill>
                  <a:latin typeface="华文细黑" panose="02010600040101010101" pitchFamily="2" charset="-122"/>
                  <a:ea typeface="华文细黑" panose="02010600040101010101" pitchFamily="2" charset="-122"/>
                </a:rPr>
                <a:t>100</a:t>
              </a:r>
              <a:r>
                <a:rPr lang="en-US" altLang="zh-CN" sz="1600" b="1" dirty="0">
                  <a:solidFill>
                    <a:srgbClr val="FF0000"/>
                  </a:solidFill>
                  <a:latin typeface="华文细黑" panose="02010600040101010101" pitchFamily="2" charset="-122"/>
                  <a:ea typeface="华文细黑" panose="02010600040101010101" pitchFamily="2" charset="-122"/>
                </a:rPr>
                <a:t>%</a:t>
              </a:r>
              <a:endParaRPr lang="zh-CN" altLang="en-US" sz="1600" b="1" dirty="0">
                <a:solidFill>
                  <a:srgbClr val="FF0000"/>
                </a:solidFill>
                <a:latin typeface="华文细黑" panose="02010600040101010101" pitchFamily="2" charset="-122"/>
                <a:ea typeface="华文细黑" panose="02010600040101010101" pitchFamily="2" charset="-122"/>
              </a:endParaRPr>
            </a:p>
          </p:txBody>
        </p:sp>
        <p:grpSp>
          <p:nvGrpSpPr>
            <p:cNvPr id="30" name="组合 29"/>
            <p:cNvGrpSpPr/>
            <p:nvPr/>
          </p:nvGrpSpPr>
          <p:grpSpPr>
            <a:xfrm>
              <a:off x="1741140" y="1131590"/>
              <a:ext cx="4700588" cy="260350"/>
              <a:chOff x="1741140" y="1131590"/>
              <a:chExt cx="4700588" cy="260350"/>
            </a:xfrm>
          </p:grpSpPr>
          <p:sp>
            <p:nvSpPr>
              <p:cNvPr id="31" name="同侧圆角矩形 30"/>
              <p:cNvSpPr/>
              <p:nvPr/>
            </p:nvSpPr>
            <p:spPr>
              <a:xfrm rot="5400000">
                <a:off x="4152553" y="-897235"/>
                <a:ext cx="260350" cy="4318000"/>
              </a:xfrm>
              <a:prstGeom prst="round2SameRect">
                <a:avLst>
                  <a:gd name="adj1" fmla="val 50000"/>
                  <a:gd name="adj2" fmla="val 0"/>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32" name="任意多边形 31"/>
              <p:cNvSpPr/>
              <p:nvPr/>
            </p:nvSpPr>
            <p:spPr>
              <a:xfrm>
                <a:off x="1741140" y="1131590"/>
                <a:ext cx="279400" cy="260350"/>
              </a:xfrm>
              <a:custGeom>
                <a:avLst/>
                <a:gdLst>
                  <a:gd name="connsiteX0" fmla="*/ 130015 w 280019"/>
                  <a:gd name="connsiteY0" fmla="*/ 0 h 260031"/>
                  <a:gd name="connsiteX1" fmla="*/ 280019 w 280019"/>
                  <a:gd name="connsiteY1" fmla="*/ 0 h 260031"/>
                  <a:gd name="connsiteX2" fmla="*/ 280019 w 280019"/>
                  <a:gd name="connsiteY2" fmla="*/ 260031 h 260031"/>
                  <a:gd name="connsiteX3" fmla="*/ 130015 w 280019"/>
                  <a:gd name="connsiteY3" fmla="*/ 260031 h 260031"/>
                  <a:gd name="connsiteX4" fmla="*/ 0 w 280019"/>
                  <a:gd name="connsiteY4" fmla="*/ 130016 h 260031"/>
                  <a:gd name="connsiteX5" fmla="*/ 130015 w 280019"/>
                  <a:gd name="connsiteY5" fmla="*/ 0 h 26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019" h="260031">
                    <a:moveTo>
                      <a:pt x="130015" y="0"/>
                    </a:moveTo>
                    <a:lnTo>
                      <a:pt x="280019" y="0"/>
                    </a:lnTo>
                    <a:lnTo>
                      <a:pt x="280019" y="260031"/>
                    </a:lnTo>
                    <a:lnTo>
                      <a:pt x="130015" y="260031"/>
                    </a:lnTo>
                    <a:cubicBezTo>
                      <a:pt x="58210" y="260031"/>
                      <a:pt x="0" y="201821"/>
                      <a:pt x="0" y="130016"/>
                    </a:cubicBezTo>
                    <a:cubicBezTo>
                      <a:pt x="0" y="58210"/>
                      <a:pt x="58210" y="0"/>
                      <a:pt x="130015" y="0"/>
                    </a:cubicBezTo>
                    <a:close/>
                  </a:path>
                </a:pathLst>
              </a:cu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r>
                  <a:rPr lang="en-US" altLang="zh-CN">
                    <a:solidFill>
                      <a:srgbClr val="FFFFFF"/>
                    </a:solidFill>
                  </a:rPr>
                  <a:t>A</a:t>
                </a:r>
                <a:endParaRPr lang="zh-CN" altLang="en-US">
                  <a:solidFill>
                    <a:srgbClr val="FFFFFF"/>
                  </a:solidFill>
                </a:endParaRPr>
              </a:p>
            </p:txBody>
          </p:sp>
        </p:grpSp>
      </p:grpSp>
      <p:grpSp>
        <p:nvGrpSpPr>
          <p:cNvPr id="33" name="组合 32"/>
          <p:cNvGrpSpPr/>
          <p:nvPr/>
        </p:nvGrpSpPr>
        <p:grpSpPr>
          <a:xfrm>
            <a:off x="2321520" y="1957520"/>
            <a:ext cx="7679267" cy="491067"/>
            <a:chOff x="1741140" y="1468140"/>
            <a:chExt cx="5759450" cy="368300"/>
          </a:xfrm>
        </p:grpSpPr>
        <p:sp>
          <p:nvSpPr>
            <p:cNvPr id="34" name="文本框 367"/>
            <p:cNvSpPr txBox="1">
              <a:spLocks noChangeArrowheads="1"/>
            </p:cNvSpPr>
            <p:nvPr/>
          </p:nvSpPr>
          <p:spPr bwMode="auto">
            <a:xfrm>
              <a:off x="6630640" y="1468140"/>
              <a:ext cx="869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defTabSz="914377"/>
              <a:r>
                <a:rPr lang="en-US" altLang="zh-CN" sz="2133" b="1" dirty="0">
                  <a:solidFill>
                    <a:srgbClr val="FF0000"/>
                  </a:solidFill>
                  <a:latin typeface="华文细黑" panose="02010600040101010101" pitchFamily="2" charset="-122"/>
                  <a:ea typeface="华文细黑" panose="02010600040101010101" pitchFamily="2" charset="-122"/>
                </a:rPr>
                <a:t>88</a:t>
              </a:r>
              <a:r>
                <a:rPr lang="en-US" altLang="zh-CN" sz="1600" b="1" dirty="0">
                  <a:solidFill>
                    <a:srgbClr val="FF0000"/>
                  </a:solidFill>
                  <a:latin typeface="华文细黑" panose="02010600040101010101" pitchFamily="2" charset="-122"/>
                  <a:ea typeface="华文细黑" panose="02010600040101010101" pitchFamily="2" charset="-122"/>
                </a:rPr>
                <a:t>%</a:t>
              </a:r>
              <a:endParaRPr lang="zh-CN" altLang="en-US" sz="1600" b="1" dirty="0">
                <a:solidFill>
                  <a:srgbClr val="FF0000"/>
                </a:solidFill>
                <a:latin typeface="华文细黑" panose="02010600040101010101" pitchFamily="2" charset="-122"/>
                <a:ea typeface="华文细黑" panose="02010600040101010101" pitchFamily="2" charset="-122"/>
              </a:endParaRPr>
            </a:p>
          </p:txBody>
        </p:sp>
        <p:sp>
          <p:nvSpPr>
            <p:cNvPr id="35" name="同侧圆角矩形 34"/>
            <p:cNvSpPr/>
            <p:nvPr/>
          </p:nvSpPr>
          <p:spPr>
            <a:xfrm rot="5400000">
              <a:off x="3864422" y="-224929"/>
              <a:ext cx="260350" cy="3741737"/>
            </a:xfrm>
            <a:prstGeom prst="round2SameRect">
              <a:avLst>
                <a:gd name="adj1" fmla="val 50000"/>
                <a:gd name="adj2"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36" name="任意多边形 35"/>
            <p:cNvSpPr/>
            <p:nvPr/>
          </p:nvSpPr>
          <p:spPr>
            <a:xfrm>
              <a:off x="1741140" y="1512590"/>
              <a:ext cx="279400" cy="260350"/>
            </a:xfrm>
            <a:custGeom>
              <a:avLst/>
              <a:gdLst>
                <a:gd name="connsiteX0" fmla="*/ 130015 w 280019"/>
                <a:gd name="connsiteY0" fmla="*/ 0 h 260031"/>
                <a:gd name="connsiteX1" fmla="*/ 280019 w 280019"/>
                <a:gd name="connsiteY1" fmla="*/ 0 h 260031"/>
                <a:gd name="connsiteX2" fmla="*/ 280019 w 280019"/>
                <a:gd name="connsiteY2" fmla="*/ 260031 h 260031"/>
                <a:gd name="connsiteX3" fmla="*/ 130015 w 280019"/>
                <a:gd name="connsiteY3" fmla="*/ 260031 h 260031"/>
                <a:gd name="connsiteX4" fmla="*/ 0 w 280019"/>
                <a:gd name="connsiteY4" fmla="*/ 130016 h 260031"/>
                <a:gd name="connsiteX5" fmla="*/ 130015 w 280019"/>
                <a:gd name="connsiteY5" fmla="*/ 0 h 26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019" h="260031">
                  <a:moveTo>
                    <a:pt x="130015" y="0"/>
                  </a:moveTo>
                  <a:lnTo>
                    <a:pt x="280019" y="0"/>
                  </a:lnTo>
                  <a:lnTo>
                    <a:pt x="280019" y="260031"/>
                  </a:lnTo>
                  <a:lnTo>
                    <a:pt x="130015" y="260031"/>
                  </a:lnTo>
                  <a:cubicBezTo>
                    <a:pt x="58210" y="260031"/>
                    <a:pt x="0" y="201821"/>
                    <a:pt x="0" y="130016"/>
                  </a:cubicBezTo>
                  <a:cubicBezTo>
                    <a:pt x="0" y="58210"/>
                    <a:pt x="58210" y="0"/>
                    <a:pt x="130015" y="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r>
                <a:rPr lang="en-US" altLang="zh-CN">
                  <a:solidFill>
                    <a:srgbClr val="FFFFFF"/>
                  </a:solidFill>
                </a:rPr>
                <a:t>B</a:t>
              </a:r>
              <a:endParaRPr lang="zh-CN" altLang="en-US">
                <a:solidFill>
                  <a:srgbClr val="FFFFFF"/>
                </a:solidFill>
              </a:endParaRPr>
            </a:p>
          </p:txBody>
        </p:sp>
      </p:grpSp>
      <p:grpSp>
        <p:nvGrpSpPr>
          <p:cNvPr id="37" name="组合 36"/>
          <p:cNvGrpSpPr/>
          <p:nvPr/>
        </p:nvGrpSpPr>
        <p:grpSpPr>
          <a:xfrm>
            <a:off x="2321520" y="2465520"/>
            <a:ext cx="7679267" cy="491067"/>
            <a:chOff x="1741140" y="1849140"/>
            <a:chExt cx="5759450" cy="368300"/>
          </a:xfrm>
        </p:grpSpPr>
        <p:sp>
          <p:nvSpPr>
            <p:cNvPr id="38" name="文本框 369"/>
            <p:cNvSpPr txBox="1">
              <a:spLocks noChangeArrowheads="1"/>
            </p:cNvSpPr>
            <p:nvPr/>
          </p:nvSpPr>
          <p:spPr bwMode="auto">
            <a:xfrm>
              <a:off x="6630640" y="1849140"/>
              <a:ext cx="869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defTabSz="914377"/>
              <a:r>
                <a:rPr lang="en-US" altLang="zh-CN" sz="2133" b="1" dirty="0">
                  <a:solidFill>
                    <a:srgbClr val="FF0000"/>
                  </a:solidFill>
                  <a:latin typeface="华文细黑" panose="02010600040101010101" pitchFamily="2" charset="-122"/>
                  <a:ea typeface="华文细黑" panose="02010600040101010101" pitchFamily="2" charset="-122"/>
                </a:rPr>
                <a:t>75</a:t>
              </a:r>
              <a:r>
                <a:rPr lang="en-US" altLang="zh-CN" sz="1600" b="1" dirty="0">
                  <a:solidFill>
                    <a:srgbClr val="FF0000"/>
                  </a:solidFill>
                  <a:latin typeface="华文细黑" panose="02010600040101010101" pitchFamily="2" charset="-122"/>
                  <a:ea typeface="华文细黑" panose="02010600040101010101" pitchFamily="2" charset="-122"/>
                </a:rPr>
                <a:t>%</a:t>
              </a:r>
              <a:endParaRPr lang="zh-CN" altLang="en-US" sz="1600" b="1" dirty="0">
                <a:solidFill>
                  <a:srgbClr val="FF0000"/>
                </a:solidFill>
                <a:latin typeface="华文细黑" panose="02010600040101010101" pitchFamily="2" charset="-122"/>
                <a:ea typeface="华文细黑" panose="02010600040101010101" pitchFamily="2" charset="-122"/>
              </a:endParaRPr>
            </a:p>
          </p:txBody>
        </p:sp>
        <p:sp>
          <p:nvSpPr>
            <p:cNvPr id="39" name="同侧圆角矩形 38"/>
            <p:cNvSpPr/>
            <p:nvPr/>
          </p:nvSpPr>
          <p:spPr>
            <a:xfrm rot="5400000">
              <a:off x="3579466" y="444202"/>
              <a:ext cx="258762" cy="3170237"/>
            </a:xfrm>
            <a:prstGeom prst="round2SameRect">
              <a:avLst>
                <a:gd name="adj1" fmla="val 50000"/>
                <a:gd name="adj2"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40" name="任意多边形 39"/>
            <p:cNvSpPr/>
            <p:nvPr/>
          </p:nvSpPr>
          <p:spPr>
            <a:xfrm>
              <a:off x="1741140" y="1893590"/>
              <a:ext cx="279400" cy="260350"/>
            </a:xfrm>
            <a:custGeom>
              <a:avLst/>
              <a:gdLst>
                <a:gd name="connsiteX0" fmla="*/ 130015 w 280019"/>
                <a:gd name="connsiteY0" fmla="*/ 0 h 260031"/>
                <a:gd name="connsiteX1" fmla="*/ 280019 w 280019"/>
                <a:gd name="connsiteY1" fmla="*/ 0 h 260031"/>
                <a:gd name="connsiteX2" fmla="*/ 280019 w 280019"/>
                <a:gd name="connsiteY2" fmla="*/ 260031 h 260031"/>
                <a:gd name="connsiteX3" fmla="*/ 130015 w 280019"/>
                <a:gd name="connsiteY3" fmla="*/ 260031 h 260031"/>
                <a:gd name="connsiteX4" fmla="*/ 0 w 280019"/>
                <a:gd name="connsiteY4" fmla="*/ 130016 h 260031"/>
                <a:gd name="connsiteX5" fmla="*/ 130015 w 280019"/>
                <a:gd name="connsiteY5" fmla="*/ 0 h 26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019" h="260031">
                  <a:moveTo>
                    <a:pt x="130015" y="0"/>
                  </a:moveTo>
                  <a:lnTo>
                    <a:pt x="280019" y="0"/>
                  </a:lnTo>
                  <a:lnTo>
                    <a:pt x="280019" y="260031"/>
                  </a:lnTo>
                  <a:lnTo>
                    <a:pt x="130015" y="260031"/>
                  </a:lnTo>
                  <a:cubicBezTo>
                    <a:pt x="58210" y="260031"/>
                    <a:pt x="0" y="201821"/>
                    <a:pt x="0" y="130016"/>
                  </a:cubicBezTo>
                  <a:cubicBezTo>
                    <a:pt x="0" y="58210"/>
                    <a:pt x="58210" y="0"/>
                    <a:pt x="130015" y="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r>
                <a:rPr lang="en-US" altLang="zh-CN">
                  <a:solidFill>
                    <a:srgbClr val="FFFFFF"/>
                  </a:solidFill>
                </a:rPr>
                <a:t>C</a:t>
              </a:r>
              <a:endParaRPr lang="zh-CN" altLang="en-US">
                <a:solidFill>
                  <a:srgbClr val="FFFFFF"/>
                </a:solidFill>
              </a:endParaRPr>
            </a:p>
          </p:txBody>
        </p:sp>
      </p:grpSp>
      <p:grpSp>
        <p:nvGrpSpPr>
          <p:cNvPr id="41" name="组合 40"/>
          <p:cNvGrpSpPr/>
          <p:nvPr/>
        </p:nvGrpSpPr>
        <p:grpSpPr>
          <a:xfrm>
            <a:off x="2321520" y="2973520"/>
            <a:ext cx="7679267" cy="491067"/>
            <a:chOff x="1741140" y="2230140"/>
            <a:chExt cx="5759450" cy="368300"/>
          </a:xfrm>
        </p:grpSpPr>
        <p:sp>
          <p:nvSpPr>
            <p:cNvPr id="42" name="文本框 371"/>
            <p:cNvSpPr txBox="1">
              <a:spLocks noChangeArrowheads="1"/>
            </p:cNvSpPr>
            <p:nvPr/>
          </p:nvSpPr>
          <p:spPr bwMode="auto">
            <a:xfrm>
              <a:off x="6630640" y="2230140"/>
              <a:ext cx="869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defTabSz="914377"/>
              <a:r>
                <a:rPr lang="en-US" altLang="zh-CN" sz="2133" b="1" dirty="0">
                  <a:solidFill>
                    <a:srgbClr val="FF0000"/>
                  </a:solidFill>
                  <a:latin typeface="华文细黑" panose="02010600040101010101" pitchFamily="2" charset="-122"/>
                  <a:ea typeface="华文细黑" panose="02010600040101010101" pitchFamily="2" charset="-122"/>
                </a:rPr>
                <a:t>58</a:t>
              </a:r>
              <a:r>
                <a:rPr lang="en-US" altLang="zh-CN" sz="1600" b="1" dirty="0">
                  <a:solidFill>
                    <a:srgbClr val="FF0000"/>
                  </a:solidFill>
                  <a:latin typeface="华文细黑" panose="02010600040101010101" pitchFamily="2" charset="-122"/>
                  <a:ea typeface="华文细黑" panose="02010600040101010101" pitchFamily="2" charset="-122"/>
                </a:rPr>
                <a:t>%</a:t>
              </a:r>
              <a:endParaRPr lang="zh-CN" altLang="en-US" sz="1600" b="1" dirty="0">
                <a:solidFill>
                  <a:srgbClr val="FF0000"/>
                </a:solidFill>
                <a:latin typeface="华文细黑" panose="02010600040101010101" pitchFamily="2" charset="-122"/>
                <a:ea typeface="华文细黑" panose="02010600040101010101" pitchFamily="2" charset="-122"/>
              </a:endParaRPr>
            </a:p>
          </p:txBody>
        </p:sp>
        <p:sp>
          <p:nvSpPr>
            <p:cNvPr id="43" name="同侧圆角矩形 42"/>
            <p:cNvSpPr/>
            <p:nvPr/>
          </p:nvSpPr>
          <p:spPr>
            <a:xfrm rot="5400000">
              <a:off x="3262760" y="1145083"/>
              <a:ext cx="258762" cy="2536825"/>
            </a:xfrm>
            <a:prstGeom prst="round2SameRect">
              <a:avLst>
                <a:gd name="adj1" fmla="val 50000"/>
                <a:gd name="adj2"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44" name="任意多边形 43"/>
            <p:cNvSpPr/>
            <p:nvPr/>
          </p:nvSpPr>
          <p:spPr>
            <a:xfrm>
              <a:off x="1741140" y="2274590"/>
              <a:ext cx="279400" cy="260350"/>
            </a:xfrm>
            <a:custGeom>
              <a:avLst/>
              <a:gdLst>
                <a:gd name="connsiteX0" fmla="*/ 130015 w 280019"/>
                <a:gd name="connsiteY0" fmla="*/ 0 h 260031"/>
                <a:gd name="connsiteX1" fmla="*/ 280019 w 280019"/>
                <a:gd name="connsiteY1" fmla="*/ 0 h 260031"/>
                <a:gd name="connsiteX2" fmla="*/ 280019 w 280019"/>
                <a:gd name="connsiteY2" fmla="*/ 260031 h 260031"/>
                <a:gd name="connsiteX3" fmla="*/ 130015 w 280019"/>
                <a:gd name="connsiteY3" fmla="*/ 260031 h 260031"/>
                <a:gd name="connsiteX4" fmla="*/ 0 w 280019"/>
                <a:gd name="connsiteY4" fmla="*/ 130016 h 260031"/>
                <a:gd name="connsiteX5" fmla="*/ 130015 w 280019"/>
                <a:gd name="connsiteY5" fmla="*/ 0 h 26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019" h="260031">
                  <a:moveTo>
                    <a:pt x="130015" y="0"/>
                  </a:moveTo>
                  <a:lnTo>
                    <a:pt x="280019" y="0"/>
                  </a:lnTo>
                  <a:lnTo>
                    <a:pt x="280019" y="260031"/>
                  </a:lnTo>
                  <a:lnTo>
                    <a:pt x="130015" y="260031"/>
                  </a:lnTo>
                  <a:cubicBezTo>
                    <a:pt x="58210" y="260031"/>
                    <a:pt x="0" y="201821"/>
                    <a:pt x="0" y="130016"/>
                  </a:cubicBezTo>
                  <a:cubicBezTo>
                    <a:pt x="0" y="58210"/>
                    <a:pt x="58210" y="0"/>
                    <a:pt x="130015" y="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r>
                <a:rPr lang="en-US" altLang="zh-CN">
                  <a:solidFill>
                    <a:srgbClr val="FFFFFF"/>
                  </a:solidFill>
                </a:rPr>
                <a:t>D</a:t>
              </a:r>
              <a:endParaRPr lang="zh-CN" altLang="en-US">
                <a:solidFill>
                  <a:srgbClr val="FFFFFF"/>
                </a:solidFill>
              </a:endParaRPr>
            </a:p>
          </p:txBody>
        </p:sp>
      </p:grpSp>
      <p:grpSp>
        <p:nvGrpSpPr>
          <p:cNvPr id="45" name="组合 44"/>
          <p:cNvGrpSpPr/>
          <p:nvPr/>
        </p:nvGrpSpPr>
        <p:grpSpPr>
          <a:xfrm>
            <a:off x="2321520" y="3481520"/>
            <a:ext cx="7679267" cy="491067"/>
            <a:chOff x="1741140" y="2611140"/>
            <a:chExt cx="5759450" cy="368300"/>
          </a:xfrm>
        </p:grpSpPr>
        <p:sp>
          <p:nvSpPr>
            <p:cNvPr id="46" name="文本框 373"/>
            <p:cNvSpPr txBox="1">
              <a:spLocks noChangeArrowheads="1"/>
            </p:cNvSpPr>
            <p:nvPr/>
          </p:nvSpPr>
          <p:spPr bwMode="auto">
            <a:xfrm>
              <a:off x="6630640" y="2611140"/>
              <a:ext cx="869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defTabSz="914377"/>
              <a:r>
                <a:rPr lang="en-US" altLang="zh-CN" sz="2133" b="1" dirty="0">
                  <a:solidFill>
                    <a:srgbClr val="FF0000"/>
                  </a:solidFill>
                  <a:latin typeface="华文细黑" panose="02010600040101010101" pitchFamily="2" charset="-122"/>
                  <a:ea typeface="华文细黑" panose="02010600040101010101" pitchFamily="2" charset="-122"/>
                </a:rPr>
                <a:t>45</a:t>
              </a:r>
              <a:r>
                <a:rPr lang="en-US" altLang="zh-CN" sz="1600" b="1" dirty="0">
                  <a:solidFill>
                    <a:srgbClr val="FF0000"/>
                  </a:solidFill>
                  <a:latin typeface="华文细黑" panose="02010600040101010101" pitchFamily="2" charset="-122"/>
                  <a:ea typeface="华文细黑" panose="02010600040101010101" pitchFamily="2" charset="-122"/>
                </a:rPr>
                <a:t>%</a:t>
              </a:r>
              <a:endParaRPr lang="zh-CN" altLang="en-US" sz="1600" b="1" dirty="0">
                <a:solidFill>
                  <a:srgbClr val="FF0000"/>
                </a:solidFill>
                <a:latin typeface="华文细黑" panose="02010600040101010101" pitchFamily="2" charset="-122"/>
                <a:ea typeface="华文细黑" panose="02010600040101010101" pitchFamily="2" charset="-122"/>
              </a:endParaRPr>
            </a:p>
          </p:txBody>
        </p:sp>
        <p:sp>
          <p:nvSpPr>
            <p:cNvPr id="47" name="同侧圆角矩形 46"/>
            <p:cNvSpPr/>
            <p:nvPr/>
          </p:nvSpPr>
          <p:spPr>
            <a:xfrm rot="5400000">
              <a:off x="2929384" y="1861046"/>
              <a:ext cx="258763" cy="1870075"/>
            </a:xfrm>
            <a:prstGeom prst="round2SameRect">
              <a:avLst>
                <a:gd name="adj1" fmla="val 50000"/>
                <a:gd name="adj2"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48" name="任意多边形 47"/>
            <p:cNvSpPr/>
            <p:nvPr/>
          </p:nvSpPr>
          <p:spPr>
            <a:xfrm>
              <a:off x="1741140" y="2655590"/>
              <a:ext cx="279400" cy="260350"/>
            </a:xfrm>
            <a:custGeom>
              <a:avLst/>
              <a:gdLst>
                <a:gd name="connsiteX0" fmla="*/ 130015 w 280019"/>
                <a:gd name="connsiteY0" fmla="*/ 0 h 260031"/>
                <a:gd name="connsiteX1" fmla="*/ 280019 w 280019"/>
                <a:gd name="connsiteY1" fmla="*/ 0 h 260031"/>
                <a:gd name="connsiteX2" fmla="*/ 280019 w 280019"/>
                <a:gd name="connsiteY2" fmla="*/ 260031 h 260031"/>
                <a:gd name="connsiteX3" fmla="*/ 130015 w 280019"/>
                <a:gd name="connsiteY3" fmla="*/ 260031 h 260031"/>
                <a:gd name="connsiteX4" fmla="*/ 0 w 280019"/>
                <a:gd name="connsiteY4" fmla="*/ 130016 h 260031"/>
                <a:gd name="connsiteX5" fmla="*/ 130015 w 280019"/>
                <a:gd name="connsiteY5" fmla="*/ 0 h 26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019" h="260031">
                  <a:moveTo>
                    <a:pt x="130015" y="0"/>
                  </a:moveTo>
                  <a:lnTo>
                    <a:pt x="280019" y="0"/>
                  </a:lnTo>
                  <a:lnTo>
                    <a:pt x="280019" y="260031"/>
                  </a:lnTo>
                  <a:lnTo>
                    <a:pt x="130015" y="260031"/>
                  </a:lnTo>
                  <a:cubicBezTo>
                    <a:pt x="58210" y="260031"/>
                    <a:pt x="0" y="201821"/>
                    <a:pt x="0" y="130016"/>
                  </a:cubicBezTo>
                  <a:cubicBezTo>
                    <a:pt x="0" y="58210"/>
                    <a:pt x="58210" y="0"/>
                    <a:pt x="130015" y="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r>
                <a:rPr lang="en-US" altLang="zh-CN">
                  <a:solidFill>
                    <a:srgbClr val="FFFFFF"/>
                  </a:solidFill>
                </a:rPr>
                <a:t>E</a:t>
              </a:r>
              <a:endParaRPr lang="zh-CN" altLang="en-US">
                <a:solidFill>
                  <a:srgbClr val="FFFFFF"/>
                </a:solidFill>
              </a:endParaRPr>
            </a:p>
          </p:txBody>
        </p:sp>
      </p:grpSp>
      <p:grpSp>
        <p:nvGrpSpPr>
          <p:cNvPr id="49" name="组合 48"/>
          <p:cNvGrpSpPr/>
          <p:nvPr/>
        </p:nvGrpSpPr>
        <p:grpSpPr>
          <a:xfrm>
            <a:off x="2321520" y="3989520"/>
            <a:ext cx="7679267" cy="491067"/>
            <a:chOff x="1741140" y="2992140"/>
            <a:chExt cx="5759450" cy="368300"/>
          </a:xfrm>
        </p:grpSpPr>
        <p:sp>
          <p:nvSpPr>
            <p:cNvPr id="50" name="文本框 375"/>
            <p:cNvSpPr txBox="1">
              <a:spLocks noChangeArrowheads="1"/>
            </p:cNvSpPr>
            <p:nvPr/>
          </p:nvSpPr>
          <p:spPr bwMode="auto">
            <a:xfrm>
              <a:off x="6630640" y="2992140"/>
              <a:ext cx="869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defTabSz="914377"/>
              <a:r>
                <a:rPr lang="en-US" altLang="zh-CN" sz="2133" b="1" dirty="0">
                  <a:solidFill>
                    <a:srgbClr val="FF0000"/>
                  </a:solidFill>
                  <a:latin typeface="华文细黑" panose="02010600040101010101" pitchFamily="2" charset="-122"/>
                  <a:ea typeface="华文细黑" panose="02010600040101010101" pitchFamily="2" charset="-122"/>
                </a:rPr>
                <a:t>30</a:t>
              </a:r>
              <a:r>
                <a:rPr lang="en-US" altLang="zh-CN" sz="1600" b="1" dirty="0">
                  <a:solidFill>
                    <a:srgbClr val="FF0000"/>
                  </a:solidFill>
                  <a:latin typeface="华文细黑" panose="02010600040101010101" pitchFamily="2" charset="-122"/>
                  <a:ea typeface="华文细黑" panose="02010600040101010101" pitchFamily="2" charset="-122"/>
                </a:rPr>
                <a:t>%</a:t>
              </a:r>
              <a:endParaRPr lang="zh-CN" altLang="en-US" sz="1600" b="1" dirty="0">
                <a:solidFill>
                  <a:srgbClr val="FF0000"/>
                </a:solidFill>
                <a:latin typeface="华文细黑" panose="02010600040101010101" pitchFamily="2" charset="-122"/>
                <a:ea typeface="华文细黑" panose="02010600040101010101" pitchFamily="2" charset="-122"/>
              </a:endParaRPr>
            </a:p>
          </p:txBody>
        </p:sp>
        <p:sp>
          <p:nvSpPr>
            <p:cNvPr id="51" name="同侧圆角矩形 50"/>
            <p:cNvSpPr/>
            <p:nvPr/>
          </p:nvSpPr>
          <p:spPr>
            <a:xfrm rot="5400000">
              <a:off x="2657127" y="2558600"/>
              <a:ext cx="258763" cy="1325562"/>
            </a:xfrm>
            <a:prstGeom prst="round2SameRect">
              <a:avLst>
                <a:gd name="adj1" fmla="val 50000"/>
                <a:gd name="adj2"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52" name="任意多边形 51"/>
            <p:cNvSpPr/>
            <p:nvPr/>
          </p:nvSpPr>
          <p:spPr>
            <a:xfrm>
              <a:off x="1741140" y="3077712"/>
              <a:ext cx="279400" cy="260350"/>
            </a:xfrm>
            <a:custGeom>
              <a:avLst/>
              <a:gdLst>
                <a:gd name="connsiteX0" fmla="*/ 130015 w 280019"/>
                <a:gd name="connsiteY0" fmla="*/ 0 h 260031"/>
                <a:gd name="connsiteX1" fmla="*/ 280019 w 280019"/>
                <a:gd name="connsiteY1" fmla="*/ 0 h 260031"/>
                <a:gd name="connsiteX2" fmla="*/ 280019 w 280019"/>
                <a:gd name="connsiteY2" fmla="*/ 260031 h 260031"/>
                <a:gd name="connsiteX3" fmla="*/ 130015 w 280019"/>
                <a:gd name="connsiteY3" fmla="*/ 260031 h 260031"/>
                <a:gd name="connsiteX4" fmla="*/ 0 w 280019"/>
                <a:gd name="connsiteY4" fmla="*/ 130016 h 260031"/>
                <a:gd name="connsiteX5" fmla="*/ 130015 w 280019"/>
                <a:gd name="connsiteY5" fmla="*/ 0 h 26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019" h="260031">
                  <a:moveTo>
                    <a:pt x="130015" y="0"/>
                  </a:moveTo>
                  <a:lnTo>
                    <a:pt x="280019" y="0"/>
                  </a:lnTo>
                  <a:lnTo>
                    <a:pt x="280019" y="260031"/>
                  </a:lnTo>
                  <a:lnTo>
                    <a:pt x="130015" y="260031"/>
                  </a:lnTo>
                  <a:cubicBezTo>
                    <a:pt x="58210" y="260031"/>
                    <a:pt x="0" y="201821"/>
                    <a:pt x="0" y="130016"/>
                  </a:cubicBezTo>
                  <a:cubicBezTo>
                    <a:pt x="0" y="58210"/>
                    <a:pt x="58210" y="0"/>
                    <a:pt x="130015" y="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r>
                <a:rPr lang="en-US" altLang="zh-CN">
                  <a:solidFill>
                    <a:srgbClr val="FFFFFF"/>
                  </a:solidFill>
                </a:rPr>
                <a:t>F</a:t>
              </a:r>
              <a:endParaRPr lang="zh-CN" altLang="en-US">
                <a:solidFill>
                  <a:srgbClr val="FFFFFF"/>
                </a:solidFill>
              </a:endParaRPr>
            </a:p>
          </p:txBody>
        </p:sp>
      </p:grpSp>
      <p:sp>
        <p:nvSpPr>
          <p:cNvPr id="53" name="矩形 52"/>
          <p:cNvSpPr/>
          <p:nvPr/>
        </p:nvSpPr>
        <p:spPr>
          <a:xfrm>
            <a:off x="2255574" y="5182939"/>
            <a:ext cx="7902484" cy="861774"/>
          </a:xfrm>
          <a:prstGeom prst="rect">
            <a:avLst/>
          </a:prstGeom>
        </p:spPr>
        <p:txBody>
          <a:bodyPr wrap="square" lIns="91440" tIns="45720" rIns="91440" bIns="45720">
            <a:spAutoFit/>
          </a:bodyPr>
          <a:lstStyle/>
          <a:p>
            <a:pPr defTabSz="914377">
              <a:lnSpc>
                <a:spcPts val="2000"/>
              </a:lnSpc>
              <a:spcBef>
                <a:spcPts val="1120"/>
              </a:spcBef>
              <a:spcAft>
                <a:spcPts val="1120"/>
              </a:spcAft>
            </a:pPr>
            <a:r>
              <a:rPr lang="zh-CN" altLang="en-US" sz="1333" b="1" dirty="0">
                <a:solidFill>
                  <a:prstClr val="black">
                    <a:lumMod val="75000"/>
                    <a:lumOff val="25000"/>
                  </a:prstClr>
                </a:solidFill>
                <a:latin typeface="微软雅黑" panose="020B0503020204020204" pitchFamily="34" charset="-122"/>
                <a:ea typeface="微软雅黑" panose="020B0503020204020204" pitchFamily="34" charset="-122"/>
              </a:rPr>
              <a:t>请在此处输入您的文本，或者复制您的文本粘贴到此处请在此处请在此处输入您的文本，或者复制您的文本粘贴到此处请在此处或者复制您的文本粘贴到此处请在</a:t>
            </a:r>
            <a:r>
              <a:rPr lang="zh-CN" altLang="en-US" sz="1333" b="1" dirty="0">
                <a:solidFill>
                  <a:prstClr val="black">
                    <a:lumMod val="75000"/>
                    <a:lumOff val="25000"/>
                  </a:prstClr>
                </a:solidFill>
                <a:latin typeface="微软雅黑" panose="020B0503020204020204" pitchFamily="34" charset="-122"/>
                <a:ea typeface="微软雅黑" panose="020B0503020204020204" pitchFamily="34" charset="-122"/>
              </a:rPr>
              <a:t>此处。或者复制您的文本粘贴到此处请在此处或者复制您的文本粘贴到此处请在</a:t>
            </a:r>
            <a:r>
              <a:rPr lang="zh-CN" altLang="en-US" sz="1333" b="1" dirty="0">
                <a:solidFill>
                  <a:prstClr val="black">
                    <a:lumMod val="75000"/>
                    <a:lumOff val="25000"/>
                  </a:prstClr>
                </a:solidFill>
                <a:latin typeface="微软雅黑" panose="020B0503020204020204" pitchFamily="34" charset="-122"/>
                <a:ea typeface="微软雅黑" panose="020B0503020204020204" pitchFamily="34" charset="-122"/>
              </a:rPr>
              <a:t>此处</a:t>
            </a:r>
            <a:endParaRPr lang="en-US" altLang="zh-CN" sz="1333"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73667" y="521547"/>
            <a:ext cx="2377574" cy="420564"/>
          </a:xfrm>
          <a:prstGeom prst="rect">
            <a:avLst/>
          </a:prstGeom>
          <a:noFill/>
        </p:spPr>
        <p:txBody>
          <a:bodyPr wrap="none" rtlCol="0" anchor="t">
            <a:spAutoFit/>
          </a:bodyPr>
          <a:lstStyle/>
          <a:p>
            <a:pPr defTabSz="914377"/>
            <a:r>
              <a:rPr lang="zh-CN" altLang="en-US" sz="2133" b="1" dirty="0">
                <a:solidFill>
                  <a:srgbClr val="E74C2E"/>
                </a:solidFill>
                <a:latin typeface="Impact" panose="020B0806030902050204" pitchFamily="34" charset="0"/>
                <a:ea typeface="微软雅黑" panose="020B0503020204020204" pitchFamily="34" charset="-122"/>
                <a:sym typeface="+mn-ea"/>
              </a:rPr>
              <a:t>单击此处添加标题</a:t>
            </a:r>
            <a:endParaRPr lang="zh-CN" altLang="en-US">
              <a:solidFill>
                <a:prstClr val="black"/>
              </a:solidFill>
            </a:endParaRPr>
          </a:p>
        </p:txBody>
      </p:sp>
    </p:spTree>
    <p:extLst>
      <p:ext uri="{BB962C8B-B14F-4D97-AF65-F5344CB8AC3E}">
        <p14:creationId xmlns:p14="http://schemas.microsoft.com/office/powerpoint/2010/main" val="4281551068"/>
      </p:ext>
    </p:extLst>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2" presetClass="entr" presetSubtype="2" fill="hold" nodeType="with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additive="base">
                                        <p:cTn id="12" dur="500" fill="hold"/>
                                        <p:tgtEl>
                                          <p:spTgt spid="28"/>
                                        </p:tgtEl>
                                        <p:attrNameLst>
                                          <p:attrName>ppt_x</p:attrName>
                                        </p:attrNameLst>
                                      </p:cBhvr>
                                      <p:tavLst>
                                        <p:tav tm="0">
                                          <p:val>
                                            <p:strVal val="1+#ppt_w/2"/>
                                          </p:val>
                                        </p:tav>
                                        <p:tav tm="100000">
                                          <p:val>
                                            <p:strVal val="#ppt_x"/>
                                          </p:val>
                                        </p:tav>
                                      </p:tavLst>
                                    </p:anim>
                                    <p:anim calcmode="lin" valueType="num">
                                      <p:cBhvr additive="base">
                                        <p:cTn id="13" dur="500" fill="hold"/>
                                        <p:tgtEl>
                                          <p:spTgt spid="28"/>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2" fill="hold" nodeType="after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additive="base">
                                        <p:cTn id="17" dur="500" fill="hold"/>
                                        <p:tgtEl>
                                          <p:spTgt spid="33"/>
                                        </p:tgtEl>
                                        <p:attrNameLst>
                                          <p:attrName>ppt_x</p:attrName>
                                        </p:attrNameLst>
                                      </p:cBhvr>
                                      <p:tavLst>
                                        <p:tav tm="0">
                                          <p:val>
                                            <p:strVal val="1+#ppt_w/2"/>
                                          </p:val>
                                        </p:tav>
                                        <p:tav tm="100000">
                                          <p:val>
                                            <p:strVal val="#ppt_x"/>
                                          </p:val>
                                        </p:tav>
                                      </p:tavLst>
                                    </p:anim>
                                    <p:anim calcmode="lin" valueType="num">
                                      <p:cBhvr additive="base">
                                        <p:cTn id="18" dur="500" fill="hold"/>
                                        <p:tgtEl>
                                          <p:spTgt spid="33"/>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 presetClass="entr" presetSubtype="2"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1+#ppt_w/2"/>
                                          </p:val>
                                        </p:tav>
                                        <p:tav tm="100000">
                                          <p:val>
                                            <p:strVal val="#ppt_x"/>
                                          </p:val>
                                        </p:tav>
                                      </p:tavLst>
                                    </p:anim>
                                    <p:anim calcmode="lin" valueType="num">
                                      <p:cBhvr additive="base">
                                        <p:cTn id="23" dur="500" fill="hold"/>
                                        <p:tgtEl>
                                          <p:spTgt spid="37"/>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 presetClass="entr" presetSubtype="2" fill="hold" nodeType="after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additive="base">
                                        <p:cTn id="27" dur="500" fill="hold"/>
                                        <p:tgtEl>
                                          <p:spTgt spid="41"/>
                                        </p:tgtEl>
                                        <p:attrNameLst>
                                          <p:attrName>ppt_x</p:attrName>
                                        </p:attrNameLst>
                                      </p:cBhvr>
                                      <p:tavLst>
                                        <p:tav tm="0">
                                          <p:val>
                                            <p:strVal val="1+#ppt_w/2"/>
                                          </p:val>
                                        </p:tav>
                                        <p:tav tm="100000">
                                          <p:val>
                                            <p:strVal val="#ppt_x"/>
                                          </p:val>
                                        </p:tav>
                                      </p:tavLst>
                                    </p:anim>
                                    <p:anim calcmode="lin" valueType="num">
                                      <p:cBhvr additive="base">
                                        <p:cTn id="28" dur="500" fill="hold"/>
                                        <p:tgtEl>
                                          <p:spTgt spid="41"/>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2" presetClass="entr" presetSubtype="2" fill="hold" nodeType="afterEffect">
                                  <p:stCondLst>
                                    <p:cond delay="0"/>
                                  </p:stCondLst>
                                  <p:childTnLst>
                                    <p:set>
                                      <p:cBhvr>
                                        <p:cTn id="31" dur="1" fill="hold">
                                          <p:stCondLst>
                                            <p:cond delay="0"/>
                                          </p:stCondLst>
                                        </p:cTn>
                                        <p:tgtEl>
                                          <p:spTgt spid="45"/>
                                        </p:tgtEl>
                                        <p:attrNameLst>
                                          <p:attrName>style.visibility</p:attrName>
                                        </p:attrNameLst>
                                      </p:cBhvr>
                                      <p:to>
                                        <p:strVal val="visible"/>
                                      </p:to>
                                    </p:set>
                                    <p:anim calcmode="lin" valueType="num">
                                      <p:cBhvr additive="base">
                                        <p:cTn id="32" dur="500" fill="hold"/>
                                        <p:tgtEl>
                                          <p:spTgt spid="45"/>
                                        </p:tgtEl>
                                        <p:attrNameLst>
                                          <p:attrName>ppt_x</p:attrName>
                                        </p:attrNameLst>
                                      </p:cBhvr>
                                      <p:tavLst>
                                        <p:tav tm="0">
                                          <p:val>
                                            <p:strVal val="1+#ppt_w/2"/>
                                          </p:val>
                                        </p:tav>
                                        <p:tav tm="100000">
                                          <p:val>
                                            <p:strVal val="#ppt_x"/>
                                          </p:val>
                                        </p:tav>
                                      </p:tavLst>
                                    </p:anim>
                                    <p:anim calcmode="lin" valueType="num">
                                      <p:cBhvr additive="base">
                                        <p:cTn id="33" dur="500" fill="hold"/>
                                        <p:tgtEl>
                                          <p:spTgt spid="45"/>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2" presetClass="entr" presetSubtype="2" fill="hold" nodeType="afterEffect">
                                  <p:stCondLst>
                                    <p:cond delay="0"/>
                                  </p:stCondLst>
                                  <p:childTnLst>
                                    <p:set>
                                      <p:cBhvr>
                                        <p:cTn id="36" dur="1" fill="hold">
                                          <p:stCondLst>
                                            <p:cond delay="0"/>
                                          </p:stCondLst>
                                        </p:cTn>
                                        <p:tgtEl>
                                          <p:spTgt spid="49"/>
                                        </p:tgtEl>
                                        <p:attrNameLst>
                                          <p:attrName>style.visibility</p:attrName>
                                        </p:attrNameLst>
                                      </p:cBhvr>
                                      <p:to>
                                        <p:strVal val="visible"/>
                                      </p:to>
                                    </p:set>
                                    <p:anim calcmode="lin" valueType="num">
                                      <p:cBhvr additive="base">
                                        <p:cTn id="37" dur="500" fill="hold"/>
                                        <p:tgtEl>
                                          <p:spTgt spid="49"/>
                                        </p:tgtEl>
                                        <p:attrNameLst>
                                          <p:attrName>ppt_x</p:attrName>
                                        </p:attrNameLst>
                                      </p:cBhvr>
                                      <p:tavLst>
                                        <p:tav tm="0">
                                          <p:val>
                                            <p:strVal val="1+#ppt_w/2"/>
                                          </p:val>
                                        </p:tav>
                                        <p:tav tm="100000">
                                          <p:val>
                                            <p:strVal val="#ppt_x"/>
                                          </p:val>
                                        </p:tav>
                                      </p:tavLst>
                                    </p:anim>
                                    <p:anim calcmode="lin" valueType="num">
                                      <p:cBhvr additive="base">
                                        <p:cTn id="38" dur="500" fill="hold"/>
                                        <p:tgtEl>
                                          <p:spTgt spid="49"/>
                                        </p:tgtEl>
                                        <p:attrNameLst>
                                          <p:attrName>ppt_y</p:attrName>
                                        </p:attrNameLst>
                                      </p:cBhvr>
                                      <p:tavLst>
                                        <p:tav tm="0">
                                          <p:val>
                                            <p:strVal val="#ppt_y"/>
                                          </p:val>
                                        </p:tav>
                                        <p:tav tm="100000">
                                          <p:val>
                                            <p:strVal val="#ppt_y"/>
                                          </p:val>
                                        </p:tav>
                                      </p:tavLst>
                                    </p:anim>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left)">
                                      <p:cBhvr>
                                        <p:cTn id="42" dur="500"/>
                                        <p:tgtEl>
                                          <p:spTgt spid="27"/>
                                        </p:tgtEl>
                                      </p:cBhvr>
                                    </p:animEffect>
                                  </p:childTnLst>
                                </p:cTn>
                              </p:par>
                            </p:childTnLst>
                          </p:cTn>
                        </p:par>
                        <p:par>
                          <p:cTn id="43" fill="hold">
                            <p:stCondLst>
                              <p:cond delay="3500"/>
                            </p:stCondLst>
                            <p:childTnLst>
                              <p:par>
                                <p:cTn id="44" presetID="22" presetClass="entr" presetSubtype="8" fill="hold" grpId="0" nodeType="after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wipe(left)">
                                      <p:cBhvr>
                                        <p:cTn id="46"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7" grpId="0" animBg="1"/>
      <p:bldP spid="5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4294967295"/>
          </p:nvPr>
        </p:nvSpPr>
        <p:spPr>
          <a:xfrm>
            <a:off x="82848" y="6404447"/>
            <a:ext cx="2844800" cy="365125"/>
          </a:xfrm>
          <a:prstGeom prst="rect">
            <a:avLst/>
          </a:prstGeom>
        </p:spPr>
        <p:txBody>
          <a:bodyPr vert="horz" lIns="121920" tIns="60960" rIns="121920" bIns="60960" rtlCol="0" anchor="ctr"/>
          <a:lstStyle>
            <a:lvl1pPr algn="l">
              <a:defRPr sz="1600">
                <a:solidFill>
                  <a:schemeClr val="bg1"/>
                </a:solidFill>
                <a:latin typeface="Impact" panose="020B0806030902050204" pitchFamily="34" charset="0"/>
                <a:ea typeface="+mn-ea"/>
              </a:defRPr>
            </a:lvl1pPr>
          </a:lstStyle>
          <a:p>
            <a:fld id="{9EB7AECC-7B6E-4838-B244-B8E9DDF8F422}" type="datetime1">
              <a:rPr lang="zh-CN" altLang="en-US" smtClean="0">
                <a:solidFill>
                  <a:prstClr val="white"/>
                </a:solidFill>
              </a:rPr>
              <a:pPr/>
              <a:t>2018/1/24</a:t>
            </a:fld>
            <a:endParaRPr lang="zh-CN" altLang="en-US" dirty="0">
              <a:solidFill>
                <a:prstClr val="white"/>
              </a:solidFill>
            </a:endParaRPr>
          </a:p>
        </p:txBody>
      </p:sp>
      <p:grpSp>
        <p:nvGrpSpPr>
          <p:cNvPr id="23" name="组合 22"/>
          <p:cNvGrpSpPr/>
          <p:nvPr/>
        </p:nvGrpSpPr>
        <p:grpSpPr>
          <a:xfrm>
            <a:off x="7009555" y="2517303"/>
            <a:ext cx="1333827" cy="921020"/>
            <a:chOff x="5174606" y="2435101"/>
            <a:chExt cx="1000370" cy="690765"/>
          </a:xfrm>
          <a:solidFill>
            <a:srgbClr val="E74C2E"/>
          </a:solidFill>
        </p:grpSpPr>
        <p:sp>
          <p:nvSpPr>
            <p:cNvPr id="24" name="Freeform 6"/>
            <p:cNvSpPr/>
            <p:nvPr/>
          </p:nvSpPr>
          <p:spPr bwMode="auto">
            <a:xfrm>
              <a:off x="5221047" y="2435101"/>
              <a:ext cx="915744" cy="405584"/>
            </a:xfrm>
            <a:custGeom>
              <a:avLst/>
              <a:gdLst>
                <a:gd name="T0" fmla="*/ 1125 w 1125"/>
                <a:gd name="T1" fmla="*/ 2 h 498"/>
                <a:gd name="T2" fmla="*/ 1111 w 1125"/>
                <a:gd name="T3" fmla="*/ 19 h 498"/>
                <a:gd name="T4" fmla="*/ 588 w 1125"/>
                <a:gd name="T5" fmla="*/ 486 h 498"/>
                <a:gd name="T6" fmla="*/ 550 w 1125"/>
                <a:gd name="T7" fmla="*/ 484 h 498"/>
                <a:gd name="T8" fmla="*/ 82 w 1125"/>
                <a:gd name="T9" fmla="*/ 83 h 498"/>
                <a:gd name="T10" fmla="*/ 9 w 1125"/>
                <a:gd name="T11" fmla="*/ 20 h 498"/>
                <a:gd name="T12" fmla="*/ 0 w 1125"/>
                <a:gd name="T13" fmla="*/ 6 h 498"/>
                <a:gd name="T14" fmla="*/ 17 w 1125"/>
                <a:gd name="T15" fmla="*/ 0 h 498"/>
                <a:gd name="T16" fmla="*/ 572 w 1125"/>
                <a:gd name="T17" fmla="*/ 0 h 498"/>
                <a:gd name="T18" fmla="*/ 1081 w 1125"/>
                <a:gd name="T19" fmla="*/ 0 h 498"/>
                <a:gd name="T20" fmla="*/ 1125 w 1125"/>
                <a:gd name="T21" fmla="*/ 2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5" h="498">
                  <a:moveTo>
                    <a:pt x="1125" y="2"/>
                  </a:moveTo>
                  <a:cubicBezTo>
                    <a:pt x="1119" y="10"/>
                    <a:pt x="1116" y="15"/>
                    <a:pt x="1111" y="19"/>
                  </a:cubicBezTo>
                  <a:cubicBezTo>
                    <a:pt x="937" y="175"/>
                    <a:pt x="762" y="330"/>
                    <a:pt x="588" y="486"/>
                  </a:cubicBezTo>
                  <a:cubicBezTo>
                    <a:pt x="574" y="498"/>
                    <a:pt x="566" y="497"/>
                    <a:pt x="550" y="484"/>
                  </a:cubicBezTo>
                  <a:cubicBezTo>
                    <a:pt x="394" y="350"/>
                    <a:pt x="238" y="217"/>
                    <a:pt x="82" y="83"/>
                  </a:cubicBezTo>
                  <a:cubicBezTo>
                    <a:pt x="58" y="62"/>
                    <a:pt x="33" y="42"/>
                    <a:pt x="9" y="20"/>
                  </a:cubicBezTo>
                  <a:cubicBezTo>
                    <a:pt x="5" y="17"/>
                    <a:pt x="3" y="11"/>
                    <a:pt x="0" y="6"/>
                  </a:cubicBezTo>
                  <a:cubicBezTo>
                    <a:pt x="6" y="4"/>
                    <a:pt x="11" y="0"/>
                    <a:pt x="17" y="0"/>
                  </a:cubicBezTo>
                  <a:cubicBezTo>
                    <a:pt x="202" y="0"/>
                    <a:pt x="387" y="0"/>
                    <a:pt x="572" y="0"/>
                  </a:cubicBezTo>
                  <a:cubicBezTo>
                    <a:pt x="742" y="0"/>
                    <a:pt x="912" y="0"/>
                    <a:pt x="1081" y="0"/>
                  </a:cubicBezTo>
                  <a:cubicBezTo>
                    <a:pt x="1095" y="0"/>
                    <a:pt x="1108" y="1"/>
                    <a:pt x="112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HK" altLang="en-US">
                <a:solidFill>
                  <a:prstClr val="black"/>
                </a:solidFill>
              </a:endParaRPr>
            </a:p>
          </p:txBody>
        </p:sp>
        <p:sp>
          <p:nvSpPr>
            <p:cNvPr id="25" name="Freeform 7"/>
            <p:cNvSpPr/>
            <p:nvPr/>
          </p:nvSpPr>
          <p:spPr bwMode="auto">
            <a:xfrm>
              <a:off x="5216231" y="2790460"/>
              <a:ext cx="919873" cy="335406"/>
            </a:xfrm>
            <a:custGeom>
              <a:avLst/>
              <a:gdLst>
                <a:gd name="T0" fmla="*/ 730 w 1130"/>
                <a:gd name="T1" fmla="*/ 8 h 412"/>
                <a:gd name="T2" fmla="*/ 1130 w 1130"/>
                <a:gd name="T3" fmla="*/ 405 h 412"/>
                <a:gd name="T4" fmla="*/ 0 w 1130"/>
                <a:gd name="T5" fmla="*/ 406 h 412"/>
                <a:gd name="T6" fmla="*/ 409 w 1130"/>
                <a:gd name="T7" fmla="*/ 0 h 412"/>
                <a:gd name="T8" fmla="*/ 528 w 1130"/>
                <a:gd name="T9" fmla="*/ 102 h 412"/>
                <a:gd name="T10" fmla="*/ 558 w 1130"/>
                <a:gd name="T11" fmla="*/ 127 h 412"/>
                <a:gd name="T12" fmla="*/ 597 w 1130"/>
                <a:gd name="T13" fmla="*/ 127 h 412"/>
                <a:gd name="T14" fmla="*/ 730 w 1130"/>
                <a:gd name="T15" fmla="*/ 8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0" h="412">
                  <a:moveTo>
                    <a:pt x="730" y="8"/>
                  </a:moveTo>
                  <a:cubicBezTo>
                    <a:pt x="865" y="141"/>
                    <a:pt x="997" y="273"/>
                    <a:pt x="1130" y="405"/>
                  </a:cubicBezTo>
                  <a:cubicBezTo>
                    <a:pt x="1116" y="411"/>
                    <a:pt x="19" y="412"/>
                    <a:pt x="0" y="406"/>
                  </a:cubicBezTo>
                  <a:cubicBezTo>
                    <a:pt x="136" y="271"/>
                    <a:pt x="272" y="136"/>
                    <a:pt x="409" y="0"/>
                  </a:cubicBezTo>
                  <a:cubicBezTo>
                    <a:pt x="446" y="32"/>
                    <a:pt x="487" y="67"/>
                    <a:pt x="528" y="102"/>
                  </a:cubicBezTo>
                  <a:cubicBezTo>
                    <a:pt x="538" y="110"/>
                    <a:pt x="548" y="119"/>
                    <a:pt x="558" y="127"/>
                  </a:cubicBezTo>
                  <a:cubicBezTo>
                    <a:pt x="574" y="140"/>
                    <a:pt x="582" y="140"/>
                    <a:pt x="597" y="127"/>
                  </a:cubicBezTo>
                  <a:cubicBezTo>
                    <a:pt x="642" y="86"/>
                    <a:pt x="687" y="46"/>
                    <a:pt x="73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HK" altLang="en-US">
                <a:solidFill>
                  <a:prstClr val="black"/>
                </a:solidFill>
              </a:endParaRPr>
            </a:p>
          </p:txBody>
        </p:sp>
        <p:sp>
          <p:nvSpPr>
            <p:cNvPr id="26" name="Freeform 8"/>
            <p:cNvSpPr/>
            <p:nvPr/>
          </p:nvSpPr>
          <p:spPr bwMode="auto">
            <a:xfrm>
              <a:off x="5174606" y="2473630"/>
              <a:ext cx="334718" cy="609923"/>
            </a:xfrm>
            <a:custGeom>
              <a:avLst/>
              <a:gdLst>
                <a:gd name="T0" fmla="*/ 6 w 411"/>
                <a:gd name="T1" fmla="*/ 749 h 749"/>
                <a:gd name="T2" fmla="*/ 7 w 411"/>
                <a:gd name="T3" fmla="*/ 0 h 749"/>
                <a:gd name="T4" fmla="*/ 411 w 411"/>
                <a:gd name="T5" fmla="*/ 347 h 749"/>
                <a:gd name="T6" fmla="*/ 6 w 411"/>
                <a:gd name="T7" fmla="*/ 749 h 749"/>
              </a:gdLst>
              <a:ahLst/>
              <a:cxnLst>
                <a:cxn ang="0">
                  <a:pos x="T0" y="T1"/>
                </a:cxn>
                <a:cxn ang="0">
                  <a:pos x="T2" y="T3"/>
                </a:cxn>
                <a:cxn ang="0">
                  <a:pos x="T4" y="T5"/>
                </a:cxn>
                <a:cxn ang="0">
                  <a:pos x="T6" y="T7"/>
                </a:cxn>
              </a:cxnLst>
              <a:rect l="0" t="0" r="r" b="b"/>
              <a:pathLst>
                <a:path w="411" h="749">
                  <a:moveTo>
                    <a:pt x="6" y="749"/>
                  </a:moveTo>
                  <a:cubicBezTo>
                    <a:pt x="0" y="736"/>
                    <a:pt x="0" y="20"/>
                    <a:pt x="7" y="0"/>
                  </a:cubicBezTo>
                  <a:cubicBezTo>
                    <a:pt x="142" y="116"/>
                    <a:pt x="276" y="231"/>
                    <a:pt x="411" y="347"/>
                  </a:cubicBezTo>
                  <a:cubicBezTo>
                    <a:pt x="275" y="481"/>
                    <a:pt x="140" y="615"/>
                    <a:pt x="6" y="7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HK" altLang="en-US">
                <a:solidFill>
                  <a:prstClr val="black"/>
                </a:solidFill>
              </a:endParaRPr>
            </a:p>
          </p:txBody>
        </p:sp>
        <p:sp>
          <p:nvSpPr>
            <p:cNvPr id="27" name="Freeform 9"/>
            <p:cNvSpPr/>
            <p:nvPr/>
          </p:nvSpPr>
          <p:spPr bwMode="auto">
            <a:xfrm>
              <a:off x="5849546" y="2474318"/>
              <a:ext cx="325430" cy="609235"/>
            </a:xfrm>
            <a:custGeom>
              <a:avLst/>
              <a:gdLst>
                <a:gd name="T0" fmla="*/ 0 w 400"/>
                <a:gd name="T1" fmla="*/ 353 h 748"/>
                <a:gd name="T2" fmla="*/ 397 w 400"/>
                <a:gd name="T3" fmla="*/ 0 h 748"/>
                <a:gd name="T4" fmla="*/ 400 w 400"/>
                <a:gd name="T5" fmla="*/ 22 h 748"/>
                <a:gd name="T6" fmla="*/ 400 w 400"/>
                <a:gd name="T7" fmla="*/ 728 h 748"/>
                <a:gd name="T8" fmla="*/ 397 w 400"/>
                <a:gd name="T9" fmla="*/ 748 h 748"/>
                <a:gd name="T10" fmla="*/ 0 w 400"/>
                <a:gd name="T11" fmla="*/ 353 h 748"/>
              </a:gdLst>
              <a:ahLst/>
              <a:cxnLst>
                <a:cxn ang="0">
                  <a:pos x="T0" y="T1"/>
                </a:cxn>
                <a:cxn ang="0">
                  <a:pos x="T2" y="T3"/>
                </a:cxn>
                <a:cxn ang="0">
                  <a:pos x="T4" y="T5"/>
                </a:cxn>
                <a:cxn ang="0">
                  <a:pos x="T6" y="T7"/>
                </a:cxn>
                <a:cxn ang="0">
                  <a:pos x="T8" y="T9"/>
                </a:cxn>
                <a:cxn ang="0">
                  <a:pos x="T10" y="T11"/>
                </a:cxn>
              </a:cxnLst>
              <a:rect l="0" t="0" r="r" b="b"/>
              <a:pathLst>
                <a:path w="400" h="748">
                  <a:moveTo>
                    <a:pt x="0" y="353"/>
                  </a:moveTo>
                  <a:cubicBezTo>
                    <a:pt x="132" y="236"/>
                    <a:pt x="263" y="119"/>
                    <a:pt x="397" y="0"/>
                  </a:cubicBezTo>
                  <a:cubicBezTo>
                    <a:pt x="398" y="9"/>
                    <a:pt x="400" y="15"/>
                    <a:pt x="400" y="22"/>
                  </a:cubicBezTo>
                  <a:cubicBezTo>
                    <a:pt x="400" y="257"/>
                    <a:pt x="400" y="492"/>
                    <a:pt x="400" y="728"/>
                  </a:cubicBezTo>
                  <a:cubicBezTo>
                    <a:pt x="400" y="735"/>
                    <a:pt x="398" y="742"/>
                    <a:pt x="397" y="748"/>
                  </a:cubicBezTo>
                  <a:cubicBezTo>
                    <a:pt x="265" y="617"/>
                    <a:pt x="133" y="486"/>
                    <a:pt x="0" y="3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HK" altLang="en-US">
                <a:solidFill>
                  <a:prstClr val="black"/>
                </a:solidFill>
              </a:endParaRPr>
            </a:p>
          </p:txBody>
        </p:sp>
      </p:grpSp>
      <p:grpSp>
        <p:nvGrpSpPr>
          <p:cNvPr id="28" name="组合 27"/>
          <p:cNvGrpSpPr/>
          <p:nvPr/>
        </p:nvGrpSpPr>
        <p:grpSpPr>
          <a:xfrm>
            <a:off x="1559337" y="2328964"/>
            <a:ext cx="1458527" cy="1274149"/>
            <a:chOff x="882603" y="2302677"/>
            <a:chExt cx="1093895" cy="955612"/>
          </a:xfrm>
          <a:solidFill>
            <a:srgbClr val="E74C2E"/>
          </a:solidFill>
        </p:grpSpPr>
        <p:sp>
          <p:nvSpPr>
            <p:cNvPr id="29" name="Freeform 14"/>
            <p:cNvSpPr/>
            <p:nvPr/>
          </p:nvSpPr>
          <p:spPr bwMode="auto">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HK" altLang="en-US">
                <a:solidFill>
                  <a:prstClr val="black"/>
                </a:solidFill>
              </a:endParaRPr>
            </a:p>
          </p:txBody>
        </p:sp>
        <p:sp>
          <p:nvSpPr>
            <p:cNvPr id="30" name="Freeform 15"/>
            <p:cNvSpPr/>
            <p:nvPr/>
          </p:nvSpPr>
          <p:spPr bwMode="auto">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HK" altLang="en-US">
                <a:solidFill>
                  <a:prstClr val="black"/>
                </a:solidFill>
              </a:endParaRPr>
            </a:p>
          </p:txBody>
        </p:sp>
        <p:sp>
          <p:nvSpPr>
            <p:cNvPr id="31" name="Freeform 16"/>
            <p:cNvSpPr/>
            <p:nvPr/>
          </p:nvSpPr>
          <p:spPr bwMode="auto">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HK" altLang="en-US">
                <a:solidFill>
                  <a:prstClr val="black"/>
                </a:solidFill>
              </a:endParaRPr>
            </a:p>
          </p:txBody>
        </p:sp>
        <p:sp>
          <p:nvSpPr>
            <p:cNvPr id="32" name="Freeform 17"/>
            <p:cNvSpPr/>
            <p:nvPr/>
          </p:nvSpPr>
          <p:spPr bwMode="auto">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HK" altLang="en-US">
                <a:solidFill>
                  <a:prstClr val="black"/>
                </a:solidFill>
              </a:endParaRPr>
            </a:p>
          </p:txBody>
        </p:sp>
        <p:sp>
          <p:nvSpPr>
            <p:cNvPr id="33" name="Freeform 18"/>
            <p:cNvSpPr/>
            <p:nvPr/>
          </p:nvSpPr>
          <p:spPr bwMode="auto">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HK" altLang="en-US">
                <a:solidFill>
                  <a:prstClr val="black"/>
                </a:solidFill>
              </a:endParaRPr>
            </a:p>
          </p:txBody>
        </p:sp>
        <p:sp>
          <p:nvSpPr>
            <p:cNvPr id="34" name="Freeform 19"/>
            <p:cNvSpPr/>
            <p:nvPr/>
          </p:nvSpPr>
          <p:spPr bwMode="auto">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HK" altLang="en-US">
                <a:solidFill>
                  <a:prstClr val="black"/>
                </a:solidFill>
              </a:endParaRPr>
            </a:p>
          </p:txBody>
        </p:sp>
        <p:sp>
          <p:nvSpPr>
            <p:cNvPr id="35" name="Freeform 20"/>
            <p:cNvSpPr/>
            <p:nvPr/>
          </p:nvSpPr>
          <p:spPr bwMode="auto">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HK" altLang="en-US">
                <a:solidFill>
                  <a:prstClr val="black"/>
                </a:solidFill>
              </a:endParaRPr>
            </a:p>
          </p:txBody>
        </p:sp>
        <p:sp>
          <p:nvSpPr>
            <p:cNvPr id="36" name="Freeform 21"/>
            <p:cNvSpPr/>
            <p:nvPr/>
          </p:nvSpPr>
          <p:spPr bwMode="auto">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HK" altLang="en-US">
                <a:solidFill>
                  <a:prstClr val="black"/>
                </a:solidFill>
              </a:endParaRPr>
            </a:p>
          </p:txBody>
        </p:sp>
      </p:grpSp>
      <p:grpSp>
        <p:nvGrpSpPr>
          <p:cNvPr id="37" name="组合 36"/>
          <p:cNvGrpSpPr/>
          <p:nvPr/>
        </p:nvGrpSpPr>
        <p:grpSpPr>
          <a:xfrm>
            <a:off x="3908288" y="2350401"/>
            <a:ext cx="1638816" cy="1278307"/>
            <a:chOff x="2855366" y="2301118"/>
            <a:chExt cx="1229112" cy="958730"/>
          </a:xfrm>
          <a:solidFill>
            <a:srgbClr val="E74C2E"/>
          </a:solidFill>
        </p:grpSpPr>
        <p:sp>
          <p:nvSpPr>
            <p:cNvPr id="38" name="Freeform 26"/>
            <p:cNvSpPr/>
            <p:nvPr/>
          </p:nvSpPr>
          <p:spPr bwMode="auto">
            <a:xfrm>
              <a:off x="2855366" y="2531318"/>
              <a:ext cx="807015" cy="728530"/>
            </a:xfrm>
            <a:custGeom>
              <a:avLst/>
              <a:gdLst>
                <a:gd name="T0" fmla="*/ 129 w 908"/>
                <a:gd name="T1" fmla="*/ 646 h 819"/>
                <a:gd name="T2" fmla="*/ 86 w 908"/>
                <a:gd name="T3" fmla="*/ 646 h 819"/>
                <a:gd name="T4" fmla="*/ 0 w 908"/>
                <a:gd name="T5" fmla="*/ 560 h 819"/>
                <a:gd name="T6" fmla="*/ 0 w 908"/>
                <a:gd name="T7" fmla="*/ 87 h 819"/>
                <a:gd name="T8" fmla="*/ 87 w 908"/>
                <a:gd name="T9" fmla="*/ 0 h 819"/>
                <a:gd name="T10" fmla="*/ 822 w 908"/>
                <a:gd name="T11" fmla="*/ 0 h 819"/>
                <a:gd name="T12" fmla="*/ 908 w 908"/>
                <a:gd name="T13" fmla="*/ 90 h 819"/>
                <a:gd name="T14" fmla="*/ 908 w 908"/>
                <a:gd name="T15" fmla="*/ 470 h 819"/>
                <a:gd name="T16" fmla="*/ 908 w 908"/>
                <a:gd name="T17" fmla="*/ 557 h 819"/>
                <a:gd name="T18" fmla="*/ 818 w 908"/>
                <a:gd name="T19" fmla="*/ 646 h 819"/>
                <a:gd name="T20" fmla="*/ 338 w 908"/>
                <a:gd name="T21" fmla="*/ 646 h 819"/>
                <a:gd name="T22" fmla="*/ 313 w 908"/>
                <a:gd name="T23" fmla="*/ 656 h 819"/>
                <a:gd name="T24" fmla="*/ 166 w 908"/>
                <a:gd name="T25" fmla="*/ 804 h 819"/>
                <a:gd name="T26" fmla="*/ 156 w 908"/>
                <a:gd name="T27" fmla="*/ 813 h 819"/>
                <a:gd name="T28" fmla="*/ 139 w 908"/>
                <a:gd name="T29" fmla="*/ 817 h 819"/>
                <a:gd name="T30" fmla="*/ 130 w 908"/>
                <a:gd name="T31" fmla="*/ 802 h 819"/>
                <a:gd name="T32" fmla="*/ 129 w 908"/>
                <a:gd name="T33" fmla="*/ 770 h 819"/>
                <a:gd name="T34" fmla="*/ 129 w 908"/>
                <a:gd name="T35" fmla="*/ 64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8" h="819">
                  <a:moveTo>
                    <a:pt x="129" y="646"/>
                  </a:moveTo>
                  <a:cubicBezTo>
                    <a:pt x="114" y="646"/>
                    <a:pt x="100" y="646"/>
                    <a:pt x="86" y="646"/>
                  </a:cubicBezTo>
                  <a:cubicBezTo>
                    <a:pt x="38" y="646"/>
                    <a:pt x="0" y="608"/>
                    <a:pt x="0" y="560"/>
                  </a:cubicBezTo>
                  <a:cubicBezTo>
                    <a:pt x="0" y="402"/>
                    <a:pt x="0" y="245"/>
                    <a:pt x="0" y="87"/>
                  </a:cubicBezTo>
                  <a:cubicBezTo>
                    <a:pt x="0" y="38"/>
                    <a:pt x="38" y="0"/>
                    <a:pt x="87" y="0"/>
                  </a:cubicBezTo>
                  <a:cubicBezTo>
                    <a:pt x="332" y="0"/>
                    <a:pt x="577" y="0"/>
                    <a:pt x="822" y="0"/>
                  </a:cubicBezTo>
                  <a:cubicBezTo>
                    <a:pt x="872" y="0"/>
                    <a:pt x="908" y="38"/>
                    <a:pt x="908" y="90"/>
                  </a:cubicBezTo>
                  <a:cubicBezTo>
                    <a:pt x="908" y="217"/>
                    <a:pt x="908" y="343"/>
                    <a:pt x="908" y="470"/>
                  </a:cubicBezTo>
                  <a:cubicBezTo>
                    <a:pt x="908" y="499"/>
                    <a:pt x="908" y="528"/>
                    <a:pt x="908" y="557"/>
                  </a:cubicBezTo>
                  <a:cubicBezTo>
                    <a:pt x="908" y="609"/>
                    <a:pt x="871" y="646"/>
                    <a:pt x="818" y="646"/>
                  </a:cubicBezTo>
                  <a:cubicBezTo>
                    <a:pt x="658" y="646"/>
                    <a:pt x="498" y="646"/>
                    <a:pt x="338" y="646"/>
                  </a:cubicBezTo>
                  <a:cubicBezTo>
                    <a:pt x="328" y="646"/>
                    <a:pt x="321" y="649"/>
                    <a:pt x="313" y="656"/>
                  </a:cubicBezTo>
                  <a:cubicBezTo>
                    <a:pt x="265" y="706"/>
                    <a:pt x="215" y="755"/>
                    <a:pt x="166" y="804"/>
                  </a:cubicBezTo>
                  <a:cubicBezTo>
                    <a:pt x="163" y="807"/>
                    <a:pt x="160" y="811"/>
                    <a:pt x="156" y="813"/>
                  </a:cubicBezTo>
                  <a:cubicBezTo>
                    <a:pt x="151" y="815"/>
                    <a:pt x="143" y="819"/>
                    <a:pt x="139" y="817"/>
                  </a:cubicBezTo>
                  <a:cubicBezTo>
                    <a:pt x="134" y="815"/>
                    <a:pt x="131" y="807"/>
                    <a:pt x="130" y="802"/>
                  </a:cubicBezTo>
                  <a:cubicBezTo>
                    <a:pt x="129" y="791"/>
                    <a:pt x="130" y="781"/>
                    <a:pt x="129" y="770"/>
                  </a:cubicBezTo>
                  <a:cubicBezTo>
                    <a:pt x="129" y="730"/>
                    <a:pt x="129" y="689"/>
                    <a:pt x="129" y="6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HK" altLang="en-US">
                <a:solidFill>
                  <a:prstClr val="black"/>
                </a:solidFill>
              </a:endParaRPr>
            </a:p>
          </p:txBody>
        </p:sp>
        <p:sp>
          <p:nvSpPr>
            <p:cNvPr id="39" name="Freeform 27"/>
            <p:cNvSpPr/>
            <p:nvPr/>
          </p:nvSpPr>
          <p:spPr bwMode="auto">
            <a:xfrm>
              <a:off x="3237656" y="2301118"/>
              <a:ext cx="846822" cy="731909"/>
            </a:xfrm>
            <a:custGeom>
              <a:avLst/>
              <a:gdLst>
                <a:gd name="T0" fmla="*/ 824 w 953"/>
                <a:gd name="T1" fmla="*/ 647 h 823"/>
                <a:gd name="T2" fmla="*/ 824 w 953"/>
                <a:gd name="T3" fmla="*/ 785 h 823"/>
                <a:gd name="T4" fmla="*/ 814 w 953"/>
                <a:gd name="T5" fmla="*/ 817 h 823"/>
                <a:gd name="T6" fmla="*/ 785 w 953"/>
                <a:gd name="T7" fmla="*/ 802 h 823"/>
                <a:gd name="T8" fmla="*/ 638 w 953"/>
                <a:gd name="T9" fmla="*/ 656 h 823"/>
                <a:gd name="T10" fmla="*/ 618 w 953"/>
                <a:gd name="T11" fmla="*/ 647 h 823"/>
                <a:gd name="T12" fmla="*/ 542 w 953"/>
                <a:gd name="T13" fmla="*/ 647 h 823"/>
                <a:gd name="T14" fmla="*/ 542 w 953"/>
                <a:gd name="T15" fmla="*/ 630 h 823"/>
                <a:gd name="T16" fmla="*/ 542 w 953"/>
                <a:gd name="T17" fmla="*/ 351 h 823"/>
                <a:gd name="T18" fmla="*/ 385 w 953"/>
                <a:gd name="T19" fmla="*/ 194 h 823"/>
                <a:gd name="T20" fmla="*/ 20 w 953"/>
                <a:gd name="T21" fmla="*/ 194 h 823"/>
                <a:gd name="T22" fmla="*/ 4 w 953"/>
                <a:gd name="T23" fmla="*/ 194 h 823"/>
                <a:gd name="T24" fmla="*/ 5 w 953"/>
                <a:gd name="T25" fmla="*/ 71 h 823"/>
                <a:gd name="T26" fmla="*/ 93 w 953"/>
                <a:gd name="T27" fmla="*/ 0 h 823"/>
                <a:gd name="T28" fmla="*/ 393 w 953"/>
                <a:gd name="T29" fmla="*/ 0 h 823"/>
                <a:gd name="T30" fmla="*/ 857 w 953"/>
                <a:gd name="T31" fmla="*/ 0 h 823"/>
                <a:gd name="T32" fmla="*/ 953 w 953"/>
                <a:gd name="T33" fmla="*/ 97 h 823"/>
                <a:gd name="T34" fmla="*/ 953 w 953"/>
                <a:gd name="T35" fmla="*/ 552 h 823"/>
                <a:gd name="T36" fmla="*/ 859 w 953"/>
                <a:gd name="T37" fmla="*/ 647 h 823"/>
                <a:gd name="T38" fmla="*/ 824 w 953"/>
                <a:gd name="T39" fmla="*/ 647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3" h="823">
                  <a:moveTo>
                    <a:pt x="824" y="647"/>
                  </a:moveTo>
                  <a:cubicBezTo>
                    <a:pt x="824" y="694"/>
                    <a:pt x="824" y="740"/>
                    <a:pt x="824" y="785"/>
                  </a:cubicBezTo>
                  <a:cubicBezTo>
                    <a:pt x="823" y="796"/>
                    <a:pt x="828" y="811"/>
                    <a:pt x="814" y="817"/>
                  </a:cubicBezTo>
                  <a:cubicBezTo>
                    <a:pt x="801" y="823"/>
                    <a:pt x="793" y="810"/>
                    <a:pt x="785" y="802"/>
                  </a:cubicBezTo>
                  <a:cubicBezTo>
                    <a:pt x="736" y="753"/>
                    <a:pt x="687" y="704"/>
                    <a:pt x="638" y="656"/>
                  </a:cubicBezTo>
                  <a:cubicBezTo>
                    <a:pt x="633" y="651"/>
                    <a:pt x="625" y="648"/>
                    <a:pt x="618" y="647"/>
                  </a:cubicBezTo>
                  <a:cubicBezTo>
                    <a:pt x="593" y="646"/>
                    <a:pt x="569" y="647"/>
                    <a:pt x="542" y="647"/>
                  </a:cubicBezTo>
                  <a:cubicBezTo>
                    <a:pt x="542" y="641"/>
                    <a:pt x="542" y="636"/>
                    <a:pt x="542" y="630"/>
                  </a:cubicBezTo>
                  <a:cubicBezTo>
                    <a:pt x="542" y="537"/>
                    <a:pt x="542" y="444"/>
                    <a:pt x="542" y="351"/>
                  </a:cubicBezTo>
                  <a:cubicBezTo>
                    <a:pt x="542" y="258"/>
                    <a:pt x="478" y="194"/>
                    <a:pt x="385" y="194"/>
                  </a:cubicBezTo>
                  <a:cubicBezTo>
                    <a:pt x="263" y="194"/>
                    <a:pt x="142" y="194"/>
                    <a:pt x="20" y="194"/>
                  </a:cubicBezTo>
                  <a:cubicBezTo>
                    <a:pt x="15" y="194"/>
                    <a:pt x="9" y="194"/>
                    <a:pt x="4" y="194"/>
                  </a:cubicBezTo>
                  <a:cubicBezTo>
                    <a:pt x="4" y="152"/>
                    <a:pt x="0" y="111"/>
                    <a:pt x="5" y="71"/>
                  </a:cubicBezTo>
                  <a:cubicBezTo>
                    <a:pt x="9" y="27"/>
                    <a:pt x="47" y="0"/>
                    <a:pt x="93" y="0"/>
                  </a:cubicBezTo>
                  <a:cubicBezTo>
                    <a:pt x="193" y="0"/>
                    <a:pt x="293" y="0"/>
                    <a:pt x="393" y="0"/>
                  </a:cubicBezTo>
                  <a:cubicBezTo>
                    <a:pt x="548" y="0"/>
                    <a:pt x="702" y="0"/>
                    <a:pt x="857" y="0"/>
                  </a:cubicBezTo>
                  <a:cubicBezTo>
                    <a:pt x="918" y="0"/>
                    <a:pt x="953" y="35"/>
                    <a:pt x="953" y="97"/>
                  </a:cubicBezTo>
                  <a:cubicBezTo>
                    <a:pt x="953" y="249"/>
                    <a:pt x="953" y="401"/>
                    <a:pt x="953" y="552"/>
                  </a:cubicBezTo>
                  <a:cubicBezTo>
                    <a:pt x="953" y="611"/>
                    <a:pt x="917" y="647"/>
                    <a:pt x="859" y="647"/>
                  </a:cubicBezTo>
                  <a:cubicBezTo>
                    <a:pt x="848" y="647"/>
                    <a:pt x="837" y="647"/>
                    <a:pt x="824" y="6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HK" altLang="en-US">
                <a:solidFill>
                  <a:prstClr val="black"/>
                </a:solidFill>
              </a:endParaRPr>
            </a:p>
          </p:txBody>
        </p:sp>
      </p:grpSp>
      <p:grpSp>
        <p:nvGrpSpPr>
          <p:cNvPr id="40" name="组合 39"/>
          <p:cNvGrpSpPr/>
          <p:nvPr/>
        </p:nvGrpSpPr>
        <p:grpSpPr>
          <a:xfrm>
            <a:off x="9411400" y="2302423"/>
            <a:ext cx="1335837" cy="1326285"/>
            <a:chOff x="7367401" y="2282771"/>
            <a:chExt cx="1001878" cy="994714"/>
          </a:xfrm>
          <a:solidFill>
            <a:srgbClr val="E74C2E"/>
          </a:solidFill>
        </p:grpSpPr>
        <p:sp>
          <p:nvSpPr>
            <p:cNvPr id="41" name="Freeform 32"/>
            <p:cNvSpPr/>
            <p:nvPr/>
          </p:nvSpPr>
          <p:spPr bwMode="auto">
            <a:xfrm>
              <a:off x="7634210" y="2488996"/>
              <a:ext cx="473930" cy="596888"/>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HK" altLang="en-US">
                <a:solidFill>
                  <a:prstClr val="black"/>
                </a:solidFill>
              </a:endParaRPr>
            </a:p>
          </p:txBody>
        </p:sp>
        <p:sp>
          <p:nvSpPr>
            <p:cNvPr id="42" name="Freeform 33"/>
            <p:cNvSpPr/>
            <p:nvPr/>
          </p:nvSpPr>
          <p:spPr bwMode="auto">
            <a:xfrm>
              <a:off x="7367401" y="2493174"/>
              <a:ext cx="439907" cy="697464"/>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HK" altLang="en-US">
                <a:solidFill>
                  <a:prstClr val="black"/>
                </a:solidFill>
              </a:endParaRPr>
            </a:p>
          </p:txBody>
        </p:sp>
        <p:sp>
          <p:nvSpPr>
            <p:cNvPr id="43" name="Freeform 34"/>
            <p:cNvSpPr/>
            <p:nvPr/>
          </p:nvSpPr>
          <p:spPr bwMode="auto">
            <a:xfrm>
              <a:off x="8168724" y="2543313"/>
              <a:ext cx="200555" cy="55809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HK" altLang="en-US">
                <a:solidFill>
                  <a:prstClr val="black"/>
                </a:solidFill>
              </a:endParaRPr>
            </a:p>
          </p:txBody>
        </p:sp>
        <p:sp>
          <p:nvSpPr>
            <p:cNvPr id="44" name="Freeform 35"/>
            <p:cNvSpPr/>
            <p:nvPr/>
          </p:nvSpPr>
          <p:spPr bwMode="auto">
            <a:xfrm>
              <a:off x="7913256" y="2835191"/>
              <a:ext cx="280239" cy="378725"/>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HK" altLang="en-US">
                <a:solidFill>
                  <a:prstClr val="black"/>
                </a:solidFill>
              </a:endParaRPr>
            </a:p>
          </p:txBody>
        </p:sp>
        <p:sp>
          <p:nvSpPr>
            <p:cNvPr id="45" name="Freeform 36"/>
            <p:cNvSpPr/>
            <p:nvPr/>
          </p:nvSpPr>
          <p:spPr bwMode="auto">
            <a:xfrm>
              <a:off x="7715387" y="2282771"/>
              <a:ext cx="396036" cy="180857"/>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HK" altLang="en-US">
                <a:solidFill>
                  <a:prstClr val="black"/>
                </a:solidFill>
              </a:endParaRPr>
            </a:p>
          </p:txBody>
        </p:sp>
        <p:sp>
          <p:nvSpPr>
            <p:cNvPr id="46" name="Freeform 37"/>
            <p:cNvSpPr/>
            <p:nvPr/>
          </p:nvSpPr>
          <p:spPr bwMode="auto">
            <a:xfrm>
              <a:off x="7747321" y="2435276"/>
              <a:ext cx="400214" cy="28262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HK" altLang="en-US">
                <a:solidFill>
                  <a:prstClr val="black"/>
                </a:solidFill>
              </a:endParaRPr>
            </a:p>
          </p:txBody>
        </p:sp>
        <p:sp>
          <p:nvSpPr>
            <p:cNvPr id="47" name="Freeform 38"/>
            <p:cNvSpPr/>
            <p:nvPr/>
          </p:nvSpPr>
          <p:spPr bwMode="auto">
            <a:xfrm>
              <a:off x="7655400" y="3171537"/>
              <a:ext cx="366490"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HK" altLang="en-US">
                <a:solidFill>
                  <a:prstClr val="black"/>
                </a:solidFill>
              </a:endParaRPr>
            </a:p>
          </p:txBody>
        </p:sp>
        <p:sp>
          <p:nvSpPr>
            <p:cNvPr id="48" name="Freeform 39"/>
            <p:cNvSpPr/>
            <p:nvPr/>
          </p:nvSpPr>
          <p:spPr bwMode="auto">
            <a:xfrm>
              <a:off x="7501701" y="2298887"/>
              <a:ext cx="251887" cy="145044"/>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HK" altLang="en-US">
                <a:solidFill>
                  <a:prstClr val="black"/>
                </a:solidFill>
              </a:endParaRPr>
            </a:p>
          </p:txBody>
        </p:sp>
        <p:sp>
          <p:nvSpPr>
            <p:cNvPr id="49" name="Freeform 40"/>
            <p:cNvSpPr/>
            <p:nvPr/>
          </p:nvSpPr>
          <p:spPr bwMode="auto">
            <a:xfrm>
              <a:off x="8104559" y="2355591"/>
              <a:ext cx="204733" cy="234577"/>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HK" altLang="en-US">
                <a:solidFill>
                  <a:prstClr val="black"/>
                </a:solidFill>
              </a:endParaRPr>
            </a:p>
          </p:txBody>
        </p:sp>
        <p:sp>
          <p:nvSpPr>
            <p:cNvPr id="50" name="Freeform 41"/>
            <p:cNvSpPr/>
            <p:nvPr/>
          </p:nvSpPr>
          <p:spPr bwMode="auto">
            <a:xfrm>
              <a:off x="7407094" y="2470791"/>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HK" altLang="en-US">
                <a:solidFill>
                  <a:prstClr val="black"/>
                </a:solidFill>
              </a:endParaRPr>
            </a:p>
          </p:txBody>
        </p:sp>
      </p:grpSp>
      <p:grpSp>
        <p:nvGrpSpPr>
          <p:cNvPr id="51" name="组合 50"/>
          <p:cNvGrpSpPr/>
          <p:nvPr/>
        </p:nvGrpSpPr>
        <p:grpSpPr>
          <a:xfrm>
            <a:off x="972608" y="3779104"/>
            <a:ext cx="2112235" cy="982626"/>
            <a:chOff x="467544" y="2715766"/>
            <a:chExt cx="1584176" cy="736970"/>
          </a:xfrm>
        </p:grpSpPr>
        <p:sp>
          <p:nvSpPr>
            <p:cNvPr id="52" name="文本框 59"/>
            <p:cNvSpPr txBox="1"/>
            <p:nvPr/>
          </p:nvSpPr>
          <p:spPr>
            <a:xfrm>
              <a:off x="467544" y="2715766"/>
              <a:ext cx="1569470" cy="253916"/>
            </a:xfrm>
            <a:prstGeom prst="rect">
              <a:avLst/>
            </a:prstGeom>
            <a:noFill/>
          </p:spPr>
          <p:txBody>
            <a:bodyPr wrap="square" rtlCol="0">
              <a:spAutoFit/>
            </a:bodyPr>
            <a:lstStyle/>
            <a:p>
              <a:pPr algn="ctr" defTabSz="914377"/>
              <a:r>
                <a:rPr lang="zh-CN" altLang="en-US" sz="1600" b="1" dirty="0">
                  <a:solidFill>
                    <a:srgbClr val="E74C2E"/>
                  </a:solidFill>
                  <a:latin typeface="微软雅黑" panose="020B0503020204020204" pitchFamily="34" charset="-122"/>
                  <a:ea typeface="微软雅黑" panose="020B0503020204020204" pitchFamily="34" charset="-122"/>
                </a:rPr>
                <a:t>请在此输入你的标题</a:t>
              </a:r>
              <a:endParaRPr lang="en-US" altLang="zh-CN" sz="1600" b="1" dirty="0">
                <a:solidFill>
                  <a:srgbClr val="E74C2E"/>
                </a:solidFill>
                <a:latin typeface="微软雅黑" panose="020B0503020204020204" pitchFamily="34" charset="-122"/>
                <a:ea typeface="微软雅黑" panose="020B0503020204020204" pitchFamily="34" charset="-122"/>
              </a:endParaRPr>
            </a:p>
          </p:txBody>
        </p:sp>
        <p:sp>
          <p:nvSpPr>
            <p:cNvPr id="53" name="文本框 8"/>
            <p:cNvSpPr txBox="1"/>
            <p:nvPr/>
          </p:nvSpPr>
          <p:spPr>
            <a:xfrm>
              <a:off x="469824" y="3075806"/>
              <a:ext cx="1581896" cy="376930"/>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333" b="1" dirty="0">
                  <a:solidFill>
                    <a:prstClr val="black">
                      <a:lumMod val="50000"/>
                      <a:lumOff val="50000"/>
                    </a:prstClr>
                  </a:solidFill>
                  <a:latin typeface="微软雅黑" panose="020B0503020204020204" pitchFamily="34" charset="-122"/>
                  <a:ea typeface="微软雅黑" panose="020B0503020204020204" pitchFamily="34" charset="-122"/>
                </a:rPr>
                <a:t>请在此输入你的文字内容</a:t>
              </a:r>
              <a:endParaRPr lang="en-US" altLang="zh-CN" sz="1333" b="1" dirty="0">
                <a:solidFill>
                  <a:prstClr val="black">
                    <a:lumMod val="50000"/>
                    <a:lumOff val="50000"/>
                  </a:prstClr>
                </a:solidFill>
                <a:latin typeface="微软雅黑" panose="020B0503020204020204" pitchFamily="34" charset="-122"/>
                <a:ea typeface="微软雅黑" panose="020B0503020204020204" pitchFamily="34" charset="-122"/>
              </a:endParaRPr>
            </a:p>
            <a:p>
              <a:pPr algn="ctr"/>
              <a:r>
                <a:rPr lang="zh-CN" altLang="en-US" sz="1333" b="1" dirty="0">
                  <a:solidFill>
                    <a:prstClr val="black">
                      <a:lumMod val="50000"/>
                      <a:lumOff val="50000"/>
                    </a:prstClr>
                  </a:solidFill>
                  <a:latin typeface="微软雅黑" panose="020B0503020204020204" pitchFamily="34" charset="-122"/>
                  <a:ea typeface="微软雅黑" panose="020B0503020204020204" pitchFamily="34" charset="-122"/>
                </a:rPr>
                <a:t>请在此输入你的文字内容</a:t>
              </a:r>
              <a:endParaRPr lang="en-US" altLang="zh-CN" sz="1333" b="1" dirty="0">
                <a:solidFill>
                  <a:prstClr val="black">
                    <a:lumMod val="50000"/>
                    <a:lumOff val="50000"/>
                  </a:prstClr>
                </a:solidFill>
                <a:latin typeface="微软雅黑" panose="020B0503020204020204" pitchFamily="34" charset="-122"/>
                <a:ea typeface="微软雅黑" panose="020B0503020204020204" pitchFamily="34" charset="-122"/>
              </a:endParaRPr>
            </a:p>
          </p:txBody>
        </p:sp>
      </p:grpSp>
      <p:grpSp>
        <p:nvGrpSpPr>
          <p:cNvPr id="54" name="组合 53"/>
          <p:cNvGrpSpPr/>
          <p:nvPr/>
        </p:nvGrpSpPr>
        <p:grpSpPr>
          <a:xfrm>
            <a:off x="3648075" y="3790394"/>
            <a:ext cx="2112235" cy="982626"/>
            <a:chOff x="467544" y="2715766"/>
            <a:chExt cx="1584176" cy="736970"/>
          </a:xfrm>
        </p:grpSpPr>
        <p:sp>
          <p:nvSpPr>
            <p:cNvPr id="55" name="文本框 59"/>
            <p:cNvSpPr txBox="1"/>
            <p:nvPr/>
          </p:nvSpPr>
          <p:spPr>
            <a:xfrm>
              <a:off x="467544" y="2715766"/>
              <a:ext cx="1569470" cy="253916"/>
            </a:xfrm>
            <a:prstGeom prst="rect">
              <a:avLst/>
            </a:prstGeom>
            <a:noFill/>
          </p:spPr>
          <p:txBody>
            <a:bodyPr wrap="square" rtlCol="0">
              <a:spAutoFit/>
            </a:bodyPr>
            <a:lstStyle/>
            <a:p>
              <a:pPr algn="ctr" defTabSz="914377"/>
              <a:r>
                <a:rPr lang="zh-CN" altLang="en-US" sz="1600" b="1" dirty="0">
                  <a:solidFill>
                    <a:srgbClr val="E74C2E"/>
                  </a:solidFill>
                  <a:latin typeface="微软雅黑" panose="020B0503020204020204" pitchFamily="34" charset="-122"/>
                  <a:ea typeface="微软雅黑" panose="020B0503020204020204" pitchFamily="34" charset="-122"/>
                </a:rPr>
                <a:t>请在此输入你的标题</a:t>
              </a:r>
              <a:endParaRPr lang="en-US" altLang="zh-CN" sz="1600" b="1" dirty="0">
                <a:solidFill>
                  <a:srgbClr val="E74C2E"/>
                </a:solidFill>
                <a:latin typeface="微软雅黑" panose="020B0503020204020204" pitchFamily="34" charset="-122"/>
                <a:ea typeface="微软雅黑" panose="020B0503020204020204" pitchFamily="34" charset="-122"/>
              </a:endParaRPr>
            </a:p>
          </p:txBody>
        </p:sp>
        <p:sp>
          <p:nvSpPr>
            <p:cNvPr id="56" name="文本框 8"/>
            <p:cNvSpPr txBox="1"/>
            <p:nvPr/>
          </p:nvSpPr>
          <p:spPr>
            <a:xfrm>
              <a:off x="469824" y="3075806"/>
              <a:ext cx="1581896" cy="376930"/>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333" b="1" dirty="0">
                  <a:solidFill>
                    <a:prstClr val="black">
                      <a:lumMod val="50000"/>
                      <a:lumOff val="50000"/>
                    </a:prstClr>
                  </a:solidFill>
                  <a:latin typeface="微软雅黑" panose="020B0503020204020204" pitchFamily="34" charset="-122"/>
                  <a:ea typeface="微软雅黑" panose="020B0503020204020204" pitchFamily="34" charset="-122"/>
                </a:rPr>
                <a:t>请在此输入你的文字内容</a:t>
              </a:r>
              <a:endParaRPr lang="en-US" altLang="zh-CN" sz="1333" b="1" dirty="0">
                <a:solidFill>
                  <a:prstClr val="black">
                    <a:lumMod val="50000"/>
                    <a:lumOff val="50000"/>
                  </a:prstClr>
                </a:solidFill>
                <a:latin typeface="微软雅黑" panose="020B0503020204020204" pitchFamily="34" charset="-122"/>
                <a:ea typeface="微软雅黑" panose="020B0503020204020204" pitchFamily="34" charset="-122"/>
              </a:endParaRPr>
            </a:p>
            <a:p>
              <a:pPr algn="ctr"/>
              <a:r>
                <a:rPr lang="zh-CN" altLang="en-US" sz="1333" b="1" dirty="0">
                  <a:solidFill>
                    <a:prstClr val="black">
                      <a:lumMod val="50000"/>
                      <a:lumOff val="50000"/>
                    </a:prstClr>
                  </a:solidFill>
                  <a:latin typeface="微软雅黑" panose="020B0503020204020204" pitchFamily="34" charset="-122"/>
                  <a:ea typeface="微软雅黑" panose="020B0503020204020204" pitchFamily="34" charset="-122"/>
                </a:rPr>
                <a:t>请在此输入你的文字内容</a:t>
              </a:r>
              <a:endParaRPr lang="en-US" altLang="zh-CN" sz="1333" b="1" dirty="0">
                <a:solidFill>
                  <a:prstClr val="black">
                    <a:lumMod val="50000"/>
                    <a:lumOff val="50000"/>
                  </a:prstClr>
                </a:solidFill>
                <a:latin typeface="微软雅黑" panose="020B0503020204020204" pitchFamily="34" charset="-122"/>
                <a:ea typeface="微软雅黑" panose="020B0503020204020204" pitchFamily="34" charset="-122"/>
              </a:endParaRPr>
            </a:p>
          </p:txBody>
        </p:sp>
      </p:grpSp>
      <p:grpSp>
        <p:nvGrpSpPr>
          <p:cNvPr id="57" name="组合 56"/>
          <p:cNvGrpSpPr/>
          <p:nvPr/>
        </p:nvGrpSpPr>
        <p:grpSpPr>
          <a:xfrm>
            <a:off x="6684787" y="3790394"/>
            <a:ext cx="2112235" cy="982626"/>
            <a:chOff x="467544" y="2715766"/>
            <a:chExt cx="1584176" cy="736970"/>
          </a:xfrm>
        </p:grpSpPr>
        <p:sp>
          <p:nvSpPr>
            <p:cNvPr id="58" name="文本框 59"/>
            <p:cNvSpPr txBox="1"/>
            <p:nvPr/>
          </p:nvSpPr>
          <p:spPr>
            <a:xfrm>
              <a:off x="467544" y="2715766"/>
              <a:ext cx="1569470" cy="253916"/>
            </a:xfrm>
            <a:prstGeom prst="rect">
              <a:avLst/>
            </a:prstGeom>
            <a:noFill/>
          </p:spPr>
          <p:txBody>
            <a:bodyPr wrap="square" rtlCol="0">
              <a:spAutoFit/>
            </a:bodyPr>
            <a:lstStyle/>
            <a:p>
              <a:pPr algn="ctr" defTabSz="914377"/>
              <a:r>
                <a:rPr lang="zh-CN" altLang="en-US" sz="1600" b="1" dirty="0">
                  <a:solidFill>
                    <a:srgbClr val="E74C2E"/>
                  </a:solidFill>
                  <a:latin typeface="微软雅黑" panose="020B0503020204020204" pitchFamily="34" charset="-122"/>
                  <a:ea typeface="微软雅黑" panose="020B0503020204020204" pitchFamily="34" charset="-122"/>
                </a:rPr>
                <a:t>请在此输入你的标题</a:t>
              </a:r>
              <a:endParaRPr lang="en-US" altLang="zh-CN" sz="1600" b="1" dirty="0">
                <a:solidFill>
                  <a:srgbClr val="E74C2E"/>
                </a:solidFill>
                <a:latin typeface="微软雅黑" panose="020B0503020204020204" pitchFamily="34" charset="-122"/>
                <a:ea typeface="微软雅黑" panose="020B0503020204020204" pitchFamily="34" charset="-122"/>
              </a:endParaRPr>
            </a:p>
          </p:txBody>
        </p:sp>
        <p:sp>
          <p:nvSpPr>
            <p:cNvPr id="59" name="文本框 8"/>
            <p:cNvSpPr txBox="1"/>
            <p:nvPr/>
          </p:nvSpPr>
          <p:spPr>
            <a:xfrm>
              <a:off x="469824" y="3075806"/>
              <a:ext cx="1581896" cy="376930"/>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333" b="1" dirty="0">
                  <a:solidFill>
                    <a:prstClr val="black">
                      <a:lumMod val="50000"/>
                      <a:lumOff val="50000"/>
                    </a:prstClr>
                  </a:solidFill>
                  <a:latin typeface="微软雅黑" panose="020B0503020204020204" pitchFamily="34" charset="-122"/>
                  <a:ea typeface="微软雅黑" panose="020B0503020204020204" pitchFamily="34" charset="-122"/>
                </a:rPr>
                <a:t>请在此输入你的文字内容</a:t>
              </a:r>
              <a:endParaRPr lang="en-US" altLang="zh-CN" sz="1333" b="1" dirty="0">
                <a:solidFill>
                  <a:prstClr val="black">
                    <a:lumMod val="50000"/>
                    <a:lumOff val="50000"/>
                  </a:prstClr>
                </a:solidFill>
                <a:latin typeface="微软雅黑" panose="020B0503020204020204" pitchFamily="34" charset="-122"/>
                <a:ea typeface="微软雅黑" panose="020B0503020204020204" pitchFamily="34" charset="-122"/>
              </a:endParaRPr>
            </a:p>
            <a:p>
              <a:pPr algn="ctr"/>
              <a:r>
                <a:rPr lang="zh-CN" altLang="en-US" sz="1333" b="1" dirty="0">
                  <a:solidFill>
                    <a:prstClr val="black">
                      <a:lumMod val="50000"/>
                      <a:lumOff val="50000"/>
                    </a:prstClr>
                  </a:solidFill>
                  <a:latin typeface="微软雅黑" panose="020B0503020204020204" pitchFamily="34" charset="-122"/>
                  <a:ea typeface="微软雅黑" panose="020B0503020204020204" pitchFamily="34" charset="-122"/>
                </a:rPr>
                <a:t>请在此输入你的文字内容</a:t>
              </a:r>
              <a:endParaRPr lang="en-US" altLang="zh-CN" sz="1333" b="1" dirty="0">
                <a:solidFill>
                  <a:prstClr val="black">
                    <a:lumMod val="50000"/>
                    <a:lumOff val="50000"/>
                  </a:prstClr>
                </a:solidFill>
                <a:latin typeface="微软雅黑" panose="020B0503020204020204" pitchFamily="34" charset="-122"/>
                <a:ea typeface="微软雅黑" panose="020B0503020204020204" pitchFamily="34" charset="-122"/>
              </a:endParaRPr>
            </a:p>
          </p:txBody>
        </p:sp>
      </p:grpSp>
      <p:grpSp>
        <p:nvGrpSpPr>
          <p:cNvPr id="60" name="组合 59"/>
          <p:cNvGrpSpPr/>
          <p:nvPr/>
        </p:nvGrpSpPr>
        <p:grpSpPr>
          <a:xfrm>
            <a:off x="9168341" y="3779104"/>
            <a:ext cx="2112235" cy="982626"/>
            <a:chOff x="467544" y="2715766"/>
            <a:chExt cx="1584176" cy="736970"/>
          </a:xfrm>
        </p:grpSpPr>
        <p:sp>
          <p:nvSpPr>
            <p:cNvPr id="61" name="文本框 59"/>
            <p:cNvSpPr txBox="1"/>
            <p:nvPr/>
          </p:nvSpPr>
          <p:spPr>
            <a:xfrm>
              <a:off x="467544" y="2715766"/>
              <a:ext cx="1569470" cy="253916"/>
            </a:xfrm>
            <a:prstGeom prst="rect">
              <a:avLst/>
            </a:prstGeom>
            <a:noFill/>
          </p:spPr>
          <p:txBody>
            <a:bodyPr wrap="square" rtlCol="0">
              <a:spAutoFit/>
            </a:bodyPr>
            <a:lstStyle/>
            <a:p>
              <a:pPr algn="ctr" defTabSz="914377"/>
              <a:r>
                <a:rPr lang="zh-CN" altLang="en-US" sz="1600" b="1" dirty="0">
                  <a:solidFill>
                    <a:srgbClr val="E74C2E"/>
                  </a:solidFill>
                  <a:latin typeface="微软雅黑" panose="020B0503020204020204" pitchFamily="34" charset="-122"/>
                  <a:ea typeface="微软雅黑" panose="020B0503020204020204" pitchFamily="34" charset="-122"/>
                </a:rPr>
                <a:t>请在此输入你的标题</a:t>
              </a:r>
              <a:endParaRPr lang="en-US" altLang="zh-CN" sz="1600" b="1" dirty="0">
                <a:solidFill>
                  <a:srgbClr val="E74C2E"/>
                </a:solidFill>
                <a:latin typeface="微软雅黑" panose="020B0503020204020204" pitchFamily="34" charset="-122"/>
                <a:ea typeface="微软雅黑" panose="020B0503020204020204" pitchFamily="34" charset="-122"/>
              </a:endParaRPr>
            </a:p>
          </p:txBody>
        </p:sp>
        <p:sp>
          <p:nvSpPr>
            <p:cNvPr id="62" name="文本框 8"/>
            <p:cNvSpPr txBox="1"/>
            <p:nvPr/>
          </p:nvSpPr>
          <p:spPr>
            <a:xfrm>
              <a:off x="469824" y="3075806"/>
              <a:ext cx="1581896" cy="376930"/>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333" b="1" dirty="0">
                  <a:solidFill>
                    <a:prstClr val="black">
                      <a:lumMod val="50000"/>
                      <a:lumOff val="50000"/>
                    </a:prstClr>
                  </a:solidFill>
                  <a:latin typeface="微软雅黑" panose="020B0503020204020204" pitchFamily="34" charset="-122"/>
                  <a:ea typeface="微软雅黑" panose="020B0503020204020204" pitchFamily="34" charset="-122"/>
                </a:rPr>
                <a:t>请在此输入你的文字内容</a:t>
              </a:r>
              <a:endParaRPr lang="en-US" altLang="zh-CN" sz="1333" b="1" dirty="0">
                <a:solidFill>
                  <a:prstClr val="black">
                    <a:lumMod val="50000"/>
                    <a:lumOff val="50000"/>
                  </a:prstClr>
                </a:solidFill>
                <a:latin typeface="微软雅黑" panose="020B0503020204020204" pitchFamily="34" charset="-122"/>
                <a:ea typeface="微软雅黑" panose="020B0503020204020204" pitchFamily="34" charset="-122"/>
              </a:endParaRPr>
            </a:p>
            <a:p>
              <a:pPr algn="ctr"/>
              <a:r>
                <a:rPr lang="zh-CN" altLang="en-US" sz="1333" b="1" dirty="0">
                  <a:solidFill>
                    <a:prstClr val="black">
                      <a:lumMod val="50000"/>
                      <a:lumOff val="50000"/>
                    </a:prstClr>
                  </a:solidFill>
                  <a:latin typeface="微软雅黑" panose="020B0503020204020204" pitchFamily="34" charset="-122"/>
                  <a:ea typeface="微软雅黑" panose="020B0503020204020204" pitchFamily="34" charset="-122"/>
                </a:rPr>
                <a:t>请在此输入你的文字内容</a:t>
              </a:r>
              <a:endParaRPr lang="en-US" altLang="zh-CN" sz="1333" b="1" dirty="0">
                <a:solidFill>
                  <a:prstClr val="black">
                    <a:lumMod val="50000"/>
                    <a:lumOff val="50000"/>
                  </a:prstClr>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1408853" y="415713"/>
            <a:ext cx="5892800" cy="420564"/>
          </a:xfrm>
          <a:prstGeom prst="rect">
            <a:avLst/>
          </a:prstGeom>
          <a:noFill/>
        </p:spPr>
        <p:txBody>
          <a:bodyPr wrap="square" rtlCol="0" anchor="t">
            <a:spAutoFit/>
          </a:bodyPr>
          <a:lstStyle/>
          <a:p>
            <a:pPr defTabSz="914377"/>
            <a:r>
              <a:rPr lang="zh-CN" altLang="en-US" sz="2133" b="1" dirty="0">
                <a:solidFill>
                  <a:srgbClr val="E74C2E"/>
                </a:solidFill>
                <a:latin typeface="Impact" panose="020B0806030902050204" pitchFamily="34" charset="0"/>
                <a:ea typeface="微软雅黑" panose="020B0503020204020204" pitchFamily="34" charset="-122"/>
                <a:sym typeface="+mn-ea"/>
              </a:rPr>
              <a:t>单击此处添加标题</a:t>
            </a:r>
            <a:endParaRPr lang="zh-CN" altLang="en-US">
              <a:solidFill>
                <a:prstClr val="black"/>
              </a:solidFill>
            </a:endParaRPr>
          </a:p>
        </p:txBody>
      </p:sp>
    </p:spTree>
    <p:extLst>
      <p:ext uri="{BB962C8B-B14F-4D97-AF65-F5344CB8AC3E}">
        <p14:creationId xmlns:p14="http://schemas.microsoft.com/office/powerpoint/2010/main" val="3780903631"/>
      </p:ext>
    </p:extLst>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2" presetClass="entr" presetSubtype="1" fill="hold" nodeType="with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additive="base">
                                        <p:cTn id="12" dur="500" fill="hold"/>
                                        <p:tgtEl>
                                          <p:spTgt spid="28"/>
                                        </p:tgtEl>
                                        <p:attrNameLst>
                                          <p:attrName>ppt_x</p:attrName>
                                        </p:attrNameLst>
                                      </p:cBhvr>
                                      <p:tavLst>
                                        <p:tav tm="0">
                                          <p:val>
                                            <p:strVal val="#ppt_x"/>
                                          </p:val>
                                        </p:tav>
                                        <p:tav tm="100000">
                                          <p:val>
                                            <p:strVal val="#ppt_x"/>
                                          </p:val>
                                        </p:tav>
                                      </p:tavLst>
                                    </p:anim>
                                    <p:anim calcmode="lin" valueType="num">
                                      <p:cBhvr additive="base">
                                        <p:cTn id="13" dur="500" fill="hold"/>
                                        <p:tgtEl>
                                          <p:spTgt spid="28"/>
                                        </p:tgtEl>
                                        <p:attrNameLst>
                                          <p:attrName>ppt_y</p:attrName>
                                        </p:attrNameLst>
                                      </p:cBhvr>
                                      <p:tavLst>
                                        <p:tav tm="0">
                                          <p:val>
                                            <p:strVal val="0-#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 calcmode="lin" valueType="num">
                                      <p:cBhvr additive="base">
                                        <p:cTn id="16" dur="500" fill="hold"/>
                                        <p:tgtEl>
                                          <p:spTgt spid="51"/>
                                        </p:tgtEl>
                                        <p:attrNameLst>
                                          <p:attrName>ppt_x</p:attrName>
                                        </p:attrNameLst>
                                      </p:cBhvr>
                                      <p:tavLst>
                                        <p:tav tm="0">
                                          <p:val>
                                            <p:strVal val="#ppt_x"/>
                                          </p:val>
                                        </p:tav>
                                        <p:tav tm="100000">
                                          <p:val>
                                            <p:strVal val="#ppt_x"/>
                                          </p:val>
                                        </p:tav>
                                      </p:tavLst>
                                    </p:anim>
                                    <p:anim calcmode="lin" valueType="num">
                                      <p:cBhvr additive="base">
                                        <p:cTn id="17" dur="500" fill="hold"/>
                                        <p:tgtEl>
                                          <p:spTgt spid="51"/>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2" presetClass="entr" presetSubtype="1" fill="hold" nodeType="afterEffect">
                                  <p:stCondLst>
                                    <p:cond delay="0"/>
                                  </p:stCondLst>
                                  <p:childTnLst>
                                    <p:set>
                                      <p:cBhvr>
                                        <p:cTn id="20" dur="1" fill="hold">
                                          <p:stCondLst>
                                            <p:cond delay="0"/>
                                          </p:stCondLst>
                                        </p:cTn>
                                        <p:tgtEl>
                                          <p:spTgt spid="37"/>
                                        </p:tgtEl>
                                        <p:attrNameLst>
                                          <p:attrName>style.visibility</p:attrName>
                                        </p:attrNameLst>
                                      </p:cBhvr>
                                      <p:to>
                                        <p:strVal val="visible"/>
                                      </p:to>
                                    </p:set>
                                    <p:anim calcmode="lin" valueType="num">
                                      <p:cBhvr additive="base">
                                        <p:cTn id="21" dur="500" fill="hold"/>
                                        <p:tgtEl>
                                          <p:spTgt spid="37"/>
                                        </p:tgtEl>
                                        <p:attrNameLst>
                                          <p:attrName>ppt_x</p:attrName>
                                        </p:attrNameLst>
                                      </p:cBhvr>
                                      <p:tavLst>
                                        <p:tav tm="0">
                                          <p:val>
                                            <p:strVal val="#ppt_x"/>
                                          </p:val>
                                        </p:tav>
                                        <p:tav tm="100000">
                                          <p:val>
                                            <p:strVal val="#ppt_x"/>
                                          </p:val>
                                        </p:tav>
                                      </p:tavLst>
                                    </p:anim>
                                    <p:anim calcmode="lin" valueType="num">
                                      <p:cBhvr additive="base">
                                        <p:cTn id="22" dur="500" fill="hold"/>
                                        <p:tgtEl>
                                          <p:spTgt spid="37"/>
                                        </p:tgtEl>
                                        <p:attrNameLst>
                                          <p:attrName>ppt_y</p:attrName>
                                        </p:attrNameLst>
                                      </p:cBhvr>
                                      <p:tavLst>
                                        <p:tav tm="0">
                                          <p:val>
                                            <p:strVal val="0-#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4"/>
                                        </p:tgtEl>
                                        <p:attrNameLst>
                                          <p:attrName>style.visibility</p:attrName>
                                        </p:attrNameLst>
                                      </p:cBhvr>
                                      <p:to>
                                        <p:strVal val="visible"/>
                                      </p:to>
                                    </p:set>
                                    <p:anim calcmode="lin" valueType="num">
                                      <p:cBhvr additive="base">
                                        <p:cTn id="25" dur="500" fill="hold"/>
                                        <p:tgtEl>
                                          <p:spTgt spid="54"/>
                                        </p:tgtEl>
                                        <p:attrNameLst>
                                          <p:attrName>ppt_x</p:attrName>
                                        </p:attrNameLst>
                                      </p:cBhvr>
                                      <p:tavLst>
                                        <p:tav tm="0">
                                          <p:val>
                                            <p:strVal val="#ppt_x"/>
                                          </p:val>
                                        </p:tav>
                                        <p:tav tm="100000">
                                          <p:val>
                                            <p:strVal val="#ppt_x"/>
                                          </p:val>
                                        </p:tav>
                                      </p:tavLst>
                                    </p:anim>
                                    <p:anim calcmode="lin" valueType="num">
                                      <p:cBhvr additive="base">
                                        <p:cTn id="26" dur="500" fill="hold"/>
                                        <p:tgtEl>
                                          <p:spTgt spid="54"/>
                                        </p:tgtEl>
                                        <p:attrNameLst>
                                          <p:attrName>ppt_y</p:attrName>
                                        </p:attrNameLst>
                                      </p:cBhvr>
                                      <p:tavLst>
                                        <p:tav tm="0">
                                          <p:val>
                                            <p:strVal val="1+#ppt_h/2"/>
                                          </p:val>
                                        </p:tav>
                                        <p:tav tm="100000">
                                          <p:val>
                                            <p:strVal val="#ppt_y"/>
                                          </p:val>
                                        </p:tav>
                                      </p:tavLst>
                                    </p:anim>
                                  </p:childTnLst>
                                </p:cTn>
                              </p:par>
                            </p:childTnLst>
                          </p:cTn>
                        </p:par>
                        <p:par>
                          <p:cTn id="27" fill="hold">
                            <p:stCondLst>
                              <p:cond delay="1000"/>
                            </p:stCondLst>
                            <p:childTnLst>
                              <p:par>
                                <p:cTn id="28" presetID="2" presetClass="entr" presetSubtype="1"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additive="base">
                                        <p:cTn id="30" dur="500" fill="hold"/>
                                        <p:tgtEl>
                                          <p:spTgt spid="23"/>
                                        </p:tgtEl>
                                        <p:attrNameLst>
                                          <p:attrName>ppt_x</p:attrName>
                                        </p:attrNameLst>
                                      </p:cBhvr>
                                      <p:tavLst>
                                        <p:tav tm="0">
                                          <p:val>
                                            <p:strVal val="#ppt_x"/>
                                          </p:val>
                                        </p:tav>
                                        <p:tav tm="100000">
                                          <p:val>
                                            <p:strVal val="#ppt_x"/>
                                          </p:val>
                                        </p:tav>
                                      </p:tavLst>
                                    </p:anim>
                                    <p:anim calcmode="lin" valueType="num">
                                      <p:cBhvr additive="base">
                                        <p:cTn id="31" dur="500" fill="hold"/>
                                        <p:tgtEl>
                                          <p:spTgt spid="23"/>
                                        </p:tgtEl>
                                        <p:attrNameLst>
                                          <p:attrName>ppt_y</p:attrName>
                                        </p:attrNameLst>
                                      </p:cBhvr>
                                      <p:tavLst>
                                        <p:tav tm="0">
                                          <p:val>
                                            <p:strVal val="0-#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57"/>
                                        </p:tgtEl>
                                        <p:attrNameLst>
                                          <p:attrName>style.visibility</p:attrName>
                                        </p:attrNameLst>
                                      </p:cBhvr>
                                      <p:to>
                                        <p:strVal val="visible"/>
                                      </p:to>
                                    </p:set>
                                    <p:anim calcmode="lin" valueType="num">
                                      <p:cBhvr additive="base">
                                        <p:cTn id="34" dur="500" fill="hold"/>
                                        <p:tgtEl>
                                          <p:spTgt spid="57"/>
                                        </p:tgtEl>
                                        <p:attrNameLst>
                                          <p:attrName>ppt_x</p:attrName>
                                        </p:attrNameLst>
                                      </p:cBhvr>
                                      <p:tavLst>
                                        <p:tav tm="0">
                                          <p:val>
                                            <p:strVal val="#ppt_x"/>
                                          </p:val>
                                        </p:tav>
                                        <p:tav tm="100000">
                                          <p:val>
                                            <p:strVal val="#ppt_x"/>
                                          </p:val>
                                        </p:tav>
                                      </p:tavLst>
                                    </p:anim>
                                    <p:anim calcmode="lin" valueType="num">
                                      <p:cBhvr additive="base">
                                        <p:cTn id="35" dur="500" fill="hold"/>
                                        <p:tgtEl>
                                          <p:spTgt spid="57"/>
                                        </p:tgtEl>
                                        <p:attrNameLst>
                                          <p:attrName>ppt_y</p:attrName>
                                        </p:attrNameLst>
                                      </p:cBhvr>
                                      <p:tavLst>
                                        <p:tav tm="0">
                                          <p:val>
                                            <p:strVal val="1+#ppt_h/2"/>
                                          </p:val>
                                        </p:tav>
                                        <p:tav tm="100000">
                                          <p:val>
                                            <p:strVal val="#ppt_y"/>
                                          </p:val>
                                        </p:tav>
                                      </p:tavLst>
                                    </p:anim>
                                  </p:childTnLst>
                                </p:cTn>
                              </p:par>
                            </p:childTnLst>
                          </p:cTn>
                        </p:par>
                        <p:par>
                          <p:cTn id="36" fill="hold">
                            <p:stCondLst>
                              <p:cond delay="1500"/>
                            </p:stCondLst>
                            <p:childTnLst>
                              <p:par>
                                <p:cTn id="37" presetID="2" presetClass="entr" presetSubtype="1" fill="hold" nodeType="after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ppt_x"/>
                                          </p:val>
                                        </p:tav>
                                        <p:tav tm="100000">
                                          <p:val>
                                            <p:strVal val="#ppt_x"/>
                                          </p:val>
                                        </p:tav>
                                      </p:tavLst>
                                    </p:anim>
                                    <p:anim calcmode="lin" valueType="num">
                                      <p:cBhvr additive="base">
                                        <p:cTn id="40" dur="500" fill="hold"/>
                                        <p:tgtEl>
                                          <p:spTgt spid="40"/>
                                        </p:tgtEl>
                                        <p:attrNameLst>
                                          <p:attrName>ppt_y</p:attrName>
                                        </p:attrNameLst>
                                      </p:cBhvr>
                                      <p:tavLst>
                                        <p:tav tm="0">
                                          <p:val>
                                            <p:strVal val="0-#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0"/>
                                        </p:tgtEl>
                                        <p:attrNameLst>
                                          <p:attrName>style.visibility</p:attrName>
                                        </p:attrNameLst>
                                      </p:cBhvr>
                                      <p:to>
                                        <p:strVal val="visible"/>
                                      </p:to>
                                    </p:set>
                                    <p:anim calcmode="lin" valueType="num">
                                      <p:cBhvr additive="base">
                                        <p:cTn id="43" dur="500" fill="hold"/>
                                        <p:tgtEl>
                                          <p:spTgt spid="60"/>
                                        </p:tgtEl>
                                        <p:attrNameLst>
                                          <p:attrName>ppt_x</p:attrName>
                                        </p:attrNameLst>
                                      </p:cBhvr>
                                      <p:tavLst>
                                        <p:tav tm="0">
                                          <p:val>
                                            <p:strVal val="#ppt_x"/>
                                          </p:val>
                                        </p:tav>
                                        <p:tav tm="100000">
                                          <p:val>
                                            <p:strVal val="#ppt_x"/>
                                          </p:val>
                                        </p:tav>
                                      </p:tavLst>
                                    </p:anim>
                                    <p:anim calcmode="lin" valueType="num">
                                      <p:cBhvr additive="base">
                                        <p:cTn id="44"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4294967295"/>
          </p:nvPr>
        </p:nvSpPr>
        <p:spPr>
          <a:xfrm>
            <a:off x="82848" y="6404447"/>
            <a:ext cx="2844800" cy="365125"/>
          </a:xfrm>
          <a:prstGeom prst="rect">
            <a:avLst/>
          </a:prstGeom>
        </p:spPr>
        <p:txBody>
          <a:bodyPr vert="horz" lIns="121920" tIns="60960" rIns="121920" bIns="60960" rtlCol="0" anchor="ctr"/>
          <a:lstStyle>
            <a:lvl1pPr algn="l">
              <a:defRPr sz="1600">
                <a:solidFill>
                  <a:schemeClr val="bg1"/>
                </a:solidFill>
                <a:latin typeface="Impact" panose="020B0806030902050204" pitchFamily="34" charset="0"/>
                <a:ea typeface="+mn-ea"/>
              </a:defRPr>
            </a:lvl1pPr>
          </a:lstStyle>
          <a:p>
            <a:fld id="{9EB7AECC-7B6E-4838-B244-B8E9DDF8F422}" type="datetime1">
              <a:rPr lang="zh-CN" altLang="en-US" smtClean="0">
                <a:solidFill>
                  <a:prstClr val="white"/>
                </a:solidFill>
              </a:rPr>
              <a:pPr/>
              <a:t>2018/1/24</a:t>
            </a:fld>
            <a:endParaRPr lang="zh-CN" altLang="en-US" dirty="0">
              <a:solidFill>
                <a:prstClr val="white"/>
              </a:solidFill>
            </a:endParaRPr>
          </a:p>
        </p:txBody>
      </p:sp>
      <p:sp>
        <p:nvSpPr>
          <p:cNvPr id="17" name="TextBox 36"/>
          <p:cNvSpPr txBox="1"/>
          <p:nvPr/>
        </p:nvSpPr>
        <p:spPr>
          <a:xfrm>
            <a:off x="1436199" y="430651"/>
            <a:ext cx="2377574" cy="420564"/>
          </a:xfrm>
          <a:prstGeom prst="rect">
            <a:avLst/>
          </a:prstGeom>
          <a:noFill/>
        </p:spPr>
        <p:txBody>
          <a:bodyPr wrap="none" rtlCol="0">
            <a:spAutoFit/>
          </a:bodyPr>
          <a:lstStyle/>
          <a:p>
            <a:pPr defTabSz="914377"/>
            <a:r>
              <a:rPr lang="zh-CN" altLang="en-US" sz="2133" b="1" dirty="0">
                <a:solidFill>
                  <a:srgbClr val="E74C2E"/>
                </a:solidFill>
                <a:latin typeface="Impact" panose="020B0806030902050204" pitchFamily="34" charset="0"/>
                <a:ea typeface="微软雅黑" panose="020B0503020204020204" pitchFamily="34" charset="-122"/>
              </a:rPr>
              <a:t>单击此处添加标题</a:t>
            </a:r>
            <a:endParaRPr lang="zh-CN" altLang="en-US" sz="2133" b="1" dirty="0">
              <a:solidFill>
                <a:srgbClr val="E74C2E"/>
              </a:solidFill>
              <a:latin typeface="Impact" panose="020B0806030902050204" pitchFamily="34" charset="0"/>
              <a:ea typeface="微软雅黑" panose="020B0503020204020204" pitchFamily="34" charset="-122"/>
            </a:endParaRPr>
          </a:p>
        </p:txBody>
      </p:sp>
      <p:grpSp>
        <p:nvGrpSpPr>
          <p:cNvPr id="23" name="组合 22"/>
          <p:cNvGrpSpPr/>
          <p:nvPr/>
        </p:nvGrpSpPr>
        <p:grpSpPr>
          <a:xfrm>
            <a:off x="7762018" y="2360319"/>
            <a:ext cx="2722124" cy="2444499"/>
            <a:chOff x="5821513" y="1650156"/>
            <a:chExt cx="2041593" cy="1833374"/>
          </a:xfrm>
        </p:grpSpPr>
        <p:sp>
          <p:nvSpPr>
            <p:cNvPr id="24" name="Freeform 40"/>
            <p:cNvSpPr/>
            <p:nvPr/>
          </p:nvSpPr>
          <p:spPr bwMode="auto">
            <a:xfrm>
              <a:off x="5821513" y="1650156"/>
              <a:ext cx="2041593" cy="1833374"/>
            </a:xfrm>
            <a:custGeom>
              <a:avLst/>
              <a:gdLst>
                <a:gd name="T0" fmla="*/ 1149 w 1149"/>
                <a:gd name="T1" fmla="*/ 515 h 1030"/>
                <a:gd name="T2" fmla="*/ 1020 w 1149"/>
                <a:gd name="T3" fmla="*/ 412 h 1030"/>
                <a:gd name="T4" fmla="*/ 515 w 1149"/>
                <a:gd name="T5" fmla="*/ 0 h 1030"/>
                <a:gd name="T6" fmla="*/ 0 w 1149"/>
                <a:gd name="T7" fmla="*/ 515 h 1030"/>
                <a:gd name="T8" fmla="*/ 515 w 1149"/>
                <a:gd name="T9" fmla="*/ 1030 h 1030"/>
                <a:gd name="T10" fmla="*/ 1020 w 1149"/>
                <a:gd name="T11" fmla="*/ 618 h 1030"/>
                <a:gd name="T12" fmla="*/ 1149 w 1149"/>
                <a:gd name="T13" fmla="*/ 515 h 1030"/>
              </a:gdLst>
              <a:ahLst/>
              <a:cxnLst>
                <a:cxn ang="0">
                  <a:pos x="T0" y="T1"/>
                </a:cxn>
                <a:cxn ang="0">
                  <a:pos x="T2" y="T3"/>
                </a:cxn>
                <a:cxn ang="0">
                  <a:pos x="T4" y="T5"/>
                </a:cxn>
                <a:cxn ang="0">
                  <a:pos x="T6" y="T7"/>
                </a:cxn>
                <a:cxn ang="0">
                  <a:pos x="T8" y="T9"/>
                </a:cxn>
                <a:cxn ang="0">
                  <a:pos x="T10" y="T11"/>
                </a:cxn>
                <a:cxn ang="0">
                  <a:pos x="T12" y="T13"/>
                </a:cxn>
              </a:cxnLst>
              <a:rect l="0" t="0" r="r" b="b"/>
              <a:pathLst>
                <a:path w="1149" h="1030">
                  <a:moveTo>
                    <a:pt x="1149" y="515"/>
                  </a:moveTo>
                  <a:cubicBezTo>
                    <a:pt x="1020" y="412"/>
                    <a:pt x="1020" y="412"/>
                    <a:pt x="1020" y="412"/>
                  </a:cubicBezTo>
                  <a:cubicBezTo>
                    <a:pt x="972" y="177"/>
                    <a:pt x="764" y="0"/>
                    <a:pt x="515" y="0"/>
                  </a:cubicBezTo>
                  <a:cubicBezTo>
                    <a:pt x="231" y="0"/>
                    <a:pt x="0" y="231"/>
                    <a:pt x="0" y="515"/>
                  </a:cubicBezTo>
                  <a:cubicBezTo>
                    <a:pt x="0" y="799"/>
                    <a:pt x="231" y="1030"/>
                    <a:pt x="515" y="1030"/>
                  </a:cubicBezTo>
                  <a:cubicBezTo>
                    <a:pt x="764" y="1030"/>
                    <a:pt x="972" y="853"/>
                    <a:pt x="1020" y="618"/>
                  </a:cubicBezTo>
                  <a:lnTo>
                    <a:pt x="1149" y="515"/>
                  </a:lnTo>
                  <a:close/>
                </a:path>
              </a:pathLst>
            </a:custGeom>
            <a:gradFill flip="none" rotWithShape="1">
              <a:gsLst>
                <a:gs pos="100000">
                  <a:srgbClr val="FFFFFF">
                    <a:lumMod val="100000"/>
                  </a:srgbClr>
                </a:gs>
                <a:gs pos="0">
                  <a:srgbClr val="D9D9DA"/>
                </a:gs>
              </a:gsLst>
              <a:lin ang="2700000" scaled="1"/>
              <a:tileRect/>
            </a:gradFill>
            <a:ln w="19050" cap="flat" cmpd="sng" algn="ctr">
              <a:gradFill flip="none" rotWithShape="1">
                <a:gsLst>
                  <a:gs pos="100000">
                    <a:srgbClr val="FFFFFF"/>
                  </a:gs>
                  <a:gs pos="0">
                    <a:srgbClr val="D9D9DA"/>
                  </a:gs>
                </a:gsLst>
                <a:lin ang="13500000" scaled="1"/>
                <a:tileRect/>
              </a:gradFill>
              <a:prstDash val="solid"/>
              <a:miter lim="800000"/>
            </a:ln>
            <a:effectLst/>
          </p:spPr>
          <p:txBody>
            <a:bodyPr lIns="91440" tIns="45720" rIns="91440" bIns="45720" rtlCol="0" anchor="ctr"/>
            <a:lstStyle/>
            <a:p>
              <a:pPr algn="ctr">
                <a:defRPr/>
              </a:pPr>
              <a:endParaRPr lang="zh-CN" altLang="en-US" sz="1467" kern="0">
                <a:solidFill>
                  <a:sysClr val="window" lastClr="FFFFFF"/>
                </a:solidFill>
                <a:ea typeface="微软雅黑" panose="020B0503020204020204" pitchFamily="34" charset="-122"/>
              </a:endParaRPr>
            </a:p>
          </p:txBody>
        </p:sp>
        <p:sp>
          <p:nvSpPr>
            <p:cNvPr id="25" name="Freeform 41"/>
            <p:cNvSpPr>
              <a:spLocks noEditPoints="1"/>
            </p:cNvSpPr>
            <p:nvPr/>
          </p:nvSpPr>
          <p:spPr bwMode="auto">
            <a:xfrm>
              <a:off x="5821513" y="1650156"/>
              <a:ext cx="2041593" cy="1833374"/>
            </a:xfrm>
            <a:custGeom>
              <a:avLst/>
              <a:gdLst>
                <a:gd name="T0" fmla="*/ 1020 w 1149"/>
                <a:gd name="T1" fmla="*/ 412 h 1030"/>
                <a:gd name="T2" fmla="*/ 515 w 1149"/>
                <a:gd name="T3" fmla="*/ 0 h 1030"/>
                <a:gd name="T4" fmla="*/ 0 w 1149"/>
                <a:gd name="T5" fmla="*/ 515 h 1030"/>
                <a:gd name="T6" fmla="*/ 515 w 1149"/>
                <a:gd name="T7" fmla="*/ 1030 h 1030"/>
                <a:gd name="T8" fmla="*/ 1020 w 1149"/>
                <a:gd name="T9" fmla="*/ 618 h 1030"/>
                <a:gd name="T10" fmla="*/ 1149 w 1149"/>
                <a:gd name="T11" fmla="*/ 515 h 1030"/>
                <a:gd name="T12" fmla="*/ 1020 w 1149"/>
                <a:gd name="T13" fmla="*/ 412 h 1030"/>
                <a:gd name="T14" fmla="*/ 515 w 1149"/>
                <a:gd name="T15" fmla="*/ 979 h 1030"/>
                <a:gd name="T16" fmla="*/ 51 w 1149"/>
                <a:gd name="T17" fmla="*/ 515 h 1030"/>
                <a:gd name="T18" fmla="*/ 515 w 1149"/>
                <a:gd name="T19" fmla="*/ 51 h 1030"/>
                <a:gd name="T20" fmla="*/ 979 w 1149"/>
                <a:gd name="T21" fmla="*/ 515 h 1030"/>
                <a:gd name="T22" fmla="*/ 515 w 1149"/>
                <a:gd name="T23" fmla="*/ 979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9" h="1030">
                  <a:moveTo>
                    <a:pt x="1020" y="412"/>
                  </a:moveTo>
                  <a:cubicBezTo>
                    <a:pt x="972" y="177"/>
                    <a:pt x="764" y="0"/>
                    <a:pt x="515" y="0"/>
                  </a:cubicBezTo>
                  <a:cubicBezTo>
                    <a:pt x="231" y="0"/>
                    <a:pt x="0" y="231"/>
                    <a:pt x="0" y="515"/>
                  </a:cubicBezTo>
                  <a:cubicBezTo>
                    <a:pt x="0" y="799"/>
                    <a:pt x="231" y="1030"/>
                    <a:pt x="515" y="1030"/>
                  </a:cubicBezTo>
                  <a:cubicBezTo>
                    <a:pt x="764" y="1030"/>
                    <a:pt x="972" y="853"/>
                    <a:pt x="1020" y="618"/>
                  </a:cubicBezTo>
                  <a:cubicBezTo>
                    <a:pt x="1149" y="515"/>
                    <a:pt x="1149" y="515"/>
                    <a:pt x="1149" y="515"/>
                  </a:cubicBezTo>
                  <a:lnTo>
                    <a:pt x="1020" y="412"/>
                  </a:lnTo>
                  <a:close/>
                  <a:moveTo>
                    <a:pt x="515" y="979"/>
                  </a:moveTo>
                  <a:cubicBezTo>
                    <a:pt x="259" y="979"/>
                    <a:pt x="51" y="771"/>
                    <a:pt x="51" y="515"/>
                  </a:cubicBezTo>
                  <a:cubicBezTo>
                    <a:pt x="51" y="259"/>
                    <a:pt x="259" y="51"/>
                    <a:pt x="515" y="51"/>
                  </a:cubicBezTo>
                  <a:cubicBezTo>
                    <a:pt x="771" y="51"/>
                    <a:pt x="979" y="259"/>
                    <a:pt x="979" y="515"/>
                  </a:cubicBezTo>
                  <a:cubicBezTo>
                    <a:pt x="979" y="771"/>
                    <a:pt x="771" y="979"/>
                    <a:pt x="515" y="979"/>
                  </a:cubicBezTo>
                  <a:close/>
                </a:path>
              </a:pathLst>
            </a:custGeom>
            <a:solidFill>
              <a:srgbClr val="E74C2E"/>
            </a:solidFill>
            <a:ln>
              <a:noFill/>
            </a:ln>
            <a:effectLst>
              <a:outerShdw blurRad="50800" dist="38100" algn="l" rotWithShape="0">
                <a:prstClr val="black">
                  <a:alpha val="40000"/>
                </a:prstClr>
              </a:outerShdw>
            </a:effectLst>
          </p:spPr>
          <p:txBody>
            <a:bodyPr vert="horz" wrap="square" lIns="91440" tIns="45720" rIns="91440" bIns="45720" numCol="1" anchor="t" anchorCtr="0" compatLnSpc="1"/>
            <a:lstStyle/>
            <a:p>
              <a:pPr>
                <a:defRPr/>
              </a:pPr>
              <a:endParaRPr lang="zh-CN" altLang="en-US" sz="1467" kern="0">
                <a:solidFill>
                  <a:sysClr val="windowText" lastClr="000000"/>
                </a:solidFill>
              </a:endParaRPr>
            </a:p>
          </p:txBody>
        </p:sp>
        <p:sp>
          <p:nvSpPr>
            <p:cNvPr id="26" name="Freeform 50"/>
            <p:cNvSpPr/>
            <p:nvPr/>
          </p:nvSpPr>
          <p:spPr bwMode="auto">
            <a:xfrm>
              <a:off x="6570511" y="2053008"/>
              <a:ext cx="371664" cy="436628"/>
            </a:xfrm>
            <a:custGeom>
              <a:avLst/>
              <a:gdLst>
                <a:gd name="T0" fmla="*/ 74 w 120"/>
                <a:gd name="T1" fmla="*/ 39 h 140"/>
                <a:gd name="T2" fmla="*/ 82 w 120"/>
                <a:gd name="T3" fmla="*/ 22 h 140"/>
                <a:gd name="T4" fmla="*/ 60 w 120"/>
                <a:gd name="T5" fmla="*/ 0 h 140"/>
                <a:gd name="T6" fmla="*/ 38 w 120"/>
                <a:gd name="T7" fmla="*/ 22 h 140"/>
                <a:gd name="T8" fmla="*/ 46 w 120"/>
                <a:gd name="T9" fmla="*/ 39 h 140"/>
                <a:gd name="T10" fmla="*/ 8 w 120"/>
                <a:gd name="T11" fmla="*/ 98 h 140"/>
                <a:gd name="T12" fmla="*/ 37 w 120"/>
                <a:gd name="T13" fmla="*/ 78 h 140"/>
                <a:gd name="T14" fmla="*/ 25 w 120"/>
                <a:gd name="T15" fmla="*/ 140 h 140"/>
                <a:gd name="T16" fmla="*/ 45 w 120"/>
                <a:gd name="T17" fmla="*/ 140 h 140"/>
                <a:gd name="T18" fmla="*/ 60 w 120"/>
                <a:gd name="T19" fmla="*/ 114 h 140"/>
                <a:gd name="T20" fmla="*/ 75 w 120"/>
                <a:gd name="T21" fmla="*/ 140 h 140"/>
                <a:gd name="T22" fmla="*/ 95 w 120"/>
                <a:gd name="T23" fmla="*/ 140 h 140"/>
                <a:gd name="T24" fmla="*/ 83 w 120"/>
                <a:gd name="T25" fmla="*/ 78 h 140"/>
                <a:gd name="T26" fmla="*/ 112 w 120"/>
                <a:gd name="T27" fmla="*/ 98 h 140"/>
                <a:gd name="T28" fmla="*/ 74 w 120"/>
                <a:gd name="T29" fmla="*/ 3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40">
                  <a:moveTo>
                    <a:pt x="74" y="39"/>
                  </a:moveTo>
                  <a:cubicBezTo>
                    <a:pt x="78" y="35"/>
                    <a:pt x="82" y="29"/>
                    <a:pt x="82" y="22"/>
                  </a:cubicBezTo>
                  <a:cubicBezTo>
                    <a:pt x="82" y="10"/>
                    <a:pt x="72" y="0"/>
                    <a:pt x="60" y="0"/>
                  </a:cubicBezTo>
                  <a:cubicBezTo>
                    <a:pt x="48" y="0"/>
                    <a:pt x="38" y="10"/>
                    <a:pt x="38" y="22"/>
                  </a:cubicBezTo>
                  <a:cubicBezTo>
                    <a:pt x="38" y="29"/>
                    <a:pt x="42" y="35"/>
                    <a:pt x="46" y="39"/>
                  </a:cubicBezTo>
                  <a:cubicBezTo>
                    <a:pt x="24" y="46"/>
                    <a:pt x="0" y="91"/>
                    <a:pt x="8" y="98"/>
                  </a:cubicBezTo>
                  <a:cubicBezTo>
                    <a:pt x="15" y="105"/>
                    <a:pt x="27" y="91"/>
                    <a:pt x="37" y="78"/>
                  </a:cubicBezTo>
                  <a:cubicBezTo>
                    <a:pt x="32" y="99"/>
                    <a:pt x="27" y="121"/>
                    <a:pt x="25" y="140"/>
                  </a:cubicBezTo>
                  <a:cubicBezTo>
                    <a:pt x="45" y="140"/>
                    <a:pt x="45" y="140"/>
                    <a:pt x="45" y="140"/>
                  </a:cubicBezTo>
                  <a:cubicBezTo>
                    <a:pt x="45" y="129"/>
                    <a:pt x="52" y="114"/>
                    <a:pt x="60" y="114"/>
                  </a:cubicBezTo>
                  <a:cubicBezTo>
                    <a:pt x="68" y="114"/>
                    <a:pt x="75" y="129"/>
                    <a:pt x="75" y="140"/>
                  </a:cubicBezTo>
                  <a:cubicBezTo>
                    <a:pt x="95" y="140"/>
                    <a:pt x="95" y="140"/>
                    <a:pt x="95" y="140"/>
                  </a:cubicBezTo>
                  <a:cubicBezTo>
                    <a:pt x="93" y="121"/>
                    <a:pt x="88" y="99"/>
                    <a:pt x="83" y="78"/>
                  </a:cubicBezTo>
                  <a:cubicBezTo>
                    <a:pt x="93" y="91"/>
                    <a:pt x="105" y="105"/>
                    <a:pt x="112" y="98"/>
                  </a:cubicBezTo>
                  <a:cubicBezTo>
                    <a:pt x="120" y="91"/>
                    <a:pt x="96" y="46"/>
                    <a:pt x="74" y="39"/>
                  </a:cubicBezTo>
                  <a:close/>
                </a:path>
              </a:pathLst>
            </a:custGeom>
            <a:solidFill>
              <a:srgbClr val="E74C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sz="1467" kern="0">
                <a:solidFill>
                  <a:sysClr val="windowText" lastClr="000000"/>
                </a:solidFill>
              </a:endParaRPr>
            </a:p>
          </p:txBody>
        </p:sp>
        <p:sp>
          <p:nvSpPr>
            <p:cNvPr id="27" name="文本框 113"/>
            <p:cNvSpPr txBox="1"/>
            <p:nvPr/>
          </p:nvSpPr>
          <p:spPr>
            <a:xfrm>
              <a:off x="6309592" y="2515328"/>
              <a:ext cx="916357" cy="438581"/>
            </a:xfrm>
            <a:prstGeom prst="rect">
              <a:avLst/>
            </a:prstGeom>
            <a:noFill/>
          </p:spPr>
          <p:txBody>
            <a:bodyPr wrap="none" lIns="91440" tIns="45720" rIns="91440" bIns="45720" rtlCol="0">
              <a:spAutoFit/>
            </a:bodyPr>
            <a:lstStyle>
              <a:defPPr>
                <a:defRPr lang="zh-CN"/>
              </a:defPPr>
              <a:lvl1pPr>
                <a:defRPr sz="4000">
                  <a:solidFill>
                    <a:srgbClr val="605E5E"/>
                  </a:solidFill>
                  <a:latin typeface="Impact" panose="020B0806030902050204" pitchFamily="34" charset="0"/>
                  <a:cs typeface="Aharoni" panose="02010803020104030203" pitchFamily="2" charset="-79"/>
                </a:defRPr>
              </a:lvl1pPr>
            </a:lstStyle>
            <a:p>
              <a:pPr>
                <a:defRPr/>
              </a:pPr>
              <a:r>
                <a:rPr lang="en-US" altLang="zh-CN" sz="3200" kern="0" dirty="0"/>
                <a:t>Step 4</a:t>
              </a:r>
              <a:endParaRPr lang="zh-CN" altLang="en-US" sz="3200" kern="0" dirty="0"/>
            </a:p>
          </p:txBody>
        </p:sp>
      </p:grpSp>
      <p:sp>
        <p:nvSpPr>
          <p:cNvPr id="28" name="Freeform 42"/>
          <p:cNvSpPr/>
          <p:nvPr/>
        </p:nvSpPr>
        <p:spPr bwMode="auto">
          <a:xfrm>
            <a:off x="5720713" y="2360319"/>
            <a:ext cx="2722124" cy="2444499"/>
          </a:xfrm>
          <a:custGeom>
            <a:avLst/>
            <a:gdLst>
              <a:gd name="T0" fmla="*/ 1149 w 1149"/>
              <a:gd name="T1" fmla="*/ 515 h 1030"/>
              <a:gd name="T2" fmla="*/ 1019 w 1149"/>
              <a:gd name="T3" fmla="*/ 412 h 1030"/>
              <a:gd name="T4" fmla="*/ 515 w 1149"/>
              <a:gd name="T5" fmla="*/ 0 h 1030"/>
              <a:gd name="T6" fmla="*/ 0 w 1149"/>
              <a:gd name="T7" fmla="*/ 515 h 1030"/>
              <a:gd name="T8" fmla="*/ 515 w 1149"/>
              <a:gd name="T9" fmla="*/ 1030 h 1030"/>
              <a:gd name="T10" fmla="*/ 1019 w 1149"/>
              <a:gd name="T11" fmla="*/ 618 h 1030"/>
              <a:gd name="T12" fmla="*/ 1149 w 1149"/>
              <a:gd name="T13" fmla="*/ 515 h 1030"/>
            </a:gdLst>
            <a:ahLst/>
            <a:cxnLst>
              <a:cxn ang="0">
                <a:pos x="T0" y="T1"/>
              </a:cxn>
              <a:cxn ang="0">
                <a:pos x="T2" y="T3"/>
              </a:cxn>
              <a:cxn ang="0">
                <a:pos x="T4" y="T5"/>
              </a:cxn>
              <a:cxn ang="0">
                <a:pos x="T6" y="T7"/>
              </a:cxn>
              <a:cxn ang="0">
                <a:pos x="T8" y="T9"/>
              </a:cxn>
              <a:cxn ang="0">
                <a:pos x="T10" y="T11"/>
              </a:cxn>
              <a:cxn ang="0">
                <a:pos x="T12" y="T13"/>
              </a:cxn>
            </a:cxnLst>
            <a:rect l="0" t="0" r="r" b="b"/>
            <a:pathLst>
              <a:path w="1149" h="1030">
                <a:moveTo>
                  <a:pt x="1149" y="515"/>
                </a:moveTo>
                <a:cubicBezTo>
                  <a:pt x="1019" y="412"/>
                  <a:pt x="1019" y="412"/>
                  <a:pt x="1019" y="412"/>
                </a:cubicBezTo>
                <a:cubicBezTo>
                  <a:pt x="971" y="177"/>
                  <a:pt x="764" y="0"/>
                  <a:pt x="515" y="0"/>
                </a:cubicBezTo>
                <a:cubicBezTo>
                  <a:pt x="231" y="0"/>
                  <a:pt x="0" y="231"/>
                  <a:pt x="0" y="515"/>
                </a:cubicBezTo>
                <a:cubicBezTo>
                  <a:pt x="0" y="799"/>
                  <a:pt x="231" y="1030"/>
                  <a:pt x="515" y="1030"/>
                </a:cubicBezTo>
                <a:cubicBezTo>
                  <a:pt x="764" y="1030"/>
                  <a:pt x="971" y="853"/>
                  <a:pt x="1019" y="618"/>
                </a:cubicBezTo>
                <a:lnTo>
                  <a:pt x="1149" y="515"/>
                </a:lnTo>
                <a:close/>
              </a:path>
            </a:pathLst>
          </a:custGeom>
          <a:gradFill flip="none" rotWithShape="1">
            <a:gsLst>
              <a:gs pos="100000">
                <a:srgbClr val="FFFFFF">
                  <a:lumMod val="100000"/>
                </a:srgbClr>
              </a:gs>
              <a:gs pos="0">
                <a:srgbClr val="D9D9DA"/>
              </a:gs>
            </a:gsLst>
            <a:lin ang="2700000" scaled="1"/>
            <a:tileRect/>
          </a:gradFill>
          <a:ln w="19050" cap="flat" cmpd="sng" algn="ctr">
            <a:gradFill flip="none" rotWithShape="1">
              <a:gsLst>
                <a:gs pos="100000">
                  <a:srgbClr val="FFFFFF"/>
                </a:gs>
                <a:gs pos="0">
                  <a:srgbClr val="D9D9DA"/>
                </a:gs>
              </a:gsLst>
              <a:lin ang="13500000" scaled="1"/>
              <a:tileRect/>
            </a:gradFill>
            <a:prstDash val="solid"/>
            <a:miter lim="800000"/>
          </a:ln>
          <a:effectLst/>
        </p:spPr>
        <p:txBody>
          <a:bodyPr lIns="91440" tIns="45720" rIns="91440" bIns="45720" rtlCol="0" anchor="ctr"/>
          <a:lstStyle/>
          <a:p>
            <a:pPr algn="ctr">
              <a:defRPr/>
            </a:pPr>
            <a:endParaRPr lang="zh-CN" altLang="en-US" sz="1467" kern="0">
              <a:solidFill>
                <a:sysClr val="window" lastClr="FFFFFF"/>
              </a:solidFill>
              <a:ea typeface="微软雅黑" panose="020B0503020204020204" pitchFamily="34" charset="-122"/>
            </a:endParaRPr>
          </a:p>
        </p:txBody>
      </p:sp>
      <p:grpSp>
        <p:nvGrpSpPr>
          <p:cNvPr id="29" name="组合 28"/>
          <p:cNvGrpSpPr/>
          <p:nvPr/>
        </p:nvGrpSpPr>
        <p:grpSpPr>
          <a:xfrm>
            <a:off x="5720713" y="2360319"/>
            <a:ext cx="2722124" cy="2444499"/>
            <a:chOff x="4290534" y="1650156"/>
            <a:chExt cx="2041593" cy="1833374"/>
          </a:xfrm>
        </p:grpSpPr>
        <p:sp>
          <p:nvSpPr>
            <p:cNvPr id="30" name="Freeform 43"/>
            <p:cNvSpPr>
              <a:spLocks noEditPoints="1"/>
            </p:cNvSpPr>
            <p:nvPr/>
          </p:nvSpPr>
          <p:spPr bwMode="auto">
            <a:xfrm>
              <a:off x="4290534" y="1650156"/>
              <a:ext cx="2041593" cy="1833374"/>
            </a:xfrm>
            <a:custGeom>
              <a:avLst/>
              <a:gdLst>
                <a:gd name="T0" fmla="*/ 1019 w 1149"/>
                <a:gd name="T1" fmla="*/ 412 h 1030"/>
                <a:gd name="T2" fmla="*/ 515 w 1149"/>
                <a:gd name="T3" fmla="*/ 0 h 1030"/>
                <a:gd name="T4" fmla="*/ 0 w 1149"/>
                <a:gd name="T5" fmla="*/ 515 h 1030"/>
                <a:gd name="T6" fmla="*/ 515 w 1149"/>
                <a:gd name="T7" fmla="*/ 1030 h 1030"/>
                <a:gd name="T8" fmla="*/ 1019 w 1149"/>
                <a:gd name="T9" fmla="*/ 618 h 1030"/>
                <a:gd name="T10" fmla="*/ 1149 w 1149"/>
                <a:gd name="T11" fmla="*/ 515 h 1030"/>
                <a:gd name="T12" fmla="*/ 1019 w 1149"/>
                <a:gd name="T13" fmla="*/ 412 h 1030"/>
                <a:gd name="T14" fmla="*/ 515 w 1149"/>
                <a:gd name="T15" fmla="*/ 979 h 1030"/>
                <a:gd name="T16" fmla="*/ 51 w 1149"/>
                <a:gd name="T17" fmla="*/ 515 h 1030"/>
                <a:gd name="T18" fmla="*/ 515 w 1149"/>
                <a:gd name="T19" fmla="*/ 51 h 1030"/>
                <a:gd name="T20" fmla="*/ 979 w 1149"/>
                <a:gd name="T21" fmla="*/ 515 h 1030"/>
                <a:gd name="T22" fmla="*/ 515 w 1149"/>
                <a:gd name="T23" fmla="*/ 979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9" h="1030">
                  <a:moveTo>
                    <a:pt x="1019" y="412"/>
                  </a:moveTo>
                  <a:cubicBezTo>
                    <a:pt x="971" y="177"/>
                    <a:pt x="764" y="0"/>
                    <a:pt x="515" y="0"/>
                  </a:cubicBezTo>
                  <a:cubicBezTo>
                    <a:pt x="231" y="0"/>
                    <a:pt x="0" y="231"/>
                    <a:pt x="0" y="515"/>
                  </a:cubicBezTo>
                  <a:cubicBezTo>
                    <a:pt x="0" y="799"/>
                    <a:pt x="231" y="1030"/>
                    <a:pt x="515" y="1030"/>
                  </a:cubicBezTo>
                  <a:cubicBezTo>
                    <a:pt x="764" y="1030"/>
                    <a:pt x="971" y="853"/>
                    <a:pt x="1019" y="618"/>
                  </a:cubicBezTo>
                  <a:cubicBezTo>
                    <a:pt x="1149" y="515"/>
                    <a:pt x="1149" y="515"/>
                    <a:pt x="1149" y="515"/>
                  </a:cubicBezTo>
                  <a:lnTo>
                    <a:pt x="1019" y="412"/>
                  </a:lnTo>
                  <a:close/>
                  <a:moveTo>
                    <a:pt x="515" y="979"/>
                  </a:moveTo>
                  <a:cubicBezTo>
                    <a:pt x="259" y="979"/>
                    <a:pt x="51" y="771"/>
                    <a:pt x="51" y="515"/>
                  </a:cubicBezTo>
                  <a:cubicBezTo>
                    <a:pt x="51" y="259"/>
                    <a:pt x="259" y="51"/>
                    <a:pt x="515" y="51"/>
                  </a:cubicBezTo>
                  <a:cubicBezTo>
                    <a:pt x="771" y="51"/>
                    <a:pt x="979" y="259"/>
                    <a:pt x="979" y="515"/>
                  </a:cubicBezTo>
                  <a:cubicBezTo>
                    <a:pt x="979" y="771"/>
                    <a:pt x="771" y="979"/>
                    <a:pt x="515" y="979"/>
                  </a:cubicBezTo>
                  <a:close/>
                </a:path>
              </a:pathLst>
            </a:custGeom>
            <a:solidFill>
              <a:srgbClr val="E74C2E"/>
            </a:solidFill>
            <a:ln>
              <a:noFill/>
            </a:ln>
            <a:effectLst>
              <a:outerShdw blurRad="50800" dist="38100" algn="l" rotWithShape="0">
                <a:prstClr val="black">
                  <a:alpha val="40000"/>
                </a:prstClr>
              </a:outerShdw>
            </a:effectLst>
          </p:spPr>
          <p:txBody>
            <a:bodyPr vert="horz" wrap="square" lIns="91440" tIns="45720" rIns="91440" bIns="45720" numCol="1" anchor="t" anchorCtr="0" compatLnSpc="1"/>
            <a:lstStyle/>
            <a:p>
              <a:pPr>
                <a:defRPr/>
              </a:pPr>
              <a:endParaRPr lang="zh-CN" altLang="en-US" sz="1467" kern="0">
                <a:solidFill>
                  <a:sysClr val="windowText" lastClr="000000"/>
                </a:solidFill>
              </a:endParaRPr>
            </a:p>
          </p:txBody>
        </p:sp>
        <p:sp>
          <p:nvSpPr>
            <p:cNvPr id="31" name="Freeform 49"/>
            <p:cNvSpPr>
              <a:spLocks noEditPoints="1"/>
            </p:cNvSpPr>
            <p:nvPr/>
          </p:nvSpPr>
          <p:spPr bwMode="auto">
            <a:xfrm>
              <a:off x="5013859" y="2058285"/>
              <a:ext cx="447204" cy="395835"/>
            </a:xfrm>
            <a:custGeom>
              <a:avLst/>
              <a:gdLst>
                <a:gd name="T0" fmla="*/ 29 w 144"/>
                <a:gd name="T1" fmla="*/ 53 h 127"/>
                <a:gd name="T2" fmla="*/ 45 w 144"/>
                <a:gd name="T3" fmla="*/ 72 h 127"/>
                <a:gd name="T4" fmla="*/ 65 w 144"/>
                <a:gd name="T5" fmla="*/ 58 h 127"/>
                <a:gd name="T6" fmla="*/ 50 w 144"/>
                <a:gd name="T7" fmla="*/ 39 h 127"/>
                <a:gd name="T8" fmla="*/ 65 w 144"/>
                <a:gd name="T9" fmla="*/ 29 h 127"/>
                <a:gd name="T10" fmla="*/ 8 w 144"/>
                <a:gd name="T11" fmla="*/ 0 h 127"/>
                <a:gd name="T12" fmla="*/ 13 w 144"/>
                <a:gd name="T13" fmla="*/ 63 h 127"/>
                <a:gd name="T14" fmla="*/ 29 w 144"/>
                <a:gd name="T15" fmla="*/ 53 h 127"/>
                <a:gd name="T16" fmla="*/ 115 w 144"/>
                <a:gd name="T17" fmla="*/ 53 h 127"/>
                <a:gd name="T18" fmla="*/ 131 w 144"/>
                <a:gd name="T19" fmla="*/ 63 h 127"/>
                <a:gd name="T20" fmla="*/ 136 w 144"/>
                <a:gd name="T21" fmla="*/ 0 h 127"/>
                <a:gd name="T22" fmla="*/ 80 w 144"/>
                <a:gd name="T23" fmla="*/ 29 h 127"/>
                <a:gd name="T24" fmla="*/ 95 w 144"/>
                <a:gd name="T25" fmla="*/ 39 h 127"/>
                <a:gd name="T26" fmla="*/ 0 w 144"/>
                <a:gd name="T27" fmla="*/ 103 h 127"/>
                <a:gd name="T28" fmla="*/ 5 w 144"/>
                <a:gd name="T29" fmla="*/ 127 h 127"/>
                <a:gd name="T30" fmla="*/ 115 w 144"/>
                <a:gd name="T31" fmla="*/ 53 h 127"/>
                <a:gd name="T32" fmla="*/ 101 w 144"/>
                <a:gd name="T33" fmla="*/ 86 h 127"/>
                <a:gd name="T34" fmla="*/ 81 w 144"/>
                <a:gd name="T35" fmla="*/ 103 h 127"/>
                <a:gd name="T36" fmla="*/ 139 w 144"/>
                <a:gd name="T37" fmla="*/ 127 h 127"/>
                <a:gd name="T38" fmla="*/ 144 w 144"/>
                <a:gd name="T39" fmla="*/ 103 h 127"/>
                <a:gd name="T40" fmla="*/ 101 w 144"/>
                <a:gd name="T41" fmla="*/ 8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27">
                  <a:moveTo>
                    <a:pt x="29" y="53"/>
                  </a:moveTo>
                  <a:cubicBezTo>
                    <a:pt x="34" y="60"/>
                    <a:pt x="39" y="66"/>
                    <a:pt x="45" y="72"/>
                  </a:cubicBezTo>
                  <a:cubicBezTo>
                    <a:pt x="51" y="68"/>
                    <a:pt x="58" y="63"/>
                    <a:pt x="65" y="58"/>
                  </a:cubicBezTo>
                  <a:cubicBezTo>
                    <a:pt x="59" y="52"/>
                    <a:pt x="54" y="46"/>
                    <a:pt x="50" y="39"/>
                  </a:cubicBezTo>
                  <a:cubicBezTo>
                    <a:pt x="65" y="29"/>
                    <a:pt x="65" y="29"/>
                    <a:pt x="65" y="29"/>
                  </a:cubicBezTo>
                  <a:cubicBezTo>
                    <a:pt x="8" y="0"/>
                    <a:pt x="8" y="0"/>
                    <a:pt x="8" y="0"/>
                  </a:cubicBezTo>
                  <a:cubicBezTo>
                    <a:pt x="13" y="63"/>
                    <a:pt x="13" y="63"/>
                    <a:pt x="13" y="63"/>
                  </a:cubicBezTo>
                  <a:lnTo>
                    <a:pt x="29" y="53"/>
                  </a:lnTo>
                  <a:close/>
                  <a:moveTo>
                    <a:pt x="115" y="53"/>
                  </a:moveTo>
                  <a:cubicBezTo>
                    <a:pt x="131" y="63"/>
                    <a:pt x="131" y="63"/>
                    <a:pt x="131" y="63"/>
                  </a:cubicBezTo>
                  <a:cubicBezTo>
                    <a:pt x="136" y="0"/>
                    <a:pt x="136" y="0"/>
                    <a:pt x="136" y="0"/>
                  </a:cubicBezTo>
                  <a:cubicBezTo>
                    <a:pt x="80" y="29"/>
                    <a:pt x="80" y="29"/>
                    <a:pt x="80" y="29"/>
                  </a:cubicBezTo>
                  <a:cubicBezTo>
                    <a:pt x="95" y="39"/>
                    <a:pt x="95" y="39"/>
                    <a:pt x="95" y="39"/>
                  </a:cubicBezTo>
                  <a:cubicBezTo>
                    <a:pt x="61" y="90"/>
                    <a:pt x="1" y="103"/>
                    <a:pt x="0" y="103"/>
                  </a:cubicBezTo>
                  <a:cubicBezTo>
                    <a:pt x="5" y="127"/>
                    <a:pt x="5" y="127"/>
                    <a:pt x="5" y="127"/>
                  </a:cubicBezTo>
                  <a:cubicBezTo>
                    <a:pt x="8" y="127"/>
                    <a:pt x="75" y="112"/>
                    <a:pt x="115" y="53"/>
                  </a:cubicBezTo>
                  <a:close/>
                  <a:moveTo>
                    <a:pt x="101" y="86"/>
                  </a:moveTo>
                  <a:cubicBezTo>
                    <a:pt x="95" y="92"/>
                    <a:pt x="88" y="98"/>
                    <a:pt x="81" y="103"/>
                  </a:cubicBezTo>
                  <a:cubicBezTo>
                    <a:pt x="111" y="121"/>
                    <a:pt x="137" y="127"/>
                    <a:pt x="139" y="127"/>
                  </a:cubicBezTo>
                  <a:cubicBezTo>
                    <a:pt x="144" y="103"/>
                    <a:pt x="144" y="103"/>
                    <a:pt x="144" y="103"/>
                  </a:cubicBezTo>
                  <a:cubicBezTo>
                    <a:pt x="144" y="103"/>
                    <a:pt x="124" y="99"/>
                    <a:pt x="101" y="86"/>
                  </a:cubicBezTo>
                  <a:close/>
                </a:path>
              </a:pathLst>
            </a:custGeom>
            <a:solidFill>
              <a:srgbClr val="E74C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sz="1467" kern="0">
                <a:solidFill>
                  <a:sysClr val="windowText" lastClr="000000"/>
                </a:solidFill>
              </a:endParaRPr>
            </a:p>
          </p:txBody>
        </p:sp>
        <p:sp>
          <p:nvSpPr>
            <p:cNvPr id="32" name="文本框 112"/>
            <p:cNvSpPr txBox="1"/>
            <p:nvPr/>
          </p:nvSpPr>
          <p:spPr>
            <a:xfrm>
              <a:off x="4748229" y="2515328"/>
              <a:ext cx="925975" cy="438581"/>
            </a:xfrm>
            <a:prstGeom prst="rect">
              <a:avLst/>
            </a:prstGeom>
            <a:noFill/>
          </p:spPr>
          <p:txBody>
            <a:bodyPr wrap="none" lIns="91440" tIns="45720" rIns="91440" bIns="45720" rtlCol="0">
              <a:spAutoFit/>
            </a:bodyPr>
            <a:lstStyle>
              <a:defPPr>
                <a:defRPr lang="zh-CN"/>
              </a:defPPr>
              <a:lvl1pPr>
                <a:defRPr sz="4000">
                  <a:solidFill>
                    <a:srgbClr val="605E5E"/>
                  </a:solidFill>
                  <a:latin typeface="Impact" panose="020B0806030902050204" pitchFamily="34" charset="0"/>
                  <a:cs typeface="Aharoni" panose="02010803020104030203" pitchFamily="2" charset="-79"/>
                </a:defRPr>
              </a:lvl1pPr>
            </a:lstStyle>
            <a:p>
              <a:pPr>
                <a:defRPr/>
              </a:pPr>
              <a:r>
                <a:rPr lang="en-US" altLang="zh-CN" sz="3200" kern="0" dirty="0"/>
                <a:t>Step 3</a:t>
              </a:r>
              <a:endParaRPr lang="zh-CN" altLang="en-US" sz="3200" kern="0" dirty="0"/>
            </a:p>
          </p:txBody>
        </p:sp>
      </p:grpSp>
      <p:sp>
        <p:nvSpPr>
          <p:cNvPr id="33" name="文本框 8"/>
          <p:cNvSpPr txBox="1"/>
          <p:nvPr/>
        </p:nvSpPr>
        <p:spPr>
          <a:xfrm>
            <a:off x="1487489" y="5079211"/>
            <a:ext cx="2780284" cy="718017"/>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E74C2E"/>
                </a:solidFill>
                <a:latin typeface="微软雅黑" panose="020B0503020204020204" pitchFamily="34" charset="-122"/>
                <a:ea typeface="微软雅黑" panose="020B0503020204020204" pitchFamily="34" charset="-122"/>
              </a:rPr>
              <a:t>请在此输入你的标题</a:t>
            </a:r>
            <a:endParaRPr lang="en-US" altLang="zh-CN" sz="1400" b="1" dirty="0">
              <a:solidFill>
                <a:srgbClr val="E74C2E"/>
              </a:solidFill>
              <a:latin typeface="微软雅黑" panose="020B0503020204020204" pitchFamily="34" charset="-122"/>
              <a:ea typeface="微软雅黑" panose="020B0503020204020204" pitchFamily="34" charset="-122"/>
            </a:endParaRPr>
          </a:p>
          <a:p>
            <a:r>
              <a:rPr lang="zh-CN" altLang="en-US" sz="1333" b="1" dirty="0">
                <a:solidFill>
                  <a:prstClr val="black">
                    <a:lumMod val="65000"/>
                    <a:lumOff val="35000"/>
                  </a:prstClr>
                </a:solidFill>
                <a:latin typeface="微软雅黑" panose="020B0503020204020204" pitchFamily="34" charset="-122"/>
                <a:ea typeface="微软雅黑" panose="020B0503020204020204" pitchFamily="34" charset="-122"/>
              </a:rPr>
              <a:t>请在此粘贴或者输入你的文字内容</a:t>
            </a:r>
            <a:endParaRPr lang="en-US" altLang="zh-CN" sz="1333" b="1" dirty="0">
              <a:solidFill>
                <a:prstClr val="black">
                  <a:lumMod val="65000"/>
                  <a:lumOff val="35000"/>
                </a:prstClr>
              </a:solidFill>
              <a:latin typeface="微软雅黑" panose="020B0503020204020204" pitchFamily="34" charset="-122"/>
              <a:ea typeface="微软雅黑" panose="020B0503020204020204" pitchFamily="34" charset="-122"/>
            </a:endParaRPr>
          </a:p>
          <a:p>
            <a:r>
              <a:rPr lang="zh-CN" altLang="en-US" sz="1333" b="1" dirty="0">
                <a:solidFill>
                  <a:prstClr val="black">
                    <a:lumMod val="65000"/>
                    <a:lumOff val="35000"/>
                  </a:prstClr>
                </a:solidFill>
                <a:latin typeface="微软雅黑" panose="020B0503020204020204" pitchFamily="34" charset="-122"/>
                <a:ea typeface="微软雅黑" panose="020B0503020204020204" pitchFamily="34" charset="-122"/>
              </a:rPr>
              <a:t>请在此粘贴或者输入你的文字内容</a:t>
            </a:r>
            <a:endParaRPr lang="en-US" altLang="zh-CN" sz="1333" b="1"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34" name="文本框 8"/>
          <p:cNvSpPr txBox="1"/>
          <p:nvPr/>
        </p:nvSpPr>
        <p:spPr>
          <a:xfrm>
            <a:off x="3837542" y="1412776"/>
            <a:ext cx="2780284" cy="718017"/>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E74C2E"/>
                </a:solidFill>
                <a:latin typeface="微软雅黑" panose="020B0503020204020204" pitchFamily="34" charset="-122"/>
                <a:ea typeface="微软雅黑" panose="020B0503020204020204" pitchFamily="34" charset="-122"/>
              </a:rPr>
              <a:t>请在此输入你的标题</a:t>
            </a:r>
            <a:endParaRPr lang="en-US" altLang="zh-CN" sz="1400" b="1" dirty="0">
              <a:solidFill>
                <a:srgbClr val="E74C2E"/>
              </a:solidFill>
              <a:latin typeface="微软雅黑" panose="020B0503020204020204" pitchFamily="34" charset="-122"/>
              <a:ea typeface="微软雅黑" panose="020B0503020204020204" pitchFamily="34" charset="-122"/>
            </a:endParaRPr>
          </a:p>
          <a:p>
            <a:r>
              <a:rPr lang="zh-CN" altLang="en-US" sz="1333" b="1" dirty="0">
                <a:solidFill>
                  <a:prstClr val="black">
                    <a:lumMod val="65000"/>
                    <a:lumOff val="35000"/>
                  </a:prstClr>
                </a:solidFill>
                <a:latin typeface="微软雅黑" panose="020B0503020204020204" pitchFamily="34" charset="-122"/>
                <a:ea typeface="微软雅黑" panose="020B0503020204020204" pitchFamily="34" charset="-122"/>
              </a:rPr>
              <a:t>请在此粘贴或者输入你的文字内容</a:t>
            </a:r>
            <a:endParaRPr lang="en-US" altLang="zh-CN" sz="1333" b="1" dirty="0">
              <a:solidFill>
                <a:prstClr val="black">
                  <a:lumMod val="65000"/>
                  <a:lumOff val="35000"/>
                </a:prstClr>
              </a:solidFill>
              <a:latin typeface="微软雅黑" panose="020B0503020204020204" pitchFamily="34" charset="-122"/>
              <a:ea typeface="微软雅黑" panose="020B0503020204020204" pitchFamily="34" charset="-122"/>
            </a:endParaRPr>
          </a:p>
          <a:p>
            <a:r>
              <a:rPr lang="zh-CN" altLang="en-US" sz="1333" b="1" dirty="0">
                <a:solidFill>
                  <a:prstClr val="black">
                    <a:lumMod val="65000"/>
                    <a:lumOff val="35000"/>
                  </a:prstClr>
                </a:solidFill>
                <a:latin typeface="微软雅黑" panose="020B0503020204020204" pitchFamily="34" charset="-122"/>
                <a:ea typeface="微软雅黑" panose="020B0503020204020204" pitchFamily="34" charset="-122"/>
              </a:rPr>
              <a:t>请在此粘贴或者输入你的文字内容</a:t>
            </a:r>
            <a:endParaRPr lang="en-US" altLang="zh-CN" sz="1333" b="1"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35" name="文本框 8"/>
          <p:cNvSpPr txBox="1"/>
          <p:nvPr/>
        </p:nvSpPr>
        <p:spPr>
          <a:xfrm>
            <a:off x="5632506" y="5070376"/>
            <a:ext cx="2780284" cy="718017"/>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E74C2E"/>
                </a:solidFill>
                <a:latin typeface="微软雅黑" panose="020B0503020204020204" pitchFamily="34" charset="-122"/>
                <a:ea typeface="微软雅黑" panose="020B0503020204020204" pitchFamily="34" charset="-122"/>
              </a:rPr>
              <a:t>请在此输入你的标题</a:t>
            </a:r>
            <a:endParaRPr lang="en-US" altLang="zh-CN" sz="1400" b="1" dirty="0">
              <a:solidFill>
                <a:srgbClr val="E74C2E"/>
              </a:solidFill>
              <a:latin typeface="微软雅黑" panose="020B0503020204020204" pitchFamily="34" charset="-122"/>
              <a:ea typeface="微软雅黑" panose="020B0503020204020204" pitchFamily="34" charset="-122"/>
            </a:endParaRPr>
          </a:p>
          <a:p>
            <a:r>
              <a:rPr lang="zh-CN" altLang="en-US" sz="1333" b="1" dirty="0">
                <a:solidFill>
                  <a:prstClr val="black">
                    <a:lumMod val="65000"/>
                    <a:lumOff val="35000"/>
                  </a:prstClr>
                </a:solidFill>
                <a:latin typeface="微软雅黑" panose="020B0503020204020204" pitchFamily="34" charset="-122"/>
                <a:ea typeface="微软雅黑" panose="020B0503020204020204" pitchFamily="34" charset="-122"/>
              </a:rPr>
              <a:t>请在此粘贴或者输入你的文字内容</a:t>
            </a:r>
            <a:endParaRPr lang="en-US" altLang="zh-CN" sz="1333" b="1" dirty="0">
              <a:solidFill>
                <a:prstClr val="black">
                  <a:lumMod val="65000"/>
                  <a:lumOff val="35000"/>
                </a:prstClr>
              </a:solidFill>
              <a:latin typeface="微软雅黑" panose="020B0503020204020204" pitchFamily="34" charset="-122"/>
              <a:ea typeface="微软雅黑" panose="020B0503020204020204" pitchFamily="34" charset="-122"/>
            </a:endParaRPr>
          </a:p>
          <a:p>
            <a:r>
              <a:rPr lang="zh-CN" altLang="en-US" sz="1333" b="1" dirty="0">
                <a:solidFill>
                  <a:prstClr val="black">
                    <a:lumMod val="65000"/>
                    <a:lumOff val="35000"/>
                  </a:prstClr>
                </a:solidFill>
                <a:latin typeface="微软雅黑" panose="020B0503020204020204" pitchFamily="34" charset="-122"/>
                <a:ea typeface="微软雅黑" panose="020B0503020204020204" pitchFamily="34" charset="-122"/>
              </a:rPr>
              <a:t>请在此粘贴或者输入你的文字内容</a:t>
            </a:r>
            <a:endParaRPr lang="en-US" altLang="zh-CN" sz="1333" b="1"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36" name="文本框 8"/>
          <p:cNvSpPr txBox="1"/>
          <p:nvPr/>
        </p:nvSpPr>
        <p:spPr>
          <a:xfrm>
            <a:off x="7841201" y="1518794"/>
            <a:ext cx="2780284" cy="718017"/>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E74C2E"/>
                </a:solidFill>
                <a:latin typeface="微软雅黑" panose="020B0503020204020204" pitchFamily="34" charset="-122"/>
                <a:ea typeface="微软雅黑" panose="020B0503020204020204" pitchFamily="34" charset="-122"/>
              </a:rPr>
              <a:t>请在此输入你的标题</a:t>
            </a:r>
            <a:endParaRPr lang="en-US" altLang="zh-CN" sz="1400" b="1" dirty="0">
              <a:solidFill>
                <a:srgbClr val="E74C2E"/>
              </a:solidFill>
              <a:latin typeface="微软雅黑" panose="020B0503020204020204" pitchFamily="34" charset="-122"/>
              <a:ea typeface="微软雅黑" panose="020B0503020204020204" pitchFamily="34" charset="-122"/>
            </a:endParaRPr>
          </a:p>
          <a:p>
            <a:r>
              <a:rPr lang="zh-CN" altLang="en-US" sz="1333" b="1" dirty="0">
                <a:solidFill>
                  <a:prstClr val="black">
                    <a:lumMod val="65000"/>
                    <a:lumOff val="35000"/>
                  </a:prstClr>
                </a:solidFill>
                <a:latin typeface="微软雅黑" panose="020B0503020204020204" pitchFamily="34" charset="-122"/>
                <a:ea typeface="微软雅黑" panose="020B0503020204020204" pitchFamily="34" charset="-122"/>
              </a:rPr>
              <a:t>请在此粘贴或者输入你的文字内容</a:t>
            </a:r>
            <a:endParaRPr lang="en-US" altLang="zh-CN" sz="1333" b="1" dirty="0">
              <a:solidFill>
                <a:prstClr val="black">
                  <a:lumMod val="65000"/>
                  <a:lumOff val="35000"/>
                </a:prstClr>
              </a:solidFill>
              <a:latin typeface="微软雅黑" panose="020B0503020204020204" pitchFamily="34" charset="-122"/>
              <a:ea typeface="微软雅黑" panose="020B0503020204020204" pitchFamily="34" charset="-122"/>
            </a:endParaRPr>
          </a:p>
          <a:p>
            <a:r>
              <a:rPr lang="zh-CN" altLang="en-US" sz="1333" b="1" dirty="0">
                <a:solidFill>
                  <a:prstClr val="black">
                    <a:lumMod val="65000"/>
                    <a:lumOff val="35000"/>
                  </a:prstClr>
                </a:solidFill>
                <a:latin typeface="微软雅黑" panose="020B0503020204020204" pitchFamily="34" charset="-122"/>
                <a:ea typeface="微软雅黑" panose="020B0503020204020204" pitchFamily="34" charset="-122"/>
              </a:rPr>
              <a:t>请在此粘贴或者输入你的文字内容</a:t>
            </a:r>
            <a:endParaRPr lang="en-US" altLang="zh-CN" sz="1333"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37" name="组合 36"/>
          <p:cNvGrpSpPr/>
          <p:nvPr/>
        </p:nvGrpSpPr>
        <p:grpSpPr>
          <a:xfrm>
            <a:off x="3678255" y="2360319"/>
            <a:ext cx="2719821" cy="2444499"/>
            <a:chOff x="2758691" y="1650156"/>
            <a:chExt cx="2039866" cy="1833374"/>
          </a:xfrm>
        </p:grpSpPr>
        <p:sp>
          <p:nvSpPr>
            <p:cNvPr id="38" name="Freeform 44"/>
            <p:cNvSpPr/>
            <p:nvPr/>
          </p:nvSpPr>
          <p:spPr bwMode="auto">
            <a:xfrm>
              <a:off x="2758691" y="1650156"/>
              <a:ext cx="2039866" cy="1833374"/>
            </a:xfrm>
            <a:custGeom>
              <a:avLst/>
              <a:gdLst>
                <a:gd name="T0" fmla="*/ 1148 w 1148"/>
                <a:gd name="T1" fmla="*/ 515 h 1030"/>
                <a:gd name="T2" fmla="*/ 1019 w 1148"/>
                <a:gd name="T3" fmla="*/ 412 h 1030"/>
                <a:gd name="T4" fmla="*/ 515 w 1148"/>
                <a:gd name="T5" fmla="*/ 0 h 1030"/>
                <a:gd name="T6" fmla="*/ 0 w 1148"/>
                <a:gd name="T7" fmla="*/ 515 h 1030"/>
                <a:gd name="T8" fmla="*/ 515 w 1148"/>
                <a:gd name="T9" fmla="*/ 1030 h 1030"/>
                <a:gd name="T10" fmla="*/ 1019 w 1148"/>
                <a:gd name="T11" fmla="*/ 618 h 1030"/>
                <a:gd name="T12" fmla="*/ 1148 w 1148"/>
                <a:gd name="T13" fmla="*/ 515 h 1030"/>
              </a:gdLst>
              <a:ahLst/>
              <a:cxnLst>
                <a:cxn ang="0">
                  <a:pos x="T0" y="T1"/>
                </a:cxn>
                <a:cxn ang="0">
                  <a:pos x="T2" y="T3"/>
                </a:cxn>
                <a:cxn ang="0">
                  <a:pos x="T4" y="T5"/>
                </a:cxn>
                <a:cxn ang="0">
                  <a:pos x="T6" y="T7"/>
                </a:cxn>
                <a:cxn ang="0">
                  <a:pos x="T8" y="T9"/>
                </a:cxn>
                <a:cxn ang="0">
                  <a:pos x="T10" y="T11"/>
                </a:cxn>
                <a:cxn ang="0">
                  <a:pos x="T12" y="T13"/>
                </a:cxn>
              </a:cxnLst>
              <a:rect l="0" t="0" r="r" b="b"/>
              <a:pathLst>
                <a:path w="1148" h="1030">
                  <a:moveTo>
                    <a:pt x="1148" y="515"/>
                  </a:moveTo>
                  <a:cubicBezTo>
                    <a:pt x="1019" y="412"/>
                    <a:pt x="1019" y="412"/>
                    <a:pt x="1019" y="412"/>
                  </a:cubicBezTo>
                  <a:cubicBezTo>
                    <a:pt x="971" y="177"/>
                    <a:pt x="763" y="0"/>
                    <a:pt x="515" y="0"/>
                  </a:cubicBezTo>
                  <a:cubicBezTo>
                    <a:pt x="230" y="0"/>
                    <a:pt x="0" y="231"/>
                    <a:pt x="0" y="515"/>
                  </a:cubicBezTo>
                  <a:cubicBezTo>
                    <a:pt x="0" y="799"/>
                    <a:pt x="230" y="1030"/>
                    <a:pt x="515" y="1030"/>
                  </a:cubicBezTo>
                  <a:cubicBezTo>
                    <a:pt x="763" y="1030"/>
                    <a:pt x="971" y="853"/>
                    <a:pt x="1019" y="618"/>
                  </a:cubicBezTo>
                  <a:lnTo>
                    <a:pt x="1148" y="515"/>
                  </a:lnTo>
                  <a:close/>
                </a:path>
              </a:pathLst>
            </a:custGeom>
            <a:gradFill flip="none" rotWithShape="1">
              <a:gsLst>
                <a:gs pos="100000">
                  <a:srgbClr val="FFFFFF">
                    <a:lumMod val="100000"/>
                  </a:srgbClr>
                </a:gs>
                <a:gs pos="0">
                  <a:srgbClr val="D9D9DA"/>
                </a:gs>
              </a:gsLst>
              <a:lin ang="2700000" scaled="1"/>
              <a:tileRect/>
            </a:gradFill>
            <a:ln w="19050" cap="flat" cmpd="sng" algn="ctr">
              <a:gradFill flip="none" rotWithShape="1">
                <a:gsLst>
                  <a:gs pos="100000">
                    <a:srgbClr val="FFFFFF"/>
                  </a:gs>
                  <a:gs pos="0">
                    <a:srgbClr val="D9D9DA"/>
                  </a:gs>
                </a:gsLst>
                <a:lin ang="13500000" scaled="1"/>
                <a:tileRect/>
              </a:gradFill>
              <a:prstDash val="solid"/>
              <a:miter lim="800000"/>
            </a:ln>
            <a:effectLst/>
          </p:spPr>
          <p:txBody>
            <a:bodyPr lIns="91440" tIns="45720" rIns="91440" bIns="45720" rtlCol="0" anchor="ctr"/>
            <a:lstStyle/>
            <a:p>
              <a:pPr algn="ctr">
                <a:defRPr/>
              </a:pPr>
              <a:endParaRPr lang="zh-CN" altLang="en-US" sz="1467" kern="0">
                <a:solidFill>
                  <a:sysClr val="window" lastClr="FFFFFF"/>
                </a:solidFill>
                <a:ea typeface="微软雅黑" panose="020B0503020204020204" pitchFamily="34" charset="-122"/>
              </a:endParaRPr>
            </a:p>
          </p:txBody>
        </p:sp>
        <p:sp>
          <p:nvSpPr>
            <p:cNvPr id="39" name="Freeform 45"/>
            <p:cNvSpPr>
              <a:spLocks noEditPoints="1"/>
            </p:cNvSpPr>
            <p:nvPr/>
          </p:nvSpPr>
          <p:spPr bwMode="auto">
            <a:xfrm>
              <a:off x="2758691" y="1650156"/>
              <a:ext cx="2039866" cy="1833374"/>
            </a:xfrm>
            <a:custGeom>
              <a:avLst/>
              <a:gdLst>
                <a:gd name="T0" fmla="*/ 1019 w 1148"/>
                <a:gd name="T1" fmla="*/ 412 h 1030"/>
                <a:gd name="T2" fmla="*/ 515 w 1148"/>
                <a:gd name="T3" fmla="*/ 0 h 1030"/>
                <a:gd name="T4" fmla="*/ 0 w 1148"/>
                <a:gd name="T5" fmla="*/ 515 h 1030"/>
                <a:gd name="T6" fmla="*/ 515 w 1148"/>
                <a:gd name="T7" fmla="*/ 1030 h 1030"/>
                <a:gd name="T8" fmla="*/ 1019 w 1148"/>
                <a:gd name="T9" fmla="*/ 618 h 1030"/>
                <a:gd name="T10" fmla="*/ 1148 w 1148"/>
                <a:gd name="T11" fmla="*/ 515 h 1030"/>
                <a:gd name="T12" fmla="*/ 1019 w 1148"/>
                <a:gd name="T13" fmla="*/ 412 h 1030"/>
                <a:gd name="T14" fmla="*/ 515 w 1148"/>
                <a:gd name="T15" fmla="*/ 979 h 1030"/>
                <a:gd name="T16" fmla="*/ 51 w 1148"/>
                <a:gd name="T17" fmla="*/ 515 h 1030"/>
                <a:gd name="T18" fmla="*/ 515 w 1148"/>
                <a:gd name="T19" fmla="*/ 51 h 1030"/>
                <a:gd name="T20" fmla="*/ 979 w 1148"/>
                <a:gd name="T21" fmla="*/ 515 h 1030"/>
                <a:gd name="T22" fmla="*/ 515 w 1148"/>
                <a:gd name="T23" fmla="*/ 979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8" h="1030">
                  <a:moveTo>
                    <a:pt x="1019" y="412"/>
                  </a:moveTo>
                  <a:cubicBezTo>
                    <a:pt x="971" y="177"/>
                    <a:pt x="763" y="0"/>
                    <a:pt x="515" y="0"/>
                  </a:cubicBezTo>
                  <a:cubicBezTo>
                    <a:pt x="230" y="0"/>
                    <a:pt x="0" y="231"/>
                    <a:pt x="0" y="515"/>
                  </a:cubicBezTo>
                  <a:cubicBezTo>
                    <a:pt x="0" y="799"/>
                    <a:pt x="230" y="1030"/>
                    <a:pt x="515" y="1030"/>
                  </a:cubicBezTo>
                  <a:cubicBezTo>
                    <a:pt x="763" y="1030"/>
                    <a:pt x="971" y="853"/>
                    <a:pt x="1019" y="618"/>
                  </a:cubicBezTo>
                  <a:cubicBezTo>
                    <a:pt x="1148" y="515"/>
                    <a:pt x="1148" y="515"/>
                    <a:pt x="1148" y="515"/>
                  </a:cubicBezTo>
                  <a:lnTo>
                    <a:pt x="1019" y="412"/>
                  </a:lnTo>
                  <a:close/>
                  <a:moveTo>
                    <a:pt x="515" y="979"/>
                  </a:moveTo>
                  <a:cubicBezTo>
                    <a:pt x="258" y="979"/>
                    <a:pt x="51" y="771"/>
                    <a:pt x="51" y="515"/>
                  </a:cubicBezTo>
                  <a:cubicBezTo>
                    <a:pt x="51" y="259"/>
                    <a:pt x="258" y="51"/>
                    <a:pt x="515" y="51"/>
                  </a:cubicBezTo>
                  <a:cubicBezTo>
                    <a:pt x="771" y="51"/>
                    <a:pt x="979" y="259"/>
                    <a:pt x="979" y="515"/>
                  </a:cubicBezTo>
                  <a:cubicBezTo>
                    <a:pt x="979" y="771"/>
                    <a:pt x="771" y="979"/>
                    <a:pt x="515" y="979"/>
                  </a:cubicBezTo>
                  <a:close/>
                </a:path>
              </a:pathLst>
            </a:custGeom>
            <a:solidFill>
              <a:srgbClr val="E74C2E"/>
            </a:solidFill>
            <a:ln>
              <a:noFill/>
            </a:ln>
            <a:effectLst>
              <a:outerShdw blurRad="50800" dist="38100" algn="l" rotWithShape="0">
                <a:prstClr val="black">
                  <a:alpha val="40000"/>
                </a:prstClr>
              </a:outerShdw>
            </a:effectLst>
          </p:spPr>
          <p:txBody>
            <a:bodyPr vert="horz" wrap="square" lIns="91440" tIns="45720" rIns="91440" bIns="45720" numCol="1" anchor="t" anchorCtr="0" compatLnSpc="1"/>
            <a:lstStyle/>
            <a:p>
              <a:pPr>
                <a:defRPr/>
              </a:pPr>
              <a:endParaRPr lang="zh-CN" altLang="en-US" sz="1467" kern="0">
                <a:solidFill>
                  <a:sysClr val="windowText" lastClr="000000"/>
                </a:solidFill>
              </a:endParaRPr>
            </a:p>
          </p:txBody>
        </p:sp>
        <p:sp>
          <p:nvSpPr>
            <p:cNvPr id="40" name="Freeform 48"/>
            <p:cNvSpPr>
              <a:spLocks noEditPoints="1"/>
            </p:cNvSpPr>
            <p:nvPr/>
          </p:nvSpPr>
          <p:spPr bwMode="auto">
            <a:xfrm>
              <a:off x="3479973" y="2033151"/>
              <a:ext cx="472889" cy="472889"/>
            </a:xfrm>
            <a:custGeom>
              <a:avLst/>
              <a:gdLst>
                <a:gd name="T0" fmla="*/ 152 w 152"/>
                <a:gd name="T1" fmla="*/ 88 h 152"/>
                <a:gd name="T2" fmla="*/ 152 w 152"/>
                <a:gd name="T3" fmla="*/ 64 h 152"/>
                <a:gd name="T4" fmla="*/ 138 w 152"/>
                <a:gd name="T5" fmla="*/ 64 h 152"/>
                <a:gd name="T6" fmla="*/ 128 w 152"/>
                <a:gd name="T7" fmla="*/ 40 h 152"/>
                <a:gd name="T8" fmla="*/ 138 w 152"/>
                <a:gd name="T9" fmla="*/ 31 h 152"/>
                <a:gd name="T10" fmla="*/ 121 w 152"/>
                <a:gd name="T11" fmla="*/ 14 h 152"/>
                <a:gd name="T12" fmla="*/ 111 w 152"/>
                <a:gd name="T13" fmla="*/ 24 h 152"/>
                <a:gd name="T14" fmla="*/ 88 w 152"/>
                <a:gd name="T15" fmla="*/ 14 h 152"/>
                <a:gd name="T16" fmla="*/ 88 w 152"/>
                <a:gd name="T17" fmla="*/ 0 h 152"/>
                <a:gd name="T18" fmla="*/ 64 w 152"/>
                <a:gd name="T19" fmla="*/ 0 h 152"/>
                <a:gd name="T20" fmla="*/ 64 w 152"/>
                <a:gd name="T21" fmla="*/ 14 h 152"/>
                <a:gd name="T22" fmla="*/ 41 w 152"/>
                <a:gd name="T23" fmla="*/ 24 h 152"/>
                <a:gd name="T24" fmla="*/ 31 w 152"/>
                <a:gd name="T25" fmla="*/ 14 h 152"/>
                <a:gd name="T26" fmla="*/ 14 w 152"/>
                <a:gd name="T27" fmla="*/ 31 h 152"/>
                <a:gd name="T28" fmla="*/ 24 w 152"/>
                <a:gd name="T29" fmla="*/ 40 h 152"/>
                <a:gd name="T30" fmla="*/ 14 w 152"/>
                <a:gd name="T31" fmla="*/ 64 h 152"/>
                <a:gd name="T32" fmla="*/ 0 w 152"/>
                <a:gd name="T33" fmla="*/ 64 h 152"/>
                <a:gd name="T34" fmla="*/ 0 w 152"/>
                <a:gd name="T35" fmla="*/ 88 h 152"/>
                <a:gd name="T36" fmla="*/ 14 w 152"/>
                <a:gd name="T37" fmla="*/ 88 h 152"/>
                <a:gd name="T38" fmla="*/ 24 w 152"/>
                <a:gd name="T39" fmla="*/ 111 h 152"/>
                <a:gd name="T40" fmla="*/ 14 w 152"/>
                <a:gd name="T41" fmla="*/ 121 h 152"/>
                <a:gd name="T42" fmla="*/ 31 w 152"/>
                <a:gd name="T43" fmla="*/ 138 h 152"/>
                <a:gd name="T44" fmla="*/ 41 w 152"/>
                <a:gd name="T45" fmla="*/ 128 h 152"/>
                <a:gd name="T46" fmla="*/ 64 w 152"/>
                <a:gd name="T47" fmla="*/ 138 h 152"/>
                <a:gd name="T48" fmla="*/ 64 w 152"/>
                <a:gd name="T49" fmla="*/ 152 h 152"/>
                <a:gd name="T50" fmla="*/ 88 w 152"/>
                <a:gd name="T51" fmla="*/ 152 h 152"/>
                <a:gd name="T52" fmla="*/ 88 w 152"/>
                <a:gd name="T53" fmla="*/ 138 h 152"/>
                <a:gd name="T54" fmla="*/ 111 w 152"/>
                <a:gd name="T55" fmla="*/ 128 h 152"/>
                <a:gd name="T56" fmla="*/ 121 w 152"/>
                <a:gd name="T57" fmla="*/ 138 h 152"/>
                <a:gd name="T58" fmla="*/ 138 w 152"/>
                <a:gd name="T59" fmla="*/ 121 h 152"/>
                <a:gd name="T60" fmla="*/ 128 w 152"/>
                <a:gd name="T61" fmla="*/ 111 h 152"/>
                <a:gd name="T62" fmla="*/ 138 w 152"/>
                <a:gd name="T63" fmla="*/ 88 h 152"/>
                <a:gd name="T64" fmla="*/ 152 w 152"/>
                <a:gd name="T65" fmla="*/ 88 h 152"/>
                <a:gd name="T66" fmla="*/ 76 w 152"/>
                <a:gd name="T67" fmla="*/ 115 h 152"/>
                <a:gd name="T68" fmla="*/ 37 w 152"/>
                <a:gd name="T69" fmla="*/ 76 h 152"/>
                <a:gd name="T70" fmla="*/ 76 w 152"/>
                <a:gd name="T71" fmla="*/ 37 h 152"/>
                <a:gd name="T72" fmla="*/ 115 w 152"/>
                <a:gd name="T73" fmla="*/ 76 h 152"/>
                <a:gd name="T74" fmla="*/ 76 w 152"/>
                <a:gd name="T75" fmla="*/ 115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52">
                  <a:moveTo>
                    <a:pt x="152" y="88"/>
                  </a:moveTo>
                  <a:cubicBezTo>
                    <a:pt x="152" y="64"/>
                    <a:pt x="152" y="64"/>
                    <a:pt x="152" y="64"/>
                  </a:cubicBezTo>
                  <a:cubicBezTo>
                    <a:pt x="138" y="64"/>
                    <a:pt x="138" y="64"/>
                    <a:pt x="138" y="64"/>
                  </a:cubicBezTo>
                  <a:cubicBezTo>
                    <a:pt x="136" y="55"/>
                    <a:pt x="133" y="47"/>
                    <a:pt x="128" y="40"/>
                  </a:cubicBezTo>
                  <a:cubicBezTo>
                    <a:pt x="138" y="31"/>
                    <a:pt x="138" y="31"/>
                    <a:pt x="138" y="31"/>
                  </a:cubicBezTo>
                  <a:cubicBezTo>
                    <a:pt x="121" y="14"/>
                    <a:pt x="121" y="14"/>
                    <a:pt x="121" y="14"/>
                  </a:cubicBezTo>
                  <a:cubicBezTo>
                    <a:pt x="111" y="24"/>
                    <a:pt x="111" y="24"/>
                    <a:pt x="111" y="24"/>
                  </a:cubicBezTo>
                  <a:cubicBezTo>
                    <a:pt x="104" y="19"/>
                    <a:pt x="96" y="16"/>
                    <a:pt x="88" y="14"/>
                  </a:cubicBezTo>
                  <a:cubicBezTo>
                    <a:pt x="88" y="0"/>
                    <a:pt x="88" y="0"/>
                    <a:pt x="88" y="0"/>
                  </a:cubicBezTo>
                  <a:cubicBezTo>
                    <a:pt x="64" y="0"/>
                    <a:pt x="64" y="0"/>
                    <a:pt x="64" y="0"/>
                  </a:cubicBezTo>
                  <a:cubicBezTo>
                    <a:pt x="64" y="14"/>
                    <a:pt x="64" y="14"/>
                    <a:pt x="64" y="14"/>
                  </a:cubicBezTo>
                  <a:cubicBezTo>
                    <a:pt x="56" y="16"/>
                    <a:pt x="48" y="19"/>
                    <a:pt x="41" y="24"/>
                  </a:cubicBezTo>
                  <a:cubicBezTo>
                    <a:pt x="31" y="14"/>
                    <a:pt x="31" y="14"/>
                    <a:pt x="31" y="14"/>
                  </a:cubicBezTo>
                  <a:cubicBezTo>
                    <a:pt x="14" y="31"/>
                    <a:pt x="14" y="31"/>
                    <a:pt x="14" y="31"/>
                  </a:cubicBezTo>
                  <a:cubicBezTo>
                    <a:pt x="24" y="40"/>
                    <a:pt x="24" y="40"/>
                    <a:pt x="24" y="40"/>
                  </a:cubicBezTo>
                  <a:cubicBezTo>
                    <a:pt x="19" y="47"/>
                    <a:pt x="16" y="55"/>
                    <a:pt x="14" y="64"/>
                  </a:cubicBezTo>
                  <a:cubicBezTo>
                    <a:pt x="0" y="64"/>
                    <a:pt x="0" y="64"/>
                    <a:pt x="0" y="64"/>
                  </a:cubicBezTo>
                  <a:cubicBezTo>
                    <a:pt x="0" y="88"/>
                    <a:pt x="0" y="88"/>
                    <a:pt x="0" y="88"/>
                  </a:cubicBezTo>
                  <a:cubicBezTo>
                    <a:pt x="14" y="88"/>
                    <a:pt x="14" y="88"/>
                    <a:pt x="14" y="88"/>
                  </a:cubicBezTo>
                  <a:cubicBezTo>
                    <a:pt x="16" y="96"/>
                    <a:pt x="19" y="104"/>
                    <a:pt x="24" y="111"/>
                  </a:cubicBezTo>
                  <a:cubicBezTo>
                    <a:pt x="14" y="121"/>
                    <a:pt x="14" y="121"/>
                    <a:pt x="14" y="121"/>
                  </a:cubicBezTo>
                  <a:cubicBezTo>
                    <a:pt x="31" y="138"/>
                    <a:pt x="31" y="138"/>
                    <a:pt x="31" y="138"/>
                  </a:cubicBezTo>
                  <a:cubicBezTo>
                    <a:pt x="41" y="128"/>
                    <a:pt x="41" y="128"/>
                    <a:pt x="41" y="128"/>
                  </a:cubicBezTo>
                  <a:cubicBezTo>
                    <a:pt x="48" y="133"/>
                    <a:pt x="56" y="136"/>
                    <a:pt x="64" y="138"/>
                  </a:cubicBezTo>
                  <a:cubicBezTo>
                    <a:pt x="64" y="152"/>
                    <a:pt x="64" y="152"/>
                    <a:pt x="64" y="152"/>
                  </a:cubicBezTo>
                  <a:cubicBezTo>
                    <a:pt x="88" y="152"/>
                    <a:pt x="88" y="152"/>
                    <a:pt x="88" y="152"/>
                  </a:cubicBezTo>
                  <a:cubicBezTo>
                    <a:pt x="88" y="138"/>
                    <a:pt x="88" y="138"/>
                    <a:pt x="88" y="138"/>
                  </a:cubicBezTo>
                  <a:cubicBezTo>
                    <a:pt x="96" y="136"/>
                    <a:pt x="104" y="133"/>
                    <a:pt x="111" y="128"/>
                  </a:cubicBezTo>
                  <a:cubicBezTo>
                    <a:pt x="121" y="138"/>
                    <a:pt x="121" y="138"/>
                    <a:pt x="121" y="138"/>
                  </a:cubicBezTo>
                  <a:cubicBezTo>
                    <a:pt x="138" y="121"/>
                    <a:pt x="138" y="121"/>
                    <a:pt x="138" y="121"/>
                  </a:cubicBezTo>
                  <a:cubicBezTo>
                    <a:pt x="128" y="111"/>
                    <a:pt x="128" y="111"/>
                    <a:pt x="128" y="111"/>
                  </a:cubicBezTo>
                  <a:cubicBezTo>
                    <a:pt x="133" y="104"/>
                    <a:pt x="136" y="96"/>
                    <a:pt x="138" y="88"/>
                  </a:cubicBezTo>
                  <a:lnTo>
                    <a:pt x="152" y="88"/>
                  </a:lnTo>
                  <a:close/>
                  <a:moveTo>
                    <a:pt x="76" y="115"/>
                  </a:moveTo>
                  <a:cubicBezTo>
                    <a:pt x="54" y="115"/>
                    <a:pt x="37" y="98"/>
                    <a:pt x="37" y="76"/>
                  </a:cubicBezTo>
                  <a:cubicBezTo>
                    <a:pt x="37" y="54"/>
                    <a:pt x="54" y="37"/>
                    <a:pt x="76" y="37"/>
                  </a:cubicBezTo>
                  <a:cubicBezTo>
                    <a:pt x="98" y="37"/>
                    <a:pt x="115" y="54"/>
                    <a:pt x="115" y="76"/>
                  </a:cubicBezTo>
                  <a:cubicBezTo>
                    <a:pt x="115" y="98"/>
                    <a:pt x="98" y="115"/>
                    <a:pt x="76" y="115"/>
                  </a:cubicBezTo>
                  <a:close/>
                </a:path>
              </a:pathLst>
            </a:custGeom>
            <a:solidFill>
              <a:srgbClr val="E74C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sz="1467" kern="0">
                <a:solidFill>
                  <a:sysClr val="windowText" lastClr="000000"/>
                </a:solidFill>
              </a:endParaRPr>
            </a:p>
          </p:txBody>
        </p:sp>
        <p:sp>
          <p:nvSpPr>
            <p:cNvPr id="41" name="文本框 111"/>
            <p:cNvSpPr txBox="1"/>
            <p:nvPr/>
          </p:nvSpPr>
          <p:spPr>
            <a:xfrm>
              <a:off x="3186867" y="2515328"/>
              <a:ext cx="917559" cy="438581"/>
            </a:xfrm>
            <a:prstGeom prst="rect">
              <a:avLst/>
            </a:prstGeom>
            <a:noFill/>
          </p:spPr>
          <p:txBody>
            <a:bodyPr wrap="none" lIns="91440" tIns="45720" rIns="91440" bIns="45720" rtlCol="0">
              <a:spAutoFit/>
            </a:bodyPr>
            <a:lstStyle>
              <a:defPPr>
                <a:defRPr lang="zh-CN"/>
              </a:defPPr>
              <a:lvl1pPr>
                <a:defRPr sz="4000">
                  <a:solidFill>
                    <a:srgbClr val="605E5E"/>
                  </a:solidFill>
                  <a:latin typeface="Impact" panose="020B0806030902050204" pitchFamily="34" charset="0"/>
                  <a:cs typeface="Aharoni" panose="02010803020104030203" pitchFamily="2" charset="-79"/>
                </a:defRPr>
              </a:lvl1pPr>
            </a:lstStyle>
            <a:p>
              <a:pPr>
                <a:defRPr/>
              </a:pPr>
              <a:r>
                <a:rPr lang="en-US" altLang="zh-CN" sz="3200" kern="0" dirty="0"/>
                <a:t>Step 2</a:t>
              </a:r>
              <a:endParaRPr lang="zh-CN" altLang="en-US" sz="3200" kern="0" dirty="0"/>
            </a:p>
          </p:txBody>
        </p:sp>
      </p:grpSp>
      <p:grpSp>
        <p:nvGrpSpPr>
          <p:cNvPr id="42" name="组合 41"/>
          <p:cNvGrpSpPr/>
          <p:nvPr/>
        </p:nvGrpSpPr>
        <p:grpSpPr>
          <a:xfrm>
            <a:off x="1634646" y="2360319"/>
            <a:ext cx="2722124" cy="2444499"/>
            <a:chOff x="1225984" y="1650156"/>
            <a:chExt cx="2041593" cy="1833374"/>
          </a:xfrm>
        </p:grpSpPr>
        <p:sp>
          <p:nvSpPr>
            <p:cNvPr id="43" name="Freeform 46"/>
            <p:cNvSpPr/>
            <p:nvPr/>
          </p:nvSpPr>
          <p:spPr bwMode="auto">
            <a:xfrm>
              <a:off x="1225984" y="1650156"/>
              <a:ext cx="2041593" cy="1833374"/>
            </a:xfrm>
            <a:custGeom>
              <a:avLst/>
              <a:gdLst>
                <a:gd name="T0" fmla="*/ 1149 w 1149"/>
                <a:gd name="T1" fmla="*/ 515 h 1030"/>
                <a:gd name="T2" fmla="*/ 1020 w 1149"/>
                <a:gd name="T3" fmla="*/ 412 h 1030"/>
                <a:gd name="T4" fmla="*/ 515 w 1149"/>
                <a:gd name="T5" fmla="*/ 0 h 1030"/>
                <a:gd name="T6" fmla="*/ 0 w 1149"/>
                <a:gd name="T7" fmla="*/ 515 h 1030"/>
                <a:gd name="T8" fmla="*/ 515 w 1149"/>
                <a:gd name="T9" fmla="*/ 1030 h 1030"/>
                <a:gd name="T10" fmla="*/ 1020 w 1149"/>
                <a:gd name="T11" fmla="*/ 618 h 1030"/>
                <a:gd name="T12" fmla="*/ 1149 w 1149"/>
                <a:gd name="T13" fmla="*/ 515 h 1030"/>
              </a:gdLst>
              <a:ahLst/>
              <a:cxnLst>
                <a:cxn ang="0">
                  <a:pos x="T0" y="T1"/>
                </a:cxn>
                <a:cxn ang="0">
                  <a:pos x="T2" y="T3"/>
                </a:cxn>
                <a:cxn ang="0">
                  <a:pos x="T4" y="T5"/>
                </a:cxn>
                <a:cxn ang="0">
                  <a:pos x="T6" y="T7"/>
                </a:cxn>
                <a:cxn ang="0">
                  <a:pos x="T8" y="T9"/>
                </a:cxn>
                <a:cxn ang="0">
                  <a:pos x="T10" y="T11"/>
                </a:cxn>
                <a:cxn ang="0">
                  <a:pos x="T12" y="T13"/>
                </a:cxn>
              </a:cxnLst>
              <a:rect l="0" t="0" r="r" b="b"/>
              <a:pathLst>
                <a:path w="1149" h="1030">
                  <a:moveTo>
                    <a:pt x="1149" y="515"/>
                  </a:moveTo>
                  <a:cubicBezTo>
                    <a:pt x="1020" y="412"/>
                    <a:pt x="1020" y="412"/>
                    <a:pt x="1020" y="412"/>
                  </a:cubicBezTo>
                  <a:cubicBezTo>
                    <a:pt x="972" y="177"/>
                    <a:pt x="764" y="0"/>
                    <a:pt x="515" y="0"/>
                  </a:cubicBezTo>
                  <a:cubicBezTo>
                    <a:pt x="231" y="0"/>
                    <a:pt x="0" y="231"/>
                    <a:pt x="0" y="515"/>
                  </a:cubicBezTo>
                  <a:cubicBezTo>
                    <a:pt x="0" y="799"/>
                    <a:pt x="231" y="1030"/>
                    <a:pt x="515" y="1030"/>
                  </a:cubicBezTo>
                  <a:cubicBezTo>
                    <a:pt x="764" y="1030"/>
                    <a:pt x="972" y="853"/>
                    <a:pt x="1020" y="618"/>
                  </a:cubicBezTo>
                  <a:lnTo>
                    <a:pt x="1149" y="515"/>
                  </a:lnTo>
                  <a:close/>
                </a:path>
              </a:pathLst>
            </a:custGeom>
            <a:gradFill flip="none" rotWithShape="1">
              <a:gsLst>
                <a:gs pos="100000">
                  <a:srgbClr val="FFFFFF">
                    <a:lumMod val="100000"/>
                  </a:srgbClr>
                </a:gs>
                <a:gs pos="0">
                  <a:srgbClr val="D9D9DA"/>
                </a:gs>
              </a:gsLst>
              <a:lin ang="2700000" scaled="1"/>
              <a:tileRect/>
            </a:gradFill>
            <a:ln w="19050" cap="flat" cmpd="sng" algn="ctr">
              <a:gradFill flip="none" rotWithShape="1">
                <a:gsLst>
                  <a:gs pos="100000">
                    <a:srgbClr val="FFFFFF"/>
                  </a:gs>
                  <a:gs pos="0">
                    <a:srgbClr val="D9D9DA"/>
                  </a:gs>
                </a:gsLst>
                <a:lin ang="13500000" scaled="1"/>
                <a:tileRect/>
              </a:gradFill>
              <a:prstDash val="solid"/>
              <a:miter lim="800000"/>
            </a:ln>
            <a:effectLst/>
          </p:spPr>
          <p:txBody>
            <a:bodyPr lIns="91440" tIns="45720" rIns="91440" bIns="45720" rtlCol="0" anchor="ctr"/>
            <a:lstStyle/>
            <a:p>
              <a:pPr algn="ctr">
                <a:defRPr/>
              </a:pPr>
              <a:endParaRPr lang="zh-CN" altLang="en-US" sz="1467" kern="0">
                <a:solidFill>
                  <a:sysClr val="window" lastClr="FFFFFF"/>
                </a:solidFill>
                <a:ea typeface="微软雅黑" panose="020B0503020204020204" pitchFamily="34" charset="-122"/>
              </a:endParaRPr>
            </a:p>
          </p:txBody>
        </p:sp>
        <p:sp>
          <p:nvSpPr>
            <p:cNvPr id="44" name="Freeform 47"/>
            <p:cNvSpPr>
              <a:spLocks noEditPoints="1"/>
            </p:cNvSpPr>
            <p:nvPr/>
          </p:nvSpPr>
          <p:spPr bwMode="auto">
            <a:xfrm>
              <a:off x="1225984" y="1650156"/>
              <a:ext cx="2041593" cy="1833374"/>
            </a:xfrm>
            <a:custGeom>
              <a:avLst/>
              <a:gdLst>
                <a:gd name="T0" fmla="*/ 1020 w 1149"/>
                <a:gd name="T1" fmla="*/ 412 h 1030"/>
                <a:gd name="T2" fmla="*/ 515 w 1149"/>
                <a:gd name="T3" fmla="*/ 0 h 1030"/>
                <a:gd name="T4" fmla="*/ 0 w 1149"/>
                <a:gd name="T5" fmla="*/ 515 h 1030"/>
                <a:gd name="T6" fmla="*/ 515 w 1149"/>
                <a:gd name="T7" fmla="*/ 1030 h 1030"/>
                <a:gd name="T8" fmla="*/ 1020 w 1149"/>
                <a:gd name="T9" fmla="*/ 618 h 1030"/>
                <a:gd name="T10" fmla="*/ 1149 w 1149"/>
                <a:gd name="T11" fmla="*/ 515 h 1030"/>
                <a:gd name="T12" fmla="*/ 1020 w 1149"/>
                <a:gd name="T13" fmla="*/ 412 h 1030"/>
                <a:gd name="T14" fmla="*/ 515 w 1149"/>
                <a:gd name="T15" fmla="*/ 979 h 1030"/>
                <a:gd name="T16" fmla="*/ 51 w 1149"/>
                <a:gd name="T17" fmla="*/ 515 h 1030"/>
                <a:gd name="T18" fmla="*/ 515 w 1149"/>
                <a:gd name="T19" fmla="*/ 51 h 1030"/>
                <a:gd name="T20" fmla="*/ 979 w 1149"/>
                <a:gd name="T21" fmla="*/ 515 h 1030"/>
                <a:gd name="T22" fmla="*/ 515 w 1149"/>
                <a:gd name="T23" fmla="*/ 979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9" h="1030">
                  <a:moveTo>
                    <a:pt x="1020" y="412"/>
                  </a:moveTo>
                  <a:cubicBezTo>
                    <a:pt x="972" y="177"/>
                    <a:pt x="764" y="0"/>
                    <a:pt x="515" y="0"/>
                  </a:cubicBezTo>
                  <a:cubicBezTo>
                    <a:pt x="231" y="0"/>
                    <a:pt x="0" y="231"/>
                    <a:pt x="0" y="515"/>
                  </a:cubicBezTo>
                  <a:cubicBezTo>
                    <a:pt x="0" y="799"/>
                    <a:pt x="231" y="1030"/>
                    <a:pt x="515" y="1030"/>
                  </a:cubicBezTo>
                  <a:cubicBezTo>
                    <a:pt x="764" y="1030"/>
                    <a:pt x="972" y="853"/>
                    <a:pt x="1020" y="618"/>
                  </a:cubicBezTo>
                  <a:cubicBezTo>
                    <a:pt x="1149" y="515"/>
                    <a:pt x="1149" y="515"/>
                    <a:pt x="1149" y="515"/>
                  </a:cubicBezTo>
                  <a:lnTo>
                    <a:pt x="1020" y="412"/>
                  </a:lnTo>
                  <a:close/>
                  <a:moveTo>
                    <a:pt x="515" y="979"/>
                  </a:moveTo>
                  <a:cubicBezTo>
                    <a:pt x="259" y="979"/>
                    <a:pt x="51" y="771"/>
                    <a:pt x="51" y="515"/>
                  </a:cubicBezTo>
                  <a:cubicBezTo>
                    <a:pt x="51" y="259"/>
                    <a:pt x="259" y="51"/>
                    <a:pt x="515" y="51"/>
                  </a:cubicBezTo>
                  <a:cubicBezTo>
                    <a:pt x="771" y="51"/>
                    <a:pt x="979" y="259"/>
                    <a:pt x="979" y="515"/>
                  </a:cubicBezTo>
                  <a:cubicBezTo>
                    <a:pt x="979" y="771"/>
                    <a:pt x="771" y="979"/>
                    <a:pt x="515" y="979"/>
                  </a:cubicBezTo>
                  <a:close/>
                </a:path>
              </a:pathLst>
            </a:custGeom>
            <a:solidFill>
              <a:srgbClr val="E74C2E"/>
            </a:solidFill>
            <a:ln>
              <a:noFill/>
            </a:ln>
            <a:effectLst>
              <a:outerShdw blurRad="50800" dist="38100" algn="l" rotWithShape="0">
                <a:prstClr val="black">
                  <a:alpha val="40000"/>
                </a:prstClr>
              </a:outerShdw>
            </a:effectLst>
          </p:spPr>
          <p:txBody>
            <a:bodyPr vert="horz" wrap="square" lIns="91440" tIns="45720" rIns="91440" bIns="45720" numCol="1" anchor="t" anchorCtr="0" compatLnSpc="1"/>
            <a:lstStyle/>
            <a:p>
              <a:pPr>
                <a:defRPr/>
              </a:pPr>
              <a:endParaRPr lang="zh-CN" altLang="en-US" sz="1467" kern="0">
                <a:solidFill>
                  <a:sysClr val="windowText" lastClr="000000"/>
                </a:solidFill>
              </a:endParaRPr>
            </a:p>
          </p:txBody>
        </p:sp>
        <p:sp>
          <p:nvSpPr>
            <p:cNvPr id="45" name="Freeform 51"/>
            <p:cNvSpPr/>
            <p:nvPr/>
          </p:nvSpPr>
          <p:spPr bwMode="auto">
            <a:xfrm>
              <a:off x="1717062" y="2061750"/>
              <a:ext cx="882323" cy="420009"/>
            </a:xfrm>
            <a:custGeom>
              <a:avLst/>
              <a:gdLst>
                <a:gd name="T0" fmla="*/ 584 w 584"/>
                <a:gd name="T1" fmla="*/ 0 h 278"/>
                <a:gd name="T2" fmla="*/ 449 w 584"/>
                <a:gd name="T3" fmla="*/ 31 h 278"/>
                <a:gd name="T4" fmla="*/ 469 w 584"/>
                <a:gd name="T5" fmla="*/ 62 h 278"/>
                <a:gd name="T6" fmla="*/ 278 w 584"/>
                <a:gd name="T7" fmla="*/ 200 h 278"/>
                <a:gd name="T8" fmla="*/ 214 w 584"/>
                <a:gd name="T9" fmla="*/ 116 h 278"/>
                <a:gd name="T10" fmla="*/ 204 w 584"/>
                <a:gd name="T11" fmla="*/ 101 h 278"/>
                <a:gd name="T12" fmla="*/ 190 w 584"/>
                <a:gd name="T13" fmla="*/ 112 h 278"/>
                <a:gd name="T14" fmla="*/ 0 w 584"/>
                <a:gd name="T15" fmla="*/ 250 h 278"/>
                <a:gd name="T16" fmla="*/ 21 w 584"/>
                <a:gd name="T17" fmla="*/ 278 h 278"/>
                <a:gd name="T18" fmla="*/ 196 w 584"/>
                <a:gd name="T19" fmla="*/ 151 h 278"/>
                <a:gd name="T20" fmla="*/ 260 w 584"/>
                <a:gd name="T21" fmla="*/ 237 h 278"/>
                <a:gd name="T22" fmla="*/ 270 w 584"/>
                <a:gd name="T23" fmla="*/ 252 h 278"/>
                <a:gd name="T24" fmla="*/ 284 w 584"/>
                <a:gd name="T25" fmla="*/ 241 h 278"/>
                <a:gd name="T26" fmla="*/ 490 w 584"/>
                <a:gd name="T27" fmla="*/ 91 h 278"/>
                <a:gd name="T28" fmla="*/ 490 w 584"/>
                <a:gd name="T29" fmla="*/ 91 h 278"/>
                <a:gd name="T30" fmla="*/ 512 w 584"/>
                <a:gd name="T31" fmla="*/ 120 h 278"/>
                <a:gd name="T32" fmla="*/ 584 w 584"/>
                <a:gd name="T33"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4" h="278">
                  <a:moveTo>
                    <a:pt x="584" y="0"/>
                  </a:moveTo>
                  <a:lnTo>
                    <a:pt x="449" y="31"/>
                  </a:lnTo>
                  <a:lnTo>
                    <a:pt x="469" y="62"/>
                  </a:lnTo>
                  <a:lnTo>
                    <a:pt x="278" y="200"/>
                  </a:lnTo>
                  <a:lnTo>
                    <a:pt x="214" y="116"/>
                  </a:lnTo>
                  <a:lnTo>
                    <a:pt x="204" y="101"/>
                  </a:lnTo>
                  <a:lnTo>
                    <a:pt x="190" y="112"/>
                  </a:lnTo>
                  <a:lnTo>
                    <a:pt x="0" y="250"/>
                  </a:lnTo>
                  <a:lnTo>
                    <a:pt x="21" y="278"/>
                  </a:lnTo>
                  <a:lnTo>
                    <a:pt x="196" y="151"/>
                  </a:lnTo>
                  <a:lnTo>
                    <a:pt x="260" y="237"/>
                  </a:lnTo>
                  <a:lnTo>
                    <a:pt x="270" y="252"/>
                  </a:lnTo>
                  <a:lnTo>
                    <a:pt x="284" y="241"/>
                  </a:lnTo>
                  <a:lnTo>
                    <a:pt x="490" y="91"/>
                  </a:lnTo>
                  <a:lnTo>
                    <a:pt x="490" y="91"/>
                  </a:lnTo>
                  <a:lnTo>
                    <a:pt x="512" y="120"/>
                  </a:lnTo>
                  <a:lnTo>
                    <a:pt x="584" y="0"/>
                  </a:lnTo>
                  <a:close/>
                </a:path>
              </a:pathLst>
            </a:custGeom>
            <a:solidFill>
              <a:srgbClr val="E74C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sz="1467" kern="0">
                <a:solidFill>
                  <a:sysClr val="windowText" lastClr="000000"/>
                </a:solidFill>
              </a:endParaRPr>
            </a:p>
          </p:txBody>
        </p:sp>
        <p:sp>
          <p:nvSpPr>
            <p:cNvPr id="46" name="文本框 34"/>
            <p:cNvSpPr txBox="1"/>
            <p:nvPr/>
          </p:nvSpPr>
          <p:spPr>
            <a:xfrm>
              <a:off x="1625505" y="2515328"/>
              <a:ext cx="880289" cy="438581"/>
            </a:xfrm>
            <a:prstGeom prst="rect">
              <a:avLst/>
            </a:prstGeom>
            <a:noFill/>
          </p:spPr>
          <p:txBody>
            <a:bodyPr wrap="none" lIns="91440" tIns="45720" rIns="91440" bIns="45720" rtlCol="0">
              <a:spAutoFit/>
            </a:bodyPr>
            <a:lstStyle>
              <a:defPPr>
                <a:defRPr lang="zh-CN"/>
              </a:defPPr>
              <a:lvl1pPr>
                <a:defRPr sz="4000">
                  <a:solidFill>
                    <a:srgbClr val="605E5E"/>
                  </a:solidFill>
                  <a:latin typeface="Impact" panose="020B0806030902050204" pitchFamily="34" charset="0"/>
                  <a:cs typeface="Aharoni" panose="02010803020104030203" pitchFamily="2" charset="-79"/>
                </a:defRPr>
              </a:lvl1pPr>
            </a:lstStyle>
            <a:p>
              <a:pPr>
                <a:defRPr/>
              </a:pPr>
              <a:r>
                <a:rPr lang="en-US" altLang="zh-CN" sz="3200" kern="0" dirty="0"/>
                <a:t>Step 1</a:t>
              </a:r>
              <a:endParaRPr lang="zh-CN" altLang="en-US" sz="3200" kern="0" dirty="0"/>
            </a:p>
          </p:txBody>
        </p:sp>
      </p:grpSp>
    </p:spTree>
    <p:extLst>
      <p:ext uri="{BB962C8B-B14F-4D97-AF65-F5344CB8AC3E}">
        <p14:creationId xmlns:p14="http://schemas.microsoft.com/office/powerpoint/2010/main" val="2445264589"/>
      </p:ext>
    </p:extLst>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 presetClass="entr" presetSubtype="8"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additive="base">
                                        <p:cTn id="17" dur="500" fill="hold"/>
                                        <p:tgtEl>
                                          <p:spTgt spid="42"/>
                                        </p:tgtEl>
                                        <p:attrNameLst>
                                          <p:attrName>ppt_x</p:attrName>
                                        </p:attrNameLst>
                                      </p:cBhvr>
                                      <p:tavLst>
                                        <p:tav tm="0">
                                          <p:val>
                                            <p:strVal val="0-#ppt_w/2"/>
                                          </p:val>
                                        </p:tav>
                                        <p:tav tm="100000">
                                          <p:val>
                                            <p:strVal val="#ppt_x"/>
                                          </p:val>
                                        </p:tav>
                                      </p:tavLst>
                                    </p:anim>
                                    <p:anim calcmode="lin" valueType="num">
                                      <p:cBhvr additive="base">
                                        <p:cTn id="18" dur="500" fill="hold"/>
                                        <p:tgtEl>
                                          <p:spTgt spid="42"/>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 presetClass="entr" presetSubtype="8"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0-#ppt_w/2"/>
                                          </p:val>
                                        </p:tav>
                                        <p:tav tm="100000">
                                          <p:val>
                                            <p:strVal val="#ppt_x"/>
                                          </p:val>
                                        </p:tav>
                                      </p:tavLst>
                                    </p:anim>
                                    <p:anim calcmode="lin" valueType="num">
                                      <p:cBhvr additive="base">
                                        <p:cTn id="23" dur="500" fill="hold"/>
                                        <p:tgtEl>
                                          <p:spTgt spid="37"/>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8" fill="hold" nodeType="after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0-#ppt_w/2"/>
                                          </p:val>
                                        </p:tav>
                                        <p:tav tm="100000">
                                          <p:val>
                                            <p:strVal val="#ppt_x"/>
                                          </p:val>
                                        </p:tav>
                                      </p:tavLst>
                                    </p:anim>
                                    <p:anim calcmode="lin" valueType="num">
                                      <p:cBhvr additive="base">
                                        <p:cTn id="28" dur="500" fill="hold"/>
                                        <p:tgtEl>
                                          <p:spTgt spid="29"/>
                                        </p:tgtEl>
                                        <p:attrNameLst>
                                          <p:attrName>ppt_y</p:attrName>
                                        </p:attrNameLst>
                                      </p:cBhvr>
                                      <p:tavLst>
                                        <p:tav tm="0">
                                          <p:val>
                                            <p:strVal val="#ppt_y"/>
                                          </p:val>
                                        </p:tav>
                                        <p:tav tm="100000">
                                          <p:val>
                                            <p:strVal val="#ppt_y"/>
                                          </p:val>
                                        </p:tav>
                                      </p:tavLst>
                                    </p:anim>
                                  </p:childTnLst>
                                </p:cTn>
                              </p:par>
                            </p:childTnLst>
                          </p:cTn>
                        </p:par>
                        <p:par>
                          <p:cTn id="29" fill="hold">
                            <p:stCondLst>
                              <p:cond delay="1500"/>
                            </p:stCondLst>
                            <p:childTnLst>
                              <p:par>
                                <p:cTn id="30" presetID="2" presetClass="entr" presetSubtype="8"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additive="base">
                                        <p:cTn id="32" dur="500" fill="hold"/>
                                        <p:tgtEl>
                                          <p:spTgt spid="28"/>
                                        </p:tgtEl>
                                        <p:attrNameLst>
                                          <p:attrName>ppt_x</p:attrName>
                                        </p:attrNameLst>
                                      </p:cBhvr>
                                      <p:tavLst>
                                        <p:tav tm="0">
                                          <p:val>
                                            <p:strVal val="0-#ppt_w/2"/>
                                          </p:val>
                                        </p:tav>
                                        <p:tav tm="100000">
                                          <p:val>
                                            <p:strVal val="#ppt_x"/>
                                          </p:val>
                                        </p:tav>
                                      </p:tavLst>
                                    </p:anim>
                                    <p:anim calcmode="lin" valueType="num">
                                      <p:cBhvr additive="base">
                                        <p:cTn id="33" dur="500" fill="hold"/>
                                        <p:tgtEl>
                                          <p:spTgt spid="28"/>
                                        </p:tgtEl>
                                        <p:attrNameLst>
                                          <p:attrName>ppt_y</p:attrName>
                                        </p:attrNameLst>
                                      </p:cBhvr>
                                      <p:tavLst>
                                        <p:tav tm="0">
                                          <p:val>
                                            <p:strVal val="#ppt_y"/>
                                          </p:val>
                                        </p:tav>
                                        <p:tav tm="100000">
                                          <p:val>
                                            <p:strVal val="#ppt_y"/>
                                          </p:val>
                                        </p:tav>
                                      </p:tavLst>
                                    </p:anim>
                                  </p:childTnLst>
                                </p:cTn>
                              </p:par>
                            </p:childTnLst>
                          </p:cTn>
                        </p:par>
                        <p:par>
                          <p:cTn id="34" fill="hold">
                            <p:stCondLst>
                              <p:cond delay="2000"/>
                            </p:stCondLst>
                            <p:childTnLst>
                              <p:par>
                                <p:cTn id="35" presetID="2" presetClass="entr" presetSubtype="8" fill="hold" nodeType="after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0-#ppt_w/2"/>
                                          </p:val>
                                        </p:tav>
                                        <p:tav tm="100000">
                                          <p:val>
                                            <p:strVal val="#ppt_x"/>
                                          </p:val>
                                        </p:tav>
                                      </p:tavLst>
                                    </p:anim>
                                    <p:anim calcmode="lin" valueType="num">
                                      <p:cBhvr additive="base">
                                        <p:cTn id="38" dur="500" fill="hold"/>
                                        <p:tgtEl>
                                          <p:spTgt spid="23"/>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15" presetClass="entr" presetSubtype="0" fill="hold" grpId="0" nodeType="after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p:cTn id="42" dur="1000" fill="hold"/>
                                        <p:tgtEl>
                                          <p:spTgt spid="33"/>
                                        </p:tgtEl>
                                        <p:attrNameLst>
                                          <p:attrName>ppt_w</p:attrName>
                                        </p:attrNameLst>
                                      </p:cBhvr>
                                      <p:tavLst>
                                        <p:tav tm="0">
                                          <p:val>
                                            <p:fltVal val="0"/>
                                          </p:val>
                                        </p:tav>
                                        <p:tav tm="100000">
                                          <p:val>
                                            <p:strVal val="#ppt_w"/>
                                          </p:val>
                                        </p:tav>
                                      </p:tavLst>
                                    </p:anim>
                                    <p:anim calcmode="lin" valueType="num">
                                      <p:cBhvr>
                                        <p:cTn id="43" dur="1000" fill="hold"/>
                                        <p:tgtEl>
                                          <p:spTgt spid="33"/>
                                        </p:tgtEl>
                                        <p:attrNameLst>
                                          <p:attrName>ppt_h</p:attrName>
                                        </p:attrNameLst>
                                      </p:cBhvr>
                                      <p:tavLst>
                                        <p:tav tm="0">
                                          <p:val>
                                            <p:fltVal val="0"/>
                                          </p:val>
                                        </p:tav>
                                        <p:tav tm="100000">
                                          <p:val>
                                            <p:strVal val="#ppt_h"/>
                                          </p:val>
                                        </p:tav>
                                      </p:tavLst>
                                    </p:anim>
                                    <p:anim calcmode="lin" valueType="num">
                                      <p:cBhvr>
                                        <p:cTn id="44" dur="1000" fill="hold"/>
                                        <p:tgtEl>
                                          <p:spTgt spid="33"/>
                                        </p:tgtEl>
                                        <p:attrNameLst>
                                          <p:attrName>ppt_x</p:attrName>
                                        </p:attrNameLst>
                                      </p:cBhvr>
                                      <p:tavLst>
                                        <p:tav tm="0" fmla="#ppt_x+(cos(-2*pi*(1-$))*-#ppt_x-sin(-2*pi*(1-$))*(1-#ppt_y))*(1-$)">
                                          <p:val>
                                            <p:fltVal val="0"/>
                                          </p:val>
                                        </p:tav>
                                        <p:tav tm="100000">
                                          <p:val>
                                            <p:fltVal val="1"/>
                                          </p:val>
                                        </p:tav>
                                      </p:tavLst>
                                    </p:anim>
                                    <p:anim calcmode="lin" valueType="num">
                                      <p:cBhvr>
                                        <p:cTn id="45" dur="1000" fill="hold"/>
                                        <p:tgtEl>
                                          <p:spTgt spid="33"/>
                                        </p:tgtEl>
                                        <p:attrNameLst>
                                          <p:attrName>ppt_y</p:attrName>
                                        </p:attrNameLst>
                                      </p:cBhvr>
                                      <p:tavLst>
                                        <p:tav tm="0" fmla="#ppt_y+(sin(-2*pi*(1-$))*-#ppt_x+cos(-2*pi*(1-$))*(1-#ppt_y))*(1-$)">
                                          <p:val>
                                            <p:fltVal val="0"/>
                                          </p:val>
                                        </p:tav>
                                        <p:tav tm="100000">
                                          <p:val>
                                            <p:fltVal val="1"/>
                                          </p:val>
                                        </p:tav>
                                      </p:tavLst>
                                    </p:anim>
                                  </p:childTnLst>
                                </p:cTn>
                              </p:par>
                            </p:childTnLst>
                          </p:cTn>
                        </p:par>
                        <p:par>
                          <p:cTn id="46" fill="hold">
                            <p:stCondLst>
                              <p:cond delay="3500"/>
                            </p:stCondLst>
                            <p:childTnLst>
                              <p:par>
                                <p:cTn id="47" presetID="15" presetClass="entr" presetSubtype="0" fill="hold" grpId="0" nodeType="afterEffect">
                                  <p:stCondLst>
                                    <p:cond delay="0"/>
                                  </p:stCondLst>
                                  <p:childTnLst>
                                    <p:set>
                                      <p:cBhvr>
                                        <p:cTn id="48" dur="1" fill="hold">
                                          <p:stCondLst>
                                            <p:cond delay="0"/>
                                          </p:stCondLst>
                                        </p:cTn>
                                        <p:tgtEl>
                                          <p:spTgt spid="34"/>
                                        </p:tgtEl>
                                        <p:attrNameLst>
                                          <p:attrName>style.visibility</p:attrName>
                                        </p:attrNameLst>
                                      </p:cBhvr>
                                      <p:to>
                                        <p:strVal val="visible"/>
                                      </p:to>
                                    </p:set>
                                    <p:anim calcmode="lin" valueType="num">
                                      <p:cBhvr>
                                        <p:cTn id="49" dur="1000" fill="hold"/>
                                        <p:tgtEl>
                                          <p:spTgt spid="34"/>
                                        </p:tgtEl>
                                        <p:attrNameLst>
                                          <p:attrName>ppt_w</p:attrName>
                                        </p:attrNameLst>
                                      </p:cBhvr>
                                      <p:tavLst>
                                        <p:tav tm="0">
                                          <p:val>
                                            <p:fltVal val="0"/>
                                          </p:val>
                                        </p:tav>
                                        <p:tav tm="100000">
                                          <p:val>
                                            <p:strVal val="#ppt_w"/>
                                          </p:val>
                                        </p:tav>
                                      </p:tavLst>
                                    </p:anim>
                                    <p:anim calcmode="lin" valueType="num">
                                      <p:cBhvr>
                                        <p:cTn id="50" dur="1000" fill="hold"/>
                                        <p:tgtEl>
                                          <p:spTgt spid="34"/>
                                        </p:tgtEl>
                                        <p:attrNameLst>
                                          <p:attrName>ppt_h</p:attrName>
                                        </p:attrNameLst>
                                      </p:cBhvr>
                                      <p:tavLst>
                                        <p:tav tm="0">
                                          <p:val>
                                            <p:fltVal val="0"/>
                                          </p:val>
                                        </p:tav>
                                        <p:tav tm="100000">
                                          <p:val>
                                            <p:strVal val="#ppt_h"/>
                                          </p:val>
                                        </p:tav>
                                      </p:tavLst>
                                    </p:anim>
                                    <p:anim calcmode="lin" valueType="num">
                                      <p:cBhvr>
                                        <p:cTn id="51" dur="1000" fill="hold"/>
                                        <p:tgtEl>
                                          <p:spTgt spid="34"/>
                                        </p:tgtEl>
                                        <p:attrNameLst>
                                          <p:attrName>ppt_x</p:attrName>
                                        </p:attrNameLst>
                                      </p:cBhvr>
                                      <p:tavLst>
                                        <p:tav tm="0" fmla="#ppt_x+(cos(-2*pi*(1-$))*-#ppt_x-sin(-2*pi*(1-$))*(1-#ppt_y))*(1-$)">
                                          <p:val>
                                            <p:fltVal val="0"/>
                                          </p:val>
                                        </p:tav>
                                        <p:tav tm="100000">
                                          <p:val>
                                            <p:fltVal val="1"/>
                                          </p:val>
                                        </p:tav>
                                      </p:tavLst>
                                    </p:anim>
                                    <p:anim calcmode="lin" valueType="num">
                                      <p:cBhvr>
                                        <p:cTn id="52" dur="1000" fill="hold"/>
                                        <p:tgtEl>
                                          <p:spTgt spid="34"/>
                                        </p:tgtEl>
                                        <p:attrNameLst>
                                          <p:attrName>ppt_y</p:attrName>
                                        </p:attrNameLst>
                                      </p:cBhvr>
                                      <p:tavLst>
                                        <p:tav tm="0" fmla="#ppt_y+(sin(-2*pi*(1-$))*-#ppt_x+cos(-2*pi*(1-$))*(1-#ppt_y))*(1-$)">
                                          <p:val>
                                            <p:fltVal val="0"/>
                                          </p:val>
                                        </p:tav>
                                        <p:tav tm="100000">
                                          <p:val>
                                            <p:fltVal val="1"/>
                                          </p:val>
                                        </p:tav>
                                      </p:tavLst>
                                    </p:anim>
                                  </p:childTnLst>
                                </p:cTn>
                              </p:par>
                            </p:childTnLst>
                          </p:cTn>
                        </p:par>
                        <p:par>
                          <p:cTn id="53" fill="hold">
                            <p:stCondLst>
                              <p:cond delay="4500"/>
                            </p:stCondLst>
                            <p:childTnLst>
                              <p:par>
                                <p:cTn id="54" presetID="15" presetClass="entr" presetSubtype="0" fill="hold" grpId="0" nodeType="afterEffect">
                                  <p:stCondLst>
                                    <p:cond delay="0"/>
                                  </p:stCondLst>
                                  <p:childTnLst>
                                    <p:set>
                                      <p:cBhvr>
                                        <p:cTn id="55" dur="1" fill="hold">
                                          <p:stCondLst>
                                            <p:cond delay="0"/>
                                          </p:stCondLst>
                                        </p:cTn>
                                        <p:tgtEl>
                                          <p:spTgt spid="35"/>
                                        </p:tgtEl>
                                        <p:attrNameLst>
                                          <p:attrName>style.visibility</p:attrName>
                                        </p:attrNameLst>
                                      </p:cBhvr>
                                      <p:to>
                                        <p:strVal val="visible"/>
                                      </p:to>
                                    </p:set>
                                    <p:anim calcmode="lin" valueType="num">
                                      <p:cBhvr>
                                        <p:cTn id="56" dur="1000" fill="hold"/>
                                        <p:tgtEl>
                                          <p:spTgt spid="35"/>
                                        </p:tgtEl>
                                        <p:attrNameLst>
                                          <p:attrName>ppt_w</p:attrName>
                                        </p:attrNameLst>
                                      </p:cBhvr>
                                      <p:tavLst>
                                        <p:tav tm="0">
                                          <p:val>
                                            <p:fltVal val="0"/>
                                          </p:val>
                                        </p:tav>
                                        <p:tav tm="100000">
                                          <p:val>
                                            <p:strVal val="#ppt_w"/>
                                          </p:val>
                                        </p:tav>
                                      </p:tavLst>
                                    </p:anim>
                                    <p:anim calcmode="lin" valueType="num">
                                      <p:cBhvr>
                                        <p:cTn id="57" dur="1000" fill="hold"/>
                                        <p:tgtEl>
                                          <p:spTgt spid="35"/>
                                        </p:tgtEl>
                                        <p:attrNameLst>
                                          <p:attrName>ppt_h</p:attrName>
                                        </p:attrNameLst>
                                      </p:cBhvr>
                                      <p:tavLst>
                                        <p:tav tm="0">
                                          <p:val>
                                            <p:fltVal val="0"/>
                                          </p:val>
                                        </p:tav>
                                        <p:tav tm="100000">
                                          <p:val>
                                            <p:strVal val="#ppt_h"/>
                                          </p:val>
                                        </p:tav>
                                      </p:tavLst>
                                    </p:anim>
                                    <p:anim calcmode="lin" valueType="num">
                                      <p:cBhvr>
                                        <p:cTn id="58" dur="1000" fill="hold"/>
                                        <p:tgtEl>
                                          <p:spTgt spid="35"/>
                                        </p:tgtEl>
                                        <p:attrNameLst>
                                          <p:attrName>ppt_x</p:attrName>
                                        </p:attrNameLst>
                                      </p:cBhvr>
                                      <p:tavLst>
                                        <p:tav tm="0" fmla="#ppt_x+(cos(-2*pi*(1-$))*-#ppt_x-sin(-2*pi*(1-$))*(1-#ppt_y))*(1-$)">
                                          <p:val>
                                            <p:fltVal val="0"/>
                                          </p:val>
                                        </p:tav>
                                        <p:tav tm="100000">
                                          <p:val>
                                            <p:fltVal val="1"/>
                                          </p:val>
                                        </p:tav>
                                      </p:tavLst>
                                    </p:anim>
                                    <p:anim calcmode="lin" valueType="num">
                                      <p:cBhvr>
                                        <p:cTn id="59" dur="1000" fill="hold"/>
                                        <p:tgtEl>
                                          <p:spTgt spid="35"/>
                                        </p:tgtEl>
                                        <p:attrNameLst>
                                          <p:attrName>ppt_y</p:attrName>
                                        </p:attrNameLst>
                                      </p:cBhvr>
                                      <p:tavLst>
                                        <p:tav tm="0" fmla="#ppt_y+(sin(-2*pi*(1-$))*-#ppt_x+cos(-2*pi*(1-$))*(1-#ppt_y))*(1-$)">
                                          <p:val>
                                            <p:fltVal val="0"/>
                                          </p:val>
                                        </p:tav>
                                        <p:tav tm="100000">
                                          <p:val>
                                            <p:fltVal val="1"/>
                                          </p:val>
                                        </p:tav>
                                      </p:tavLst>
                                    </p:anim>
                                  </p:childTnLst>
                                </p:cTn>
                              </p:par>
                            </p:childTnLst>
                          </p:cTn>
                        </p:par>
                        <p:par>
                          <p:cTn id="60" fill="hold">
                            <p:stCondLst>
                              <p:cond delay="5500"/>
                            </p:stCondLst>
                            <p:childTnLst>
                              <p:par>
                                <p:cTn id="61" presetID="15" presetClass="entr" presetSubtype="0" fill="hold" grpId="0" nodeType="afterEffect">
                                  <p:stCondLst>
                                    <p:cond delay="0"/>
                                  </p:stCondLst>
                                  <p:childTnLst>
                                    <p:set>
                                      <p:cBhvr>
                                        <p:cTn id="62" dur="1" fill="hold">
                                          <p:stCondLst>
                                            <p:cond delay="0"/>
                                          </p:stCondLst>
                                        </p:cTn>
                                        <p:tgtEl>
                                          <p:spTgt spid="36"/>
                                        </p:tgtEl>
                                        <p:attrNameLst>
                                          <p:attrName>style.visibility</p:attrName>
                                        </p:attrNameLst>
                                      </p:cBhvr>
                                      <p:to>
                                        <p:strVal val="visible"/>
                                      </p:to>
                                    </p:set>
                                    <p:anim calcmode="lin" valueType="num">
                                      <p:cBhvr>
                                        <p:cTn id="63" dur="1000" fill="hold"/>
                                        <p:tgtEl>
                                          <p:spTgt spid="36"/>
                                        </p:tgtEl>
                                        <p:attrNameLst>
                                          <p:attrName>ppt_w</p:attrName>
                                        </p:attrNameLst>
                                      </p:cBhvr>
                                      <p:tavLst>
                                        <p:tav tm="0">
                                          <p:val>
                                            <p:fltVal val="0"/>
                                          </p:val>
                                        </p:tav>
                                        <p:tav tm="100000">
                                          <p:val>
                                            <p:strVal val="#ppt_w"/>
                                          </p:val>
                                        </p:tav>
                                      </p:tavLst>
                                    </p:anim>
                                    <p:anim calcmode="lin" valueType="num">
                                      <p:cBhvr>
                                        <p:cTn id="64" dur="1000" fill="hold"/>
                                        <p:tgtEl>
                                          <p:spTgt spid="36"/>
                                        </p:tgtEl>
                                        <p:attrNameLst>
                                          <p:attrName>ppt_h</p:attrName>
                                        </p:attrNameLst>
                                      </p:cBhvr>
                                      <p:tavLst>
                                        <p:tav tm="0">
                                          <p:val>
                                            <p:fltVal val="0"/>
                                          </p:val>
                                        </p:tav>
                                        <p:tav tm="100000">
                                          <p:val>
                                            <p:strVal val="#ppt_h"/>
                                          </p:val>
                                        </p:tav>
                                      </p:tavLst>
                                    </p:anim>
                                    <p:anim calcmode="lin" valueType="num">
                                      <p:cBhvr>
                                        <p:cTn id="65" dur="1000" fill="hold"/>
                                        <p:tgtEl>
                                          <p:spTgt spid="36"/>
                                        </p:tgtEl>
                                        <p:attrNameLst>
                                          <p:attrName>ppt_x</p:attrName>
                                        </p:attrNameLst>
                                      </p:cBhvr>
                                      <p:tavLst>
                                        <p:tav tm="0" fmla="#ppt_x+(cos(-2*pi*(1-$))*-#ppt_x-sin(-2*pi*(1-$))*(1-#ppt_y))*(1-$)">
                                          <p:val>
                                            <p:fltVal val="0"/>
                                          </p:val>
                                        </p:tav>
                                        <p:tav tm="100000">
                                          <p:val>
                                            <p:fltVal val="1"/>
                                          </p:val>
                                        </p:tav>
                                      </p:tavLst>
                                    </p:anim>
                                    <p:anim calcmode="lin" valueType="num">
                                      <p:cBhvr>
                                        <p:cTn id="66" dur="1000" fill="hold"/>
                                        <p:tgtEl>
                                          <p:spTgt spid="3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P spid="28" grpId="0" animBg="1"/>
      <p:bldP spid="33" grpId="0"/>
      <p:bldP spid="34" grpId="0"/>
      <p:bldP spid="35" grpId="0"/>
      <p:bldP spid="3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4294967295"/>
          </p:nvPr>
        </p:nvSpPr>
        <p:spPr>
          <a:xfrm>
            <a:off x="82848" y="6404447"/>
            <a:ext cx="2844800" cy="365125"/>
          </a:xfrm>
          <a:prstGeom prst="rect">
            <a:avLst/>
          </a:prstGeom>
        </p:spPr>
        <p:txBody>
          <a:bodyPr vert="horz" lIns="121920" tIns="60960" rIns="121920" bIns="60960" rtlCol="0" anchor="ctr"/>
          <a:lstStyle>
            <a:lvl1pPr algn="l">
              <a:defRPr sz="1600">
                <a:solidFill>
                  <a:schemeClr val="bg1"/>
                </a:solidFill>
                <a:latin typeface="Impact" panose="020B0806030902050204" pitchFamily="34" charset="0"/>
                <a:ea typeface="+mn-ea"/>
              </a:defRPr>
            </a:lvl1pPr>
          </a:lstStyle>
          <a:p>
            <a:fld id="{9EB7AECC-7B6E-4838-B244-B8E9DDF8F422}" type="datetime1">
              <a:rPr lang="zh-CN" altLang="en-US" smtClean="0">
                <a:solidFill>
                  <a:prstClr val="white"/>
                </a:solidFill>
              </a:rPr>
              <a:pPr/>
              <a:t>2018/1/24</a:t>
            </a:fld>
            <a:endParaRPr lang="zh-CN" altLang="en-US" dirty="0">
              <a:solidFill>
                <a:prstClr val="white"/>
              </a:solidFill>
            </a:endParaRPr>
          </a:p>
        </p:txBody>
      </p:sp>
      <p:sp>
        <p:nvSpPr>
          <p:cNvPr id="17" name="TextBox 36"/>
          <p:cNvSpPr txBox="1"/>
          <p:nvPr/>
        </p:nvSpPr>
        <p:spPr>
          <a:xfrm>
            <a:off x="1436199" y="430651"/>
            <a:ext cx="2377574" cy="420564"/>
          </a:xfrm>
          <a:prstGeom prst="rect">
            <a:avLst/>
          </a:prstGeom>
          <a:noFill/>
        </p:spPr>
        <p:txBody>
          <a:bodyPr wrap="none" rtlCol="0">
            <a:spAutoFit/>
          </a:bodyPr>
          <a:lstStyle/>
          <a:p>
            <a:pPr defTabSz="914377"/>
            <a:r>
              <a:rPr lang="zh-CN" altLang="en-US" sz="2133" b="1" dirty="0">
                <a:solidFill>
                  <a:srgbClr val="E74C2E"/>
                </a:solidFill>
                <a:latin typeface="Impact" panose="020B0806030902050204" pitchFamily="34" charset="0"/>
                <a:ea typeface="微软雅黑" panose="020B0503020204020204" pitchFamily="34" charset="-122"/>
              </a:rPr>
              <a:t>单击此处添加标题</a:t>
            </a:r>
            <a:endParaRPr lang="zh-CN" altLang="en-US" sz="2133" b="1" dirty="0">
              <a:solidFill>
                <a:srgbClr val="E74C2E"/>
              </a:solidFill>
              <a:latin typeface="Impact" panose="020B0806030902050204" pitchFamily="34" charset="0"/>
              <a:ea typeface="微软雅黑" panose="020B0503020204020204" pitchFamily="34" charset="-122"/>
            </a:endParaRPr>
          </a:p>
        </p:txBody>
      </p:sp>
      <p:grpSp>
        <p:nvGrpSpPr>
          <p:cNvPr id="23" name="组合 22"/>
          <p:cNvGrpSpPr/>
          <p:nvPr/>
        </p:nvGrpSpPr>
        <p:grpSpPr>
          <a:xfrm>
            <a:off x="1219924" y="2194562"/>
            <a:ext cx="4647477" cy="3077164"/>
            <a:chOff x="914943" y="1645921"/>
            <a:chExt cx="3485608" cy="2307873"/>
          </a:xfrm>
        </p:grpSpPr>
        <p:cxnSp>
          <p:nvCxnSpPr>
            <p:cNvPr id="24" name="Straight Connector 86"/>
            <p:cNvCxnSpPr/>
            <p:nvPr/>
          </p:nvCxnSpPr>
          <p:spPr>
            <a:xfrm>
              <a:off x="914943" y="1772972"/>
              <a:ext cx="2862000" cy="0"/>
            </a:xfrm>
            <a:prstGeom prst="line">
              <a:avLst/>
            </a:prstGeom>
            <a:noFill/>
            <a:ln w="50800">
              <a:solidFill>
                <a:schemeClr val="tx2">
                  <a:lumMod val="75000"/>
                </a:schemeClr>
              </a:solidFill>
              <a:headEnd type="oval"/>
              <a:tailEnd type="none"/>
            </a:ln>
          </p:spPr>
        </p:cxnSp>
        <p:cxnSp>
          <p:nvCxnSpPr>
            <p:cNvPr id="25" name="Straight Connector 85"/>
            <p:cNvCxnSpPr/>
            <p:nvPr/>
          </p:nvCxnSpPr>
          <p:spPr>
            <a:xfrm>
              <a:off x="1411722" y="2643421"/>
              <a:ext cx="2349000" cy="0"/>
            </a:xfrm>
            <a:prstGeom prst="line">
              <a:avLst/>
            </a:prstGeom>
            <a:noFill/>
            <a:ln w="50800">
              <a:solidFill>
                <a:schemeClr val="tx2">
                  <a:lumMod val="75000"/>
                </a:schemeClr>
              </a:solidFill>
              <a:tailEnd type="none"/>
            </a:ln>
          </p:spPr>
        </p:cxnSp>
        <p:cxnSp>
          <p:nvCxnSpPr>
            <p:cNvPr id="26" name="Straight Connector 13"/>
            <p:cNvCxnSpPr/>
            <p:nvPr/>
          </p:nvCxnSpPr>
          <p:spPr>
            <a:xfrm>
              <a:off x="1392672" y="3513869"/>
              <a:ext cx="2997000" cy="0"/>
            </a:xfrm>
            <a:prstGeom prst="line">
              <a:avLst/>
            </a:prstGeom>
            <a:noFill/>
            <a:ln w="50800">
              <a:solidFill>
                <a:schemeClr val="tx2">
                  <a:lumMod val="75000"/>
                </a:schemeClr>
              </a:solidFill>
              <a:tailEnd type="triangle"/>
            </a:ln>
          </p:spPr>
        </p:cxnSp>
        <p:sp>
          <p:nvSpPr>
            <p:cNvPr id="27" name="Oval 42"/>
            <p:cNvSpPr>
              <a:spLocks noChangeArrowheads="1"/>
            </p:cNvSpPr>
            <p:nvPr/>
          </p:nvSpPr>
          <p:spPr bwMode="auto">
            <a:xfrm>
              <a:off x="1421618" y="1691409"/>
              <a:ext cx="133533" cy="144076"/>
            </a:xfrm>
            <a:prstGeom prst="ellipse">
              <a:avLst/>
            </a:prstGeom>
            <a:solidFill>
              <a:srgbClr val="E2E2E2"/>
            </a:solidFill>
            <a:ln w="19050">
              <a:solidFill>
                <a:srgbClr val="E74C2E"/>
              </a:solidFill>
              <a:round/>
            </a:ln>
          </p:spPr>
          <p:txBody>
            <a:bodyPr vert="horz" wrap="square" lIns="91440" tIns="45720" rIns="91440" bIns="45720" numCol="1" anchor="t" anchorCtr="0" compatLnSpc="1"/>
            <a:lstStyle/>
            <a:p>
              <a:pPr defTabSz="914377"/>
              <a:endParaRPr lang="zh-CN" altLang="en-US" sz="1600">
                <a:solidFill>
                  <a:prstClr val="black"/>
                </a:solidFill>
              </a:endParaRPr>
            </a:p>
          </p:txBody>
        </p:sp>
        <p:sp>
          <p:nvSpPr>
            <p:cNvPr id="28" name="TextBox 7"/>
            <p:cNvSpPr txBox="1"/>
            <p:nvPr/>
          </p:nvSpPr>
          <p:spPr>
            <a:xfrm>
              <a:off x="1287287" y="1885368"/>
              <a:ext cx="2360788" cy="253916"/>
            </a:xfrm>
            <a:prstGeom prst="rect">
              <a:avLst/>
            </a:prstGeom>
            <a:noFill/>
          </p:spPr>
          <p:txBody>
            <a:bodyPr wrap="square" lIns="91440" tIns="45720" rIns="91440" bIns="45720" rtlCol="0">
              <a:spAutoFit/>
            </a:bodyPr>
            <a:lstStyle/>
            <a:p>
              <a:pPr defTabSz="914377"/>
              <a:r>
                <a:rPr lang="en-US" altLang="zh-CN" sz="1600" dirty="0">
                  <a:solidFill>
                    <a:prstClr val="black">
                      <a:lumMod val="50000"/>
                      <a:lumOff val="50000"/>
                    </a:prstClr>
                  </a:solidFill>
                  <a:latin typeface="Helvetica Inserat LT Std" panose="020B0806030702050204" pitchFamily="34" charset="0"/>
                </a:rPr>
                <a:t>Jan         Feb         Mar         Apr</a:t>
              </a:r>
              <a:endParaRPr lang="zh-CN" altLang="en-US" sz="1600" dirty="0">
                <a:solidFill>
                  <a:prstClr val="black">
                    <a:lumMod val="50000"/>
                    <a:lumOff val="50000"/>
                  </a:prstClr>
                </a:solidFill>
                <a:latin typeface="Helvetica Inserat LT Std" panose="020B0806030702050204" pitchFamily="34" charset="0"/>
              </a:endParaRPr>
            </a:p>
          </p:txBody>
        </p:sp>
        <p:sp>
          <p:nvSpPr>
            <p:cNvPr id="29" name="TextBox 8"/>
            <p:cNvSpPr txBox="1"/>
            <p:nvPr/>
          </p:nvSpPr>
          <p:spPr>
            <a:xfrm>
              <a:off x="1742562" y="3699878"/>
              <a:ext cx="2657989" cy="253916"/>
            </a:xfrm>
            <a:prstGeom prst="rect">
              <a:avLst/>
            </a:prstGeom>
            <a:noFill/>
          </p:spPr>
          <p:txBody>
            <a:bodyPr wrap="square" lIns="91440" tIns="45720" rIns="91440" bIns="45720" rtlCol="0">
              <a:spAutoFit/>
            </a:bodyPr>
            <a:lstStyle/>
            <a:p>
              <a:pPr defTabSz="914377"/>
              <a:r>
                <a:rPr lang="en-US" altLang="zh-CN" sz="1600" dirty="0">
                  <a:solidFill>
                    <a:prstClr val="black">
                      <a:lumMod val="50000"/>
                      <a:lumOff val="50000"/>
                    </a:prstClr>
                  </a:solidFill>
                  <a:latin typeface="Helvetica Inserat LT Std" panose="020B0806030702050204" pitchFamily="34" charset="0"/>
                </a:rPr>
                <a:t>Aug         Sep         Oct         Nov</a:t>
              </a:r>
              <a:endParaRPr lang="zh-CN" altLang="en-US" sz="1600" dirty="0">
                <a:solidFill>
                  <a:prstClr val="black">
                    <a:lumMod val="50000"/>
                    <a:lumOff val="50000"/>
                  </a:prstClr>
                </a:solidFill>
                <a:latin typeface="Helvetica Inserat LT Std" panose="020B0806030702050204" pitchFamily="34" charset="0"/>
              </a:endParaRPr>
            </a:p>
          </p:txBody>
        </p:sp>
        <p:sp>
          <p:nvSpPr>
            <p:cNvPr id="30" name="Arc 1"/>
            <p:cNvSpPr/>
            <p:nvPr/>
          </p:nvSpPr>
          <p:spPr>
            <a:xfrm>
              <a:off x="3284698" y="1772973"/>
              <a:ext cx="873896" cy="873896"/>
            </a:xfrm>
            <a:prstGeom prst="arc">
              <a:avLst>
                <a:gd name="adj1" fmla="val 16200000"/>
                <a:gd name="adj2" fmla="val 5171460"/>
              </a:avLst>
            </a:prstGeom>
            <a:noFill/>
            <a:ln w="50800">
              <a:solidFill>
                <a:schemeClr val="tx2">
                  <a:lumMod val="75000"/>
                </a:schemeClr>
              </a:solidFill>
            </a:ln>
          </p:spPr>
          <p:txBody>
            <a:bodyPr vert="horz" wrap="square" lIns="91440" tIns="45720" rIns="91440" bIns="45720" numCol="1" anchor="t" anchorCtr="0" compatLnSpc="1"/>
            <a:lstStyle/>
            <a:p>
              <a:pPr defTabSz="914377"/>
              <a:endParaRPr lang="zh-CN" altLang="en-US" sz="1600">
                <a:solidFill>
                  <a:prstClr val="black"/>
                </a:solidFill>
              </a:endParaRPr>
            </a:p>
          </p:txBody>
        </p:sp>
        <p:sp>
          <p:nvSpPr>
            <p:cNvPr id="31" name="TextBox 10"/>
            <p:cNvSpPr txBox="1"/>
            <p:nvPr/>
          </p:nvSpPr>
          <p:spPr>
            <a:xfrm>
              <a:off x="1726198" y="2818223"/>
              <a:ext cx="2360788" cy="253916"/>
            </a:xfrm>
            <a:prstGeom prst="rect">
              <a:avLst/>
            </a:prstGeom>
            <a:noFill/>
          </p:spPr>
          <p:txBody>
            <a:bodyPr wrap="square" lIns="91440" tIns="45720" rIns="91440" bIns="45720" rtlCol="0">
              <a:spAutoFit/>
            </a:bodyPr>
            <a:lstStyle/>
            <a:p>
              <a:pPr defTabSz="914377"/>
              <a:r>
                <a:rPr lang="en-US" altLang="zh-CN" sz="1600" dirty="0">
                  <a:solidFill>
                    <a:prstClr val="black">
                      <a:lumMod val="50000"/>
                      <a:lumOff val="50000"/>
                    </a:prstClr>
                  </a:solidFill>
                  <a:latin typeface="Helvetica Inserat LT Std" panose="020B0806030702050204" pitchFamily="34" charset="0"/>
                </a:rPr>
                <a:t>May        Jun          Jul</a:t>
              </a:r>
              <a:endParaRPr lang="zh-CN" altLang="en-US" sz="1600" dirty="0">
                <a:solidFill>
                  <a:prstClr val="black">
                    <a:lumMod val="50000"/>
                    <a:lumOff val="50000"/>
                  </a:prstClr>
                </a:solidFill>
                <a:latin typeface="Helvetica Inserat LT Std" panose="020B0806030702050204" pitchFamily="34" charset="0"/>
              </a:endParaRPr>
            </a:p>
          </p:txBody>
        </p:sp>
        <p:sp>
          <p:nvSpPr>
            <p:cNvPr id="32" name="Arc 69"/>
            <p:cNvSpPr/>
            <p:nvPr/>
          </p:nvSpPr>
          <p:spPr>
            <a:xfrm flipH="1">
              <a:off x="992497" y="2643421"/>
              <a:ext cx="873896" cy="873896"/>
            </a:xfrm>
            <a:prstGeom prst="arc">
              <a:avLst>
                <a:gd name="adj1" fmla="val 16200000"/>
                <a:gd name="adj2" fmla="val 5171460"/>
              </a:avLst>
            </a:prstGeom>
            <a:noFill/>
            <a:ln w="50800">
              <a:solidFill>
                <a:schemeClr val="tx2">
                  <a:lumMod val="75000"/>
                </a:schemeClr>
              </a:solidFill>
            </a:ln>
          </p:spPr>
          <p:txBody>
            <a:bodyPr vert="horz" wrap="square" lIns="91440" tIns="45720" rIns="91440" bIns="45720" numCol="1" anchor="t" anchorCtr="0" compatLnSpc="1"/>
            <a:lstStyle/>
            <a:p>
              <a:pPr defTabSz="914377"/>
              <a:endParaRPr lang="zh-CN" altLang="en-US" sz="1600">
                <a:solidFill>
                  <a:prstClr val="black"/>
                </a:solidFill>
              </a:endParaRPr>
            </a:p>
          </p:txBody>
        </p:sp>
        <p:sp>
          <p:nvSpPr>
            <p:cNvPr id="33" name="Oval 14"/>
            <p:cNvSpPr/>
            <p:nvPr/>
          </p:nvSpPr>
          <p:spPr>
            <a:xfrm>
              <a:off x="1029311" y="1645921"/>
              <a:ext cx="239447" cy="239447"/>
            </a:xfrm>
            <a:prstGeom prst="ellipse">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914377"/>
              <a:r>
                <a:rPr lang="en-US" altLang="zh-CN" sz="1600" b="1" dirty="0">
                  <a:solidFill>
                    <a:prstClr val="white"/>
                  </a:solidFill>
                </a:rPr>
                <a:t>1</a:t>
              </a:r>
              <a:endParaRPr lang="zh-CN" altLang="en-US" sz="1600" b="1" dirty="0">
                <a:solidFill>
                  <a:prstClr val="white"/>
                </a:solidFill>
              </a:endParaRPr>
            </a:p>
          </p:txBody>
        </p:sp>
        <p:sp>
          <p:nvSpPr>
            <p:cNvPr id="34" name="Oval 88"/>
            <p:cNvSpPr/>
            <p:nvPr/>
          </p:nvSpPr>
          <p:spPr>
            <a:xfrm>
              <a:off x="3492652" y="2525233"/>
              <a:ext cx="239447" cy="239447"/>
            </a:xfrm>
            <a:prstGeom prst="ellipse">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914377"/>
              <a:r>
                <a:rPr lang="en-US" altLang="zh-CN" sz="1600" b="1" dirty="0">
                  <a:solidFill>
                    <a:prstClr val="white"/>
                  </a:solidFill>
                </a:rPr>
                <a:t>2</a:t>
              </a:r>
              <a:endParaRPr lang="zh-CN" altLang="en-US" sz="1600" b="1" dirty="0">
                <a:solidFill>
                  <a:prstClr val="white"/>
                </a:solidFill>
              </a:endParaRPr>
            </a:p>
          </p:txBody>
        </p:sp>
        <p:sp>
          <p:nvSpPr>
            <p:cNvPr id="35" name="Oval 89"/>
            <p:cNvSpPr/>
            <p:nvPr/>
          </p:nvSpPr>
          <p:spPr>
            <a:xfrm>
              <a:off x="1370949" y="3387552"/>
              <a:ext cx="239447" cy="239447"/>
            </a:xfrm>
            <a:prstGeom prst="ellipse">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914377"/>
              <a:r>
                <a:rPr lang="en-US" altLang="zh-CN" sz="1600" b="1" dirty="0">
                  <a:solidFill>
                    <a:prstClr val="white"/>
                  </a:solidFill>
                </a:rPr>
                <a:t>3</a:t>
              </a:r>
              <a:endParaRPr lang="zh-CN" altLang="en-US" sz="1600" b="1" dirty="0">
                <a:solidFill>
                  <a:prstClr val="white"/>
                </a:solidFill>
              </a:endParaRPr>
            </a:p>
          </p:txBody>
        </p:sp>
        <p:sp>
          <p:nvSpPr>
            <p:cNvPr id="36" name="Oval 42"/>
            <p:cNvSpPr>
              <a:spLocks noChangeArrowheads="1"/>
            </p:cNvSpPr>
            <p:nvPr/>
          </p:nvSpPr>
          <p:spPr bwMode="auto">
            <a:xfrm>
              <a:off x="2050133" y="1691409"/>
              <a:ext cx="133533" cy="144076"/>
            </a:xfrm>
            <a:prstGeom prst="ellipse">
              <a:avLst/>
            </a:prstGeom>
            <a:solidFill>
              <a:srgbClr val="E2E2E2"/>
            </a:solidFill>
            <a:ln w="19050">
              <a:solidFill>
                <a:srgbClr val="E74C2E"/>
              </a:solidFill>
              <a:round/>
            </a:ln>
          </p:spPr>
          <p:txBody>
            <a:bodyPr vert="horz" wrap="square" lIns="91440" tIns="45720" rIns="91440" bIns="45720" numCol="1" anchor="t" anchorCtr="0" compatLnSpc="1"/>
            <a:lstStyle/>
            <a:p>
              <a:pPr defTabSz="914377"/>
              <a:endParaRPr lang="zh-CN" altLang="en-US" sz="1600">
                <a:solidFill>
                  <a:prstClr val="black"/>
                </a:solidFill>
              </a:endParaRPr>
            </a:p>
          </p:txBody>
        </p:sp>
        <p:sp>
          <p:nvSpPr>
            <p:cNvPr id="37" name="Oval 42"/>
            <p:cNvSpPr>
              <a:spLocks noChangeArrowheads="1"/>
            </p:cNvSpPr>
            <p:nvPr/>
          </p:nvSpPr>
          <p:spPr bwMode="auto">
            <a:xfrm>
              <a:off x="2694053" y="1691409"/>
              <a:ext cx="133533" cy="144076"/>
            </a:xfrm>
            <a:prstGeom prst="ellipse">
              <a:avLst/>
            </a:prstGeom>
            <a:solidFill>
              <a:srgbClr val="E2E2E2"/>
            </a:solidFill>
            <a:ln w="19050">
              <a:solidFill>
                <a:srgbClr val="E74C2E"/>
              </a:solidFill>
              <a:round/>
            </a:ln>
          </p:spPr>
          <p:txBody>
            <a:bodyPr vert="horz" wrap="square" lIns="91440" tIns="45720" rIns="91440" bIns="45720" numCol="1" anchor="t" anchorCtr="0" compatLnSpc="1"/>
            <a:lstStyle/>
            <a:p>
              <a:pPr defTabSz="914377"/>
              <a:endParaRPr lang="zh-CN" altLang="en-US" sz="1600">
                <a:solidFill>
                  <a:prstClr val="black"/>
                </a:solidFill>
              </a:endParaRPr>
            </a:p>
          </p:txBody>
        </p:sp>
        <p:sp>
          <p:nvSpPr>
            <p:cNvPr id="38" name="Oval 42"/>
            <p:cNvSpPr>
              <a:spLocks noChangeArrowheads="1"/>
            </p:cNvSpPr>
            <p:nvPr/>
          </p:nvSpPr>
          <p:spPr bwMode="auto">
            <a:xfrm>
              <a:off x="3340069" y="1691409"/>
              <a:ext cx="133533" cy="144076"/>
            </a:xfrm>
            <a:prstGeom prst="ellipse">
              <a:avLst/>
            </a:prstGeom>
            <a:solidFill>
              <a:srgbClr val="E2E2E2"/>
            </a:solidFill>
            <a:ln w="19050">
              <a:solidFill>
                <a:srgbClr val="E74C2E"/>
              </a:solidFill>
              <a:round/>
            </a:ln>
          </p:spPr>
          <p:txBody>
            <a:bodyPr vert="horz" wrap="square" lIns="91440" tIns="45720" rIns="91440" bIns="45720" numCol="1" anchor="t" anchorCtr="0" compatLnSpc="1"/>
            <a:lstStyle/>
            <a:p>
              <a:pPr defTabSz="914377"/>
              <a:endParaRPr lang="zh-CN" altLang="en-US" sz="1600">
                <a:solidFill>
                  <a:prstClr val="black"/>
                </a:solidFill>
              </a:endParaRPr>
            </a:p>
          </p:txBody>
        </p:sp>
        <p:sp>
          <p:nvSpPr>
            <p:cNvPr id="39" name="Oval 42"/>
            <p:cNvSpPr>
              <a:spLocks noChangeArrowheads="1"/>
            </p:cNvSpPr>
            <p:nvPr/>
          </p:nvSpPr>
          <p:spPr bwMode="auto">
            <a:xfrm>
              <a:off x="1865029" y="2567935"/>
              <a:ext cx="133533" cy="144076"/>
            </a:xfrm>
            <a:prstGeom prst="ellipse">
              <a:avLst/>
            </a:prstGeom>
            <a:solidFill>
              <a:srgbClr val="E2E2E2"/>
            </a:solidFill>
            <a:ln w="19050">
              <a:solidFill>
                <a:srgbClr val="E74C2E"/>
              </a:solidFill>
              <a:round/>
            </a:ln>
          </p:spPr>
          <p:txBody>
            <a:bodyPr vert="horz" wrap="square" lIns="91440" tIns="45720" rIns="91440" bIns="45720" numCol="1" anchor="t" anchorCtr="0" compatLnSpc="1"/>
            <a:lstStyle/>
            <a:p>
              <a:pPr defTabSz="914377"/>
              <a:endParaRPr lang="zh-CN" altLang="en-US" sz="1600">
                <a:solidFill>
                  <a:prstClr val="black"/>
                </a:solidFill>
              </a:endParaRPr>
            </a:p>
          </p:txBody>
        </p:sp>
        <p:sp>
          <p:nvSpPr>
            <p:cNvPr id="40" name="Oval 42"/>
            <p:cNvSpPr>
              <a:spLocks noChangeArrowheads="1"/>
            </p:cNvSpPr>
            <p:nvPr/>
          </p:nvSpPr>
          <p:spPr bwMode="auto">
            <a:xfrm>
              <a:off x="2510509" y="2567935"/>
              <a:ext cx="133533" cy="144076"/>
            </a:xfrm>
            <a:prstGeom prst="ellipse">
              <a:avLst/>
            </a:prstGeom>
            <a:solidFill>
              <a:srgbClr val="E2E2E2"/>
            </a:solidFill>
            <a:ln w="19050">
              <a:solidFill>
                <a:srgbClr val="E74C2E"/>
              </a:solidFill>
              <a:round/>
            </a:ln>
          </p:spPr>
          <p:txBody>
            <a:bodyPr vert="horz" wrap="square" lIns="91440" tIns="45720" rIns="91440" bIns="45720" numCol="1" anchor="t" anchorCtr="0" compatLnSpc="1"/>
            <a:lstStyle/>
            <a:p>
              <a:pPr defTabSz="914377"/>
              <a:endParaRPr lang="zh-CN" altLang="en-US" sz="1600">
                <a:solidFill>
                  <a:prstClr val="black"/>
                </a:solidFill>
              </a:endParaRPr>
            </a:p>
          </p:txBody>
        </p:sp>
        <p:sp>
          <p:nvSpPr>
            <p:cNvPr id="41" name="Oval 42"/>
            <p:cNvSpPr>
              <a:spLocks noChangeArrowheads="1"/>
            </p:cNvSpPr>
            <p:nvPr/>
          </p:nvSpPr>
          <p:spPr bwMode="auto">
            <a:xfrm>
              <a:off x="3166156" y="2575635"/>
              <a:ext cx="133533" cy="144076"/>
            </a:xfrm>
            <a:prstGeom prst="ellipse">
              <a:avLst/>
            </a:prstGeom>
            <a:solidFill>
              <a:srgbClr val="E2E2E2"/>
            </a:solidFill>
            <a:ln w="19050">
              <a:solidFill>
                <a:srgbClr val="E74C2E"/>
              </a:solidFill>
              <a:round/>
            </a:ln>
          </p:spPr>
          <p:txBody>
            <a:bodyPr vert="horz" wrap="square" lIns="91440" tIns="45720" rIns="91440" bIns="45720" numCol="1" anchor="t" anchorCtr="0" compatLnSpc="1"/>
            <a:lstStyle/>
            <a:p>
              <a:pPr defTabSz="914377"/>
              <a:endParaRPr lang="zh-CN" altLang="en-US" sz="1600">
                <a:solidFill>
                  <a:prstClr val="black"/>
                </a:solidFill>
              </a:endParaRPr>
            </a:p>
          </p:txBody>
        </p:sp>
        <p:sp>
          <p:nvSpPr>
            <p:cNvPr id="42" name="Oval 42"/>
            <p:cNvSpPr>
              <a:spLocks noChangeArrowheads="1"/>
            </p:cNvSpPr>
            <p:nvPr/>
          </p:nvSpPr>
          <p:spPr bwMode="auto">
            <a:xfrm>
              <a:off x="1865029" y="3445280"/>
              <a:ext cx="133533" cy="144076"/>
            </a:xfrm>
            <a:prstGeom prst="ellipse">
              <a:avLst/>
            </a:prstGeom>
            <a:solidFill>
              <a:srgbClr val="E2E2E2"/>
            </a:solidFill>
            <a:ln w="19050">
              <a:solidFill>
                <a:srgbClr val="E74C2E"/>
              </a:solidFill>
              <a:round/>
            </a:ln>
          </p:spPr>
          <p:txBody>
            <a:bodyPr vert="horz" wrap="square" lIns="91440" tIns="45720" rIns="91440" bIns="45720" numCol="1" anchor="t" anchorCtr="0" compatLnSpc="1"/>
            <a:lstStyle/>
            <a:p>
              <a:pPr defTabSz="914377"/>
              <a:endParaRPr lang="zh-CN" altLang="en-US" sz="1600">
                <a:solidFill>
                  <a:prstClr val="black"/>
                </a:solidFill>
              </a:endParaRPr>
            </a:p>
          </p:txBody>
        </p:sp>
        <p:sp>
          <p:nvSpPr>
            <p:cNvPr id="43" name="Oval 42"/>
            <p:cNvSpPr>
              <a:spLocks noChangeArrowheads="1"/>
            </p:cNvSpPr>
            <p:nvPr/>
          </p:nvSpPr>
          <p:spPr bwMode="auto">
            <a:xfrm>
              <a:off x="2510509" y="3453148"/>
              <a:ext cx="133533" cy="144076"/>
            </a:xfrm>
            <a:prstGeom prst="ellipse">
              <a:avLst/>
            </a:prstGeom>
            <a:solidFill>
              <a:srgbClr val="E2E2E2"/>
            </a:solidFill>
            <a:ln w="19050">
              <a:solidFill>
                <a:srgbClr val="E74C2E"/>
              </a:solidFill>
              <a:round/>
            </a:ln>
          </p:spPr>
          <p:txBody>
            <a:bodyPr vert="horz" wrap="square" lIns="91440" tIns="45720" rIns="91440" bIns="45720" numCol="1" anchor="t" anchorCtr="0" compatLnSpc="1"/>
            <a:lstStyle/>
            <a:p>
              <a:pPr defTabSz="914377"/>
              <a:endParaRPr lang="zh-CN" altLang="en-US" sz="1600">
                <a:solidFill>
                  <a:prstClr val="black"/>
                </a:solidFill>
              </a:endParaRPr>
            </a:p>
          </p:txBody>
        </p:sp>
        <p:sp>
          <p:nvSpPr>
            <p:cNvPr id="44" name="Oval 42"/>
            <p:cNvSpPr>
              <a:spLocks noChangeArrowheads="1"/>
            </p:cNvSpPr>
            <p:nvPr/>
          </p:nvSpPr>
          <p:spPr bwMode="auto">
            <a:xfrm>
              <a:off x="3166156" y="3444423"/>
              <a:ext cx="133533" cy="144076"/>
            </a:xfrm>
            <a:prstGeom prst="ellipse">
              <a:avLst/>
            </a:prstGeom>
            <a:solidFill>
              <a:srgbClr val="E2E2E2"/>
            </a:solidFill>
            <a:ln w="19050">
              <a:solidFill>
                <a:srgbClr val="E74C2E"/>
              </a:solidFill>
              <a:round/>
            </a:ln>
          </p:spPr>
          <p:txBody>
            <a:bodyPr vert="horz" wrap="square" lIns="91440" tIns="45720" rIns="91440" bIns="45720" numCol="1" anchor="t" anchorCtr="0" compatLnSpc="1"/>
            <a:lstStyle/>
            <a:p>
              <a:pPr defTabSz="914377"/>
              <a:endParaRPr lang="zh-CN" altLang="en-US" sz="1600">
                <a:solidFill>
                  <a:prstClr val="black"/>
                </a:solidFill>
              </a:endParaRPr>
            </a:p>
          </p:txBody>
        </p:sp>
        <p:sp>
          <p:nvSpPr>
            <p:cNvPr id="45" name="Oval 42"/>
            <p:cNvSpPr>
              <a:spLocks noChangeArrowheads="1"/>
            </p:cNvSpPr>
            <p:nvPr/>
          </p:nvSpPr>
          <p:spPr bwMode="auto">
            <a:xfrm>
              <a:off x="3821804" y="3444423"/>
              <a:ext cx="133533" cy="144076"/>
            </a:xfrm>
            <a:prstGeom prst="ellipse">
              <a:avLst/>
            </a:prstGeom>
            <a:solidFill>
              <a:srgbClr val="E2E2E2"/>
            </a:solidFill>
            <a:ln w="19050">
              <a:solidFill>
                <a:srgbClr val="E74C2E"/>
              </a:solidFill>
              <a:round/>
            </a:ln>
          </p:spPr>
          <p:txBody>
            <a:bodyPr vert="horz" wrap="square" lIns="91440" tIns="45720" rIns="91440" bIns="45720" numCol="1" anchor="t" anchorCtr="0" compatLnSpc="1"/>
            <a:lstStyle/>
            <a:p>
              <a:pPr defTabSz="914377"/>
              <a:endParaRPr lang="zh-CN" altLang="en-US" sz="1600">
                <a:solidFill>
                  <a:prstClr val="black"/>
                </a:solidFill>
              </a:endParaRPr>
            </a:p>
          </p:txBody>
        </p:sp>
      </p:grpSp>
      <p:sp>
        <p:nvSpPr>
          <p:cNvPr id="46" name="文本框 8"/>
          <p:cNvSpPr txBox="1"/>
          <p:nvPr/>
        </p:nvSpPr>
        <p:spPr>
          <a:xfrm>
            <a:off x="6288022" y="2000617"/>
            <a:ext cx="4806929" cy="1036117"/>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733" b="1" dirty="0">
                <a:solidFill>
                  <a:srgbClr val="E74C2E"/>
                </a:solidFill>
                <a:latin typeface="微软雅黑" panose="020B0503020204020204" pitchFamily="34" charset="-122"/>
                <a:ea typeface="微软雅黑" panose="020B0503020204020204" pitchFamily="34" charset="-122"/>
              </a:rPr>
              <a:t>01</a:t>
            </a:r>
            <a:r>
              <a:rPr lang="zh-CN" altLang="en-US" sz="1400" b="1" dirty="0">
                <a:solidFill>
                  <a:srgbClr val="E74C2E"/>
                </a:solidFill>
                <a:latin typeface="微软雅黑" panose="020B0503020204020204" pitchFamily="34" charset="-122"/>
                <a:ea typeface="微软雅黑" panose="020B0503020204020204" pitchFamily="34" charset="-122"/>
              </a:rPr>
              <a:t>单击此处输入标题</a:t>
            </a:r>
            <a:endParaRPr lang="en-US" altLang="zh-CN" sz="1400" b="1" dirty="0">
              <a:solidFill>
                <a:srgbClr val="E74C2E"/>
              </a:solidFill>
              <a:latin typeface="微软雅黑" panose="020B0503020204020204" pitchFamily="34" charset="-122"/>
              <a:ea typeface="微软雅黑" panose="020B0503020204020204" pitchFamily="34" charset="-122"/>
            </a:endParaRPr>
          </a:p>
          <a:p>
            <a:r>
              <a:rPr lang="zh-CN" altLang="en-US" sz="1200" b="1" dirty="0">
                <a:solidFill>
                  <a:prstClr val="black">
                    <a:lumMod val="65000"/>
                    <a:lumOff val="35000"/>
                  </a:prstClr>
                </a:solidFill>
                <a:latin typeface="微软雅黑" panose="020B0503020204020204" pitchFamily="34" charset="-122"/>
                <a:ea typeface="微软雅黑" panose="020B0503020204020204" pitchFamily="34" charset="-122"/>
              </a:rPr>
              <a:t>请在此粘贴或者输入你的文字内容请在此粘贴或者输入你的文字内容</a:t>
            </a:r>
            <a:endParaRPr lang="en-US" altLang="zh-CN" sz="1200" b="1" dirty="0">
              <a:solidFill>
                <a:prstClr val="black">
                  <a:lumMod val="65000"/>
                  <a:lumOff val="35000"/>
                </a:prstClr>
              </a:solidFill>
              <a:latin typeface="微软雅黑" panose="020B0503020204020204" pitchFamily="34" charset="-122"/>
              <a:ea typeface="微软雅黑" panose="020B0503020204020204" pitchFamily="34" charset="-122"/>
            </a:endParaRPr>
          </a:p>
          <a:p>
            <a:r>
              <a:rPr lang="zh-CN" altLang="en-US" sz="1200" b="1" dirty="0">
                <a:solidFill>
                  <a:prstClr val="black">
                    <a:lumMod val="65000"/>
                    <a:lumOff val="35000"/>
                  </a:prstClr>
                </a:solidFill>
                <a:latin typeface="微软雅黑" panose="020B0503020204020204" pitchFamily="34" charset="-122"/>
                <a:ea typeface="微软雅黑" panose="020B0503020204020204" pitchFamily="34" charset="-122"/>
              </a:rPr>
              <a:t>请在此粘贴或者输入你的文字内容请在此粘贴或者输入你的文字内容</a:t>
            </a:r>
            <a:endParaRPr lang="en-US" altLang="zh-CN" sz="12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47" name="文本框 8"/>
          <p:cNvSpPr txBox="1"/>
          <p:nvPr/>
        </p:nvSpPr>
        <p:spPr>
          <a:xfrm>
            <a:off x="6288022" y="3157523"/>
            <a:ext cx="4806929" cy="1036117"/>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733" b="1" dirty="0">
                <a:solidFill>
                  <a:srgbClr val="E74C2E"/>
                </a:solidFill>
                <a:latin typeface="微软雅黑" panose="020B0503020204020204" pitchFamily="34" charset="-122"/>
                <a:ea typeface="微软雅黑" panose="020B0503020204020204" pitchFamily="34" charset="-122"/>
              </a:rPr>
              <a:t>02</a:t>
            </a:r>
            <a:r>
              <a:rPr lang="zh-CN" altLang="en-US" sz="1400" b="1" dirty="0">
                <a:solidFill>
                  <a:srgbClr val="E74C2E"/>
                </a:solidFill>
                <a:latin typeface="微软雅黑" panose="020B0503020204020204" pitchFamily="34" charset="-122"/>
                <a:ea typeface="微软雅黑" panose="020B0503020204020204" pitchFamily="34" charset="-122"/>
              </a:rPr>
              <a:t>单击此处输入标题</a:t>
            </a:r>
            <a:endParaRPr lang="en-US" altLang="zh-CN" sz="1400" b="1" dirty="0">
              <a:solidFill>
                <a:srgbClr val="E74C2E"/>
              </a:solidFill>
              <a:latin typeface="微软雅黑" panose="020B0503020204020204" pitchFamily="34" charset="-122"/>
              <a:ea typeface="微软雅黑" panose="020B0503020204020204" pitchFamily="34" charset="-122"/>
            </a:endParaRPr>
          </a:p>
          <a:p>
            <a:r>
              <a:rPr lang="zh-CN" altLang="en-US" sz="1200" b="1" dirty="0">
                <a:solidFill>
                  <a:prstClr val="black">
                    <a:lumMod val="65000"/>
                    <a:lumOff val="35000"/>
                  </a:prstClr>
                </a:solidFill>
                <a:latin typeface="微软雅黑" panose="020B0503020204020204" pitchFamily="34" charset="-122"/>
                <a:ea typeface="微软雅黑" panose="020B0503020204020204" pitchFamily="34" charset="-122"/>
              </a:rPr>
              <a:t>请在此粘贴或者输入你的文字内容请在此粘贴或者输入你的文字内容</a:t>
            </a:r>
            <a:endParaRPr lang="en-US" altLang="zh-CN" sz="1200" b="1" dirty="0">
              <a:solidFill>
                <a:prstClr val="black">
                  <a:lumMod val="65000"/>
                  <a:lumOff val="35000"/>
                </a:prstClr>
              </a:solidFill>
              <a:latin typeface="微软雅黑" panose="020B0503020204020204" pitchFamily="34" charset="-122"/>
              <a:ea typeface="微软雅黑" panose="020B0503020204020204" pitchFamily="34" charset="-122"/>
            </a:endParaRPr>
          </a:p>
          <a:p>
            <a:r>
              <a:rPr lang="zh-CN" altLang="en-US" sz="1200" b="1" dirty="0">
                <a:solidFill>
                  <a:prstClr val="black">
                    <a:lumMod val="65000"/>
                    <a:lumOff val="35000"/>
                  </a:prstClr>
                </a:solidFill>
                <a:latin typeface="微软雅黑" panose="020B0503020204020204" pitchFamily="34" charset="-122"/>
                <a:ea typeface="微软雅黑" panose="020B0503020204020204" pitchFamily="34" charset="-122"/>
              </a:rPr>
              <a:t>请在此粘贴或者输入你的文字内容请在此粘贴或者输入你的文字内容</a:t>
            </a:r>
            <a:endParaRPr lang="en-US" altLang="zh-CN" sz="12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48" name="文本框 8"/>
          <p:cNvSpPr txBox="1"/>
          <p:nvPr/>
        </p:nvSpPr>
        <p:spPr>
          <a:xfrm>
            <a:off x="6288022" y="4225435"/>
            <a:ext cx="4806929" cy="1036117"/>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733" b="1" dirty="0">
                <a:solidFill>
                  <a:srgbClr val="E74C2E"/>
                </a:solidFill>
                <a:latin typeface="微软雅黑" panose="020B0503020204020204" pitchFamily="34" charset="-122"/>
                <a:ea typeface="微软雅黑" panose="020B0503020204020204" pitchFamily="34" charset="-122"/>
              </a:rPr>
              <a:t>03</a:t>
            </a:r>
            <a:r>
              <a:rPr lang="zh-CN" altLang="en-US" sz="1400" b="1" dirty="0">
                <a:solidFill>
                  <a:srgbClr val="E74C2E"/>
                </a:solidFill>
                <a:latin typeface="微软雅黑" panose="020B0503020204020204" pitchFamily="34" charset="-122"/>
                <a:ea typeface="微软雅黑" panose="020B0503020204020204" pitchFamily="34" charset="-122"/>
              </a:rPr>
              <a:t>单击此处输入标题</a:t>
            </a:r>
            <a:endParaRPr lang="en-US" altLang="zh-CN" sz="1400" b="1" dirty="0">
              <a:solidFill>
                <a:srgbClr val="E74C2E"/>
              </a:solidFill>
              <a:latin typeface="微软雅黑" panose="020B0503020204020204" pitchFamily="34" charset="-122"/>
              <a:ea typeface="微软雅黑" panose="020B0503020204020204" pitchFamily="34" charset="-122"/>
            </a:endParaRPr>
          </a:p>
          <a:p>
            <a:r>
              <a:rPr lang="zh-CN" altLang="en-US" sz="1200" b="1" dirty="0">
                <a:solidFill>
                  <a:prstClr val="black">
                    <a:lumMod val="65000"/>
                    <a:lumOff val="35000"/>
                  </a:prstClr>
                </a:solidFill>
                <a:latin typeface="微软雅黑" panose="020B0503020204020204" pitchFamily="34" charset="-122"/>
                <a:ea typeface="微软雅黑" panose="020B0503020204020204" pitchFamily="34" charset="-122"/>
              </a:rPr>
              <a:t>请在此粘贴或者输入你的文字内容请在此粘贴或者输入你的文字内容</a:t>
            </a:r>
            <a:endParaRPr lang="en-US" altLang="zh-CN" sz="1200" b="1" dirty="0">
              <a:solidFill>
                <a:prstClr val="black">
                  <a:lumMod val="65000"/>
                  <a:lumOff val="35000"/>
                </a:prstClr>
              </a:solidFill>
              <a:latin typeface="微软雅黑" panose="020B0503020204020204" pitchFamily="34" charset="-122"/>
              <a:ea typeface="微软雅黑" panose="020B0503020204020204" pitchFamily="34" charset="-122"/>
            </a:endParaRPr>
          </a:p>
          <a:p>
            <a:r>
              <a:rPr lang="zh-CN" altLang="en-US" sz="1200" b="1" dirty="0">
                <a:solidFill>
                  <a:prstClr val="black">
                    <a:lumMod val="65000"/>
                    <a:lumOff val="35000"/>
                  </a:prstClr>
                </a:solidFill>
                <a:latin typeface="微软雅黑" panose="020B0503020204020204" pitchFamily="34" charset="-122"/>
                <a:ea typeface="微软雅黑" panose="020B0503020204020204" pitchFamily="34" charset="-122"/>
              </a:rPr>
              <a:t>请在此粘贴或者输入你的文字内容请在此粘贴或者输入你的文字内容</a:t>
            </a:r>
            <a:endParaRPr lang="en-US" altLang="zh-CN" sz="12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47186008"/>
      </p:ext>
    </p:extLst>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9"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dissolve">
                                      <p:cBhvr>
                                        <p:cTn id="17" dur="1000"/>
                                        <p:tgtEl>
                                          <p:spTgt spid="23"/>
                                        </p:tgtEl>
                                      </p:cBhvr>
                                    </p:animEffect>
                                  </p:childTnLst>
                                </p:cTn>
                              </p:par>
                            </p:childTnLst>
                          </p:cTn>
                        </p:par>
                        <p:par>
                          <p:cTn id="18" fill="hold">
                            <p:stCondLst>
                              <p:cond delay="500"/>
                            </p:stCondLst>
                            <p:childTnLst>
                              <p:par>
                                <p:cTn id="19" presetID="2" presetClass="entr" presetSubtype="2" fill="hold" grpId="0" nodeType="after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additive="base">
                                        <p:cTn id="21" dur="500" fill="hold"/>
                                        <p:tgtEl>
                                          <p:spTgt spid="46"/>
                                        </p:tgtEl>
                                        <p:attrNameLst>
                                          <p:attrName>ppt_x</p:attrName>
                                        </p:attrNameLst>
                                      </p:cBhvr>
                                      <p:tavLst>
                                        <p:tav tm="0">
                                          <p:val>
                                            <p:strVal val="1+#ppt_w/2"/>
                                          </p:val>
                                        </p:tav>
                                        <p:tav tm="100000">
                                          <p:val>
                                            <p:strVal val="#ppt_x"/>
                                          </p:val>
                                        </p:tav>
                                      </p:tavLst>
                                    </p:anim>
                                    <p:anim calcmode="lin" valueType="num">
                                      <p:cBhvr additive="base">
                                        <p:cTn id="22" dur="500" fill="hold"/>
                                        <p:tgtEl>
                                          <p:spTgt spid="46"/>
                                        </p:tgtEl>
                                        <p:attrNameLst>
                                          <p:attrName>ppt_y</p:attrName>
                                        </p:attrNameLst>
                                      </p:cBhvr>
                                      <p:tavLst>
                                        <p:tav tm="0">
                                          <p:val>
                                            <p:strVal val="#ppt_y"/>
                                          </p:val>
                                        </p:tav>
                                        <p:tav tm="100000">
                                          <p:val>
                                            <p:strVal val="#ppt_y"/>
                                          </p:val>
                                        </p:tav>
                                      </p:tavLst>
                                    </p:anim>
                                  </p:childTnLst>
                                </p:cTn>
                              </p:par>
                            </p:childTnLst>
                          </p:cTn>
                        </p:par>
                        <p:par>
                          <p:cTn id="23" fill="hold">
                            <p:stCondLst>
                              <p:cond delay="1000"/>
                            </p:stCondLst>
                            <p:childTnLst>
                              <p:par>
                                <p:cTn id="24" presetID="2" presetClass="entr" presetSubtype="2"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additive="base">
                                        <p:cTn id="26" dur="500" fill="hold"/>
                                        <p:tgtEl>
                                          <p:spTgt spid="47"/>
                                        </p:tgtEl>
                                        <p:attrNameLst>
                                          <p:attrName>ppt_x</p:attrName>
                                        </p:attrNameLst>
                                      </p:cBhvr>
                                      <p:tavLst>
                                        <p:tav tm="0">
                                          <p:val>
                                            <p:strVal val="1+#ppt_w/2"/>
                                          </p:val>
                                        </p:tav>
                                        <p:tav tm="100000">
                                          <p:val>
                                            <p:strVal val="#ppt_x"/>
                                          </p:val>
                                        </p:tav>
                                      </p:tavLst>
                                    </p:anim>
                                    <p:anim calcmode="lin" valueType="num">
                                      <p:cBhvr additive="base">
                                        <p:cTn id="27" dur="500" fill="hold"/>
                                        <p:tgtEl>
                                          <p:spTgt spid="47"/>
                                        </p:tgtEl>
                                        <p:attrNameLst>
                                          <p:attrName>ppt_y</p:attrName>
                                        </p:attrNameLst>
                                      </p:cBhvr>
                                      <p:tavLst>
                                        <p:tav tm="0">
                                          <p:val>
                                            <p:strVal val="#ppt_y"/>
                                          </p:val>
                                        </p:tav>
                                        <p:tav tm="100000">
                                          <p:val>
                                            <p:strVal val="#ppt_y"/>
                                          </p:val>
                                        </p:tav>
                                      </p:tavLst>
                                    </p:anim>
                                  </p:childTnLst>
                                </p:cTn>
                              </p:par>
                            </p:childTnLst>
                          </p:cTn>
                        </p:par>
                        <p:par>
                          <p:cTn id="28" fill="hold">
                            <p:stCondLst>
                              <p:cond delay="1500"/>
                            </p:stCondLst>
                            <p:childTnLst>
                              <p:par>
                                <p:cTn id="29" presetID="2" presetClass="entr" presetSubtype="2" fill="hold" grpId="0" nodeType="afterEffect">
                                  <p:stCondLst>
                                    <p:cond delay="0"/>
                                  </p:stCondLst>
                                  <p:childTnLst>
                                    <p:set>
                                      <p:cBhvr>
                                        <p:cTn id="30" dur="1" fill="hold">
                                          <p:stCondLst>
                                            <p:cond delay="0"/>
                                          </p:stCondLst>
                                        </p:cTn>
                                        <p:tgtEl>
                                          <p:spTgt spid="48"/>
                                        </p:tgtEl>
                                        <p:attrNameLst>
                                          <p:attrName>style.visibility</p:attrName>
                                        </p:attrNameLst>
                                      </p:cBhvr>
                                      <p:to>
                                        <p:strVal val="visible"/>
                                      </p:to>
                                    </p:set>
                                    <p:anim calcmode="lin" valueType="num">
                                      <p:cBhvr additive="base">
                                        <p:cTn id="31" dur="500" fill="hold"/>
                                        <p:tgtEl>
                                          <p:spTgt spid="48"/>
                                        </p:tgtEl>
                                        <p:attrNameLst>
                                          <p:attrName>ppt_x</p:attrName>
                                        </p:attrNameLst>
                                      </p:cBhvr>
                                      <p:tavLst>
                                        <p:tav tm="0">
                                          <p:val>
                                            <p:strVal val="1+#ppt_w/2"/>
                                          </p:val>
                                        </p:tav>
                                        <p:tav tm="100000">
                                          <p:val>
                                            <p:strVal val="#ppt_x"/>
                                          </p:val>
                                        </p:tav>
                                      </p:tavLst>
                                    </p:anim>
                                    <p:anim calcmode="lin" valueType="num">
                                      <p:cBhvr additive="base">
                                        <p:cTn id="32" dur="5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P spid="46" grpId="0"/>
      <p:bldP spid="47" grpId="0"/>
      <p:bldP spid="4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4294967295"/>
          </p:nvPr>
        </p:nvSpPr>
        <p:spPr>
          <a:xfrm>
            <a:off x="82848" y="6404447"/>
            <a:ext cx="2844800" cy="365125"/>
          </a:xfrm>
          <a:prstGeom prst="rect">
            <a:avLst/>
          </a:prstGeom>
        </p:spPr>
        <p:txBody>
          <a:bodyPr vert="horz" lIns="121920" tIns="60960" rIns="121920" bIns="60960" rtlCol="0" anchor="ctr"/>
          <a:lstStyle>
            <a:lvl1pPr algn="l">
              <a:defRPr sz="1600">
                <a:solidFill>
                  <a:schemeClr val="bg1"/>
                </a:solidFill>
                <a:latin typeface="Impact" panose="020B0806030902050204" pitchFamily="34" charset="0"/>
                <a:ea typeface="+mn-ea"/>
              </a:defRPr>
            </a:lvl1pPr>
          </a:lstStyle>
          <a:p>
            <a:fld id="{9EB7AECC-7B6E-4838-B244-B8E9DDF8F422}" type="datetime1">
              <a:rPr lang="zh-CN" altLang="en-US" smtClean="0">
                <a:solidFill>
                  <a:prstClr val="white"/>
                </a:solidFill>
              </a:rPr>
              <a:pPr/>
              <a:t>2018/1/24</a:t>
            </a:fld>
            <a:endParaRPr lang="zh-CN" altLang="en-US" dirty="0">
              <a:solidFill>
                <a:prstClr val="white"/>
              </a:solidFill>
            </a:endParaRPr>
          </a:p>
        </p:txBody>
      </p:sp>
      <p:sp>
        <p:nvSpPr>
          <p:cNvPr id="17" name="TextBox 36"/>
          <p:cNvSpPr txBox="1"/>
          <p:nvPr/>
        </p:nvSpPr>
        <p:spPr>
          <a:xfrm>
            <a:off x="1436199" y="430651"/>
            <a:ext cx="2377574" cy="420564"/>
          </a:xfrm>
          <a:prstGeom prst="rect">
            <a:avLst/>
          </a:prstGeom>
          <a:noFill/>
        </p:spPr>
        <p:txBody>
          <a:bodyPr wrap="none" rtlCol="0">
            <a:spAutoFit/>
          </a:bodyPr>
          <a:lstStyle/>
          <a:p>
            <a:pPr defTabSz="914377"/>
            <a:r>
              <a:rPr lang="zh-CN" altLang="en-US" sz="2133" b="1" dirty="0">
                <a:solidFill>
                  <a:srgbClr val="E74C2E"/>
                </a:solidFill>
                <a:latin typeface="Impact" panose="020B0806030902050204" pitchFamily="34" charset="0"/>
                <a:ea typeface="微软雅黑" panose="020B0503020204020204" pitchFamily="34" charset="-122"/>
              </a:rPr>
              <a:t>单击此处添加标题</a:t>
            </a:r>
            <a:endParaRPr lang="zh-CN" altLang="en-US" sz="2133" b="1" dirty="0">
              <a:solidFill>
                <a:srgbClr val="E74C2E"/>
              </a:solidFill>
              <a:latin typeface="Impact" panose="020B0806030902050204" pitchFamily="34" charset="0"/>
              <a:ea typeface="微软雅黑" panose="020B0503020204020204" pitchFamily="34" charset="-122"/>
            </a:endParaRPr>
          </a:p>
        </p:txBody>
      </p:sp>
      <p:grpSp>
        <p:nvGrpSpPr>
          <p:cNvPr id="23" name="组合 22"/>
          <p:cNvGrpSpPr/>
          <p:nvPr/>
        </p:nvGrpSpPr>
        <p:grpSpPr>
          <a:xfrm>
            <a:off x="4159351" y="1913651"/>
            <a:ext cx="4180456" cy="3782835"/>
            <a:chOff x="2933988" y="1509740"/>
            <a:chExt cx="3135342" cy="2837126"/>
          </a:xfrm>
        </p:grpSpPr>
        <p:sp>
          <p:nvSpPr>
            <p:cNvPr id="24" name="等腰三角形 23"/>
            <p:cNvSpPr/>
            <p:nvPr/>
          </p:nvSpPr>
          <p:spPr>
            <a:xfrm rot="10800000">
              <a:off x="2996500" y="1712528"/>
              <a:ext cx="2948688" cy="2541972"/>
            </a:xfrm>
            <a:prstGeom prst="triangle">
              <a:avLst/>
            </a:prstGeom>
            <a:noFill/>
            <a:ln w="127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prstClr val="white"/>
                </a:solidFill>
              </a:endParaRPr>
            </a:p>
          </p:txBody>
        </p:sp>
        <p:sp>
          <p:nvSpPr>
            <p:cNvPr id="25" name="Freeform 33"/>
            <p:cNvSpPr>
              <a:spLocks noEditPoints="1"/>
            </p:cNvSpPr>
            <p:nvPr/>
          </p:nvSpPr>
          <p:spPr bwMode="auto">
            <a:xfrm>
              <a:off x="5795010" y="1509740"/>
              <a:ext cx="274320" cy="448256"/>
            </a:xfrm>
            <a:custGeom>
              <a:avLst/>
              <a:gdLst>
                <a:gd name="T0" fmla="*/ 58 w 117"/>
                <a:gd name="T1" fmla="*/ 0 h 191"/>
                <a:gd name="T2" fmla="*/ 77 w 117"/>
                <a:gd name="T3" fmla="*/ 19 h 191"/>
                <a:gd name="T4" fmla="*/ 58 w 117"/>
                <a:gd name="T5" fmla="*/ 38 h 191"/>
                <a:gd name="T6" fmla="*/ 39 w 117"/>
                <a:gd name="T7" fmla="*/ 19 h 191"/>
                <a:gd name="T8" fmla="*/ 58 w 117"/>
                <a:gd name="T9" fmla="*/ 0 h 191"/>
                <a:gd name="T10" fmla="*/ 31 w 117"/>
                <a:gd name="T11" fmla="*/ 77 h 191"/>
                <a:gd name="T12" fmla="*/ 17 w 117"/>
                <a:gd name="T13" fmla="*/ 101 h 191"/>
                <a:gd name="T14" fmla="*/ 5 w 117"/>
                <a:gd name="T15" fmla="*/ 104 h 191"/>
                <a:gd name="T16" fmla="*/ 5 w 117"/>
                <a:gd name="T17" fmla="*/ 104 h 191"/>
                <a:gd name="T18" fmla="*/ 2 w 117"/>
                <a:gd name="T19" fmla="*/ 92 h 191"/>
                <a:gd name="T20" fmla="*/ 27 w 117"/>
                <a:gd name="T21" fmla="*/ 49 h 191"/>
                <a:gd name="T22" fmla="*/ 41 w 117"/>
                <a:gd name="T23" fmla="*/ 43 h 191"/>
                <a:gd name="T24" fmla="*/ 46 w 117"/>
                <a:gd name="T25" fmla="*/ 43 h 191"/>
                <a:gd name="T26" fmla="*/ 50 w 117"/>
                <a:gd name="T27" fmla="*/ 49 h 191"/>
                <a:gd name="T28" fmla="*/ 54 w 117"/>
                <a:gd name="T29" fmla="*/ 56 h 191"/>
                <a:gd name="T30" fmla="*/ 58 w 117"/>
                <a:gd name="T31" fmla="*/ 59 h 191"/>
                <a:gd name="T32" fmla="*/ 62 w 117"/>
                <a:gd name="T33" fmla="*/ 56 h 191"/>
                <a:gd name="T34" fmla="*/ 66 w 117"/>
                <a:gd name="T35" fmla="*/ 49 h 191"/>
                <a:gd name="T36" fmla="*/ 70 w 117"/>
                <a:gd name="T37" fmla="*/ 43 h 191"/>
                <a:gd name="T38" fmla="*/ 75 w 117"/>
                <a:gd name="T39" fmla="*/ 43 h 191"/>
                <a:gd name="T40" fmla="*/ 89 w 117"/>
                <a:gd name="T41" fmla="*/ 49 h 191"/>
                <a:gd name="T42" fmla="*/ 114 w 117"/>
                <a:gd name="T43" fmla="*/ 92 h 191"/>
                <a:gd name="T44" fmla="*/ 111 w 117"/>
                <a:gd name="T45" fmla="*/ 104 h 191"/>
                <a:gd name="T46" fmla="*/ 111 w 117"/>
                <a:gd name="T47" fmla="*/ 104 h 191"/>
                <a:gd name="T48" fmla="*/ 99 w 117"/>
                <a:gd name="T49" fmla="*/ 101 h 191"/>
                <a:gd name="T50" fmla="*/ 85 w 117"/>
                <a:gd name="T51" fmla="*/ 77 h 191"/>
                <a:gd name="T52" fmla="*/ 85 w 117"/>
                <a:gd name="T53" fmla="*/ 180 h 191"/>
                <a:gd name="T54" fmla="*/ 75 w 117"/>
                <a:gd name="T55" fmla="*/ 191 h 191"/>
                <a:gd name="T56" fmla="*/ 75 w 117"/>
                <a:gd name="T57" fmla="*/ 191 h 191"/>
                <a:gd name="T58" fmla="*/ 64 w 117"/>
                <a:gd name="T59" fmla="*/ 180 h 191"/>
                <a:gd name="T60" fmla="*/ 64 w 117"/>
                <a:gd name="T61" fmla="*/ 120 h 191"/>
                <a:gd name="T62" fmla="*/ 52 w 117"/>
                <a:gd name="T63" fmla="*/ 120 h 191"/>
                <a:gd name="T64" fmla="*/ 52 w 117"/>
                <a:gd name="T65" fmla="*/ 180 h 191"/>
                <a:gd name="T66" fmla="*/ 42 w 117"/>
                <a:gd name="T67" fmla="*/ 191 h 191"/>
                <a:gd name="T68" fmla="*/ 42 w 117"/>
                <a:gd name="T69" fmla="*/ 191 h 191"/>
                <a:gd name="T70" fmla="*/ 31 w 117"/>
                <a:gd name="T71" fmla="*/ 180 h 191"/>
                <a:gd name="T72" fmla="*/ 31 w 117"/>
                <a:gd name="T73" fmla="*/ 77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7" h="191">
                  <a:moveTo>
                    <a:pt x="58" y="0"/>
                  </a:moveTo>
                  <a:cubicBezTo>
                    <a:pt x="69" y="0"/>
                    <a:pt x="77" y="9"/>
                    <a:pt x="77" y="19"/>
                  </a:cubicBezTo>
                  <a:cubicBezTo>
                    <a:pt x="77" y="30"/>
                    <a:pt x="69" y="38"/>
                    <a:pt x="58" y="38"/>
                  </a:cubicBezTo>
                  <a:cubicBezTo>
                    <a:pt x="48" y="38"/>
                    <a:pt x="39" y="30"/>
                    <a:pt x="39" y="19"/>
                  </a:cubicBezTo>
                  <a:cubicBezTo>
                    <a:pt x="39" y="9"/>
                    <a:pt x="48" y="0"/>
                    <a:pt x="58" y="0"/>
                  </a:cubicBezTo>
                  <a:close/>
                  <a:moveTo>
                    <a:pt x="31" y="77"/>
                  </a:moveTo>
                  <a:cubicBezTo>
                    <a:pt x="17" y="101"/>
                    <a:pt x="17" y="101"/>
                    <a:pt x="17" y="101"/>
                  </a:cubicBezTo>
                  <a:cubicBezTo>
                    <a:pt x="15" y="105"/>
                    <a:pt x="10" y="107"/>
                    <a:pt x="5" y="104"/>
                  </a:cubicBezTo>
                  <a:cubicBezTo>
                    <a:pt x="5" y="104"/>
                    <a:pt x="5" y="104"/>
                    <a:pt x="5" y="104"/>
                  </a:cubicBezTo>
                  <a:cubicBezTo>
                    <a:pt x="1" y="102"/>
                    <a:pt x="0" y="96"/>
                    <a:pt x="2" y="92"/>
                  </a:cubicBezTo>
                  <a:cubicBezTo>
                    <a:pt x="27" y="49"/>
                    <a:pt x="27" y="49"/>
                    <a:pt x="27" y="49"/>
                  </a:cubicBezTo>
                  <a:cubicBezTo>
                    <a:pt x="31" y="43"/>
                    <a:pt x="34" y="43"/>
                    <a:pt x="41" y="43"/>
                  </a:cubicBezTo>
                  <a:cubicBezTo>
                    <a:pt x="46" y="43"/>
                    <a:pt x="46" y="43"/>
                    <a:pt x="46" y="43"/>
                  </a:cubicBezTo>
                  <a:cubicBezTo>
                    <a:pt x="50" y="49"/>
                    <a:pt x="50" y="49"/>
                    <a:pt x="50" y="49"/>
                  </a:cubicBezTo>
                  <a:cubicBezTo>
                    <a:pt x="54" y="56"/>
                    <a:pt x="54" y="56"/>
                    <a:pt x="54" y="56"/>
                  </a:cubicBezTo>
                  <a:cubicBezTo>
                    <a:pt x="55" y="57"/>
                    <a:pt x="56" y="59"/>
                    <a:pt x="58" y="59"/>
                  </a:cubicBezTo>
                  <a:cubicBezTo>
                    <a:pt x="60" y="59"/>
                    <a:pt x="61" y="58"/>
                    <a:pt x="62" y="56"/>
                  </a:cubicBezTo>
                  <a:cubicBezTo>
                    <a:pt x="66" y="49"/>
                    <a:pt x="66" y="49"/>
                    <a:pt x="66" y="49"/>
                  </a:cubicBezTo>
                  <a:cubicBezTo>
                    <a:pt x="70" y="43"/>
                    <a:pt x="70" y="43"/>
                    <a:pt x="70" y="43"/>
                  </a:cubicBezTo>
                  <a:cubicBezTo>
                    <a:pt x="75" y="43"/>
                    <a:pt x="75" y="43"/>
                    <a:pt x="75" y="43"/>
                  </a:cubicBezTo>
                  <a:cubicBezTo>
                    <a:pt x="83" y="43"/>
                    <a:pt x="86" y="43"/>
                    <a:pt x="89" y="49"/>
                  </a:cubicBezTo>
                  <a:cubicBezTo>
                    <a:pt x="114" y="92"/>
                    <a:pt x="114" y="92"/>
                    <a:pt x="114" y="92"/>
                  </a:cubicBezTo>
                  <a:cubicBezTo>
                    <a:pt x="117" y="96"/>
                    <a:pt x="115" y="102"/>
                    <a:pt x="111" y="104"/>
                  </a:cubicBezTo>
                  <a:cubicBezTo>
                    <a:pt x="111" y="104"/>
                    <a:pt x="111" y="104"/>
                    <a:pt x="111" y="104"/>
                  </a:cubicBezTo>
                  <a:cubicBezTo>
                    <a:pt x="107" y="107"/>
                    <a:pt x="102" y="105"/>
                    <a:pt x="99" y="101"/>
                  </a:cubicBezTo>
                  <a:cubicBezTo>
                    <a:pt x="85" y="77"/>
                    <a:pt x="85" y="77"/>
                    <a:pt x="85" y="77"/>
                  </a:cubicBezTo>
                  <a:cubicBezTo>
                    <a:pt x="85" y="180"/>
                    <a:pt x="85" y="180"/>
                    <a:pt x="85" y="180"/>
                  </a:cubicBezTo>
                  <a:cubicBezTo>
                    <a:pt x="85" y="186"/>
                    <a:pt x="80" y="191"/>
                    <a:pt x="75" y="191"/>
                  </a:cubicBezTo>
                  <a:cubicBezTo>
                    <a:pt x="75" y="191"/>
                    <a:pt x="75" y="191"/>
                    <a:pt x="75" y="191"/>
                  </a:cubicBezTo>
                  <a:cubicBezTo>
                    <a:pt x="69" y="191"/>
                    <a:pt x="64" y="186"/>
                    <a:pt x="64" y="180"/>
                  </a:cubicBezTo>
                  <a:cubicBezTo>
                    <a:pt x="64" y="120"/>
                    <a:pt x="64" y="120"/>
                    <a:pt x="64" y="120"/>
                  </a:cubicBezTo>
                  <a:cubicBezTo>
                    <a:pt x="52" y="120"/>
                    <a:pt x="52" y="120"/>
                    <a:pt x="52" y="120"/>
                  </a:cubicBezTo>
                  <a:cubicBezTo>
                    <a:pt x="52" y="180"/>
                    <a:pt x="52" y="180"/>
                    <a:pt x="52" y="180"/>
                  </a:cubicBezTo>
                  <a:cubicBezTo>
                    <a:pt x="52" y="186"/>
                    <a:pt x="48" y="191"/>
                    <a:pt x="42" y="191"/>
                  </a:cubicBezTo>
                  <a:cubicBezTo>
                    <a:pt x="42" y="191"/>
                    <a:pt x="42" y="191"/>
                    <a:pt x="42" y="191"/>
                  </a:cubicBezTo>
                  <a:cubicBezTo>
                    <a:pt x="36" y="191"/>
                    <a:pt x="31" y="186"/>
                    <a:pt x="31" y="180"/>
                  </a:cubicBezTo>
                  <a:cubicBezTo>
                    <a:pt x="31" y="77"/>
                    <a:pt x="31" y="77"/>
                    <a:pt x="31" y="77"/>
                  </a:cubicBezTo>
                  <a:close/>
                </a:path>
              </a:pathLst>
            </a:custGeom>
            <a:solidFill>
              <a:srgbClr val="E74C2E"/>
            </a:solidFill>
            <a:ln>
              <a:noFill/>
            </a:ln>
          </p:spPr>
          <p:txBody>
            <a:bodyPr vert="horz" wrap="square" lIns="121920" tIns="60960" rIns="121920" bIns="60960" numCol="1" anchor="t" anchorCtr="0" compatLnSpc="1"/>
            <a:lstStyle/>
            <a:p>
              <a:pPr defTabSz="914377"/>
              <a:endParaRPr lang="zh-CN" altLang="en-US">
                <a:solidFill>
                  <a:prstClr val="black"/>
                </a:solidFill>
              </a:endParaRPr>
            </a:p>
          </p:txBody>
        </p:sp>
        <p:sp>
          <p:nvSpPr>
            <p:cNvPr id="26" name="Freeform 34"/>
            <p:cNvSpPr>
              <a:spLocks noEditPoints="1"/>
            </p:cNvSpPr>
            <p:nvPr/>
          </p:nvSpPr>
          <p:spPr bwMode="auto">
            <a:xfrm>
              <a:off x="2933988" y="1532566"/>
              <a:ext cx="243552" cy="399104"/>
            </a:xfrm>
            <a:custGeom>
              <a:avLst/>
              <a:gdLst>
                <a:gd name="T0" fmla="*/ 58 w 116"/>
                <a:gd name="T1" fmla="*/ 0 h 190"/>
                <a:gd name="T2" fmla="*/ 77 w 116"/>
                <a:gd name="T3" fmla="*/ 19 h 190"/>
                <a:gd name="T4" fmla="*/ 58 w 116"/>
                <a:gd name="T5" fmla="*/ 38 h 190"/>
                <a:gd name="T6" fmla="*/ 39 w 116"/>
                <a:gd name="T7" fmla="*/ 19 h 190"/>
                <a:gd name="T8" fmla="*/ 58 w 116"/>
                <a:gd name="T9" fmla="*/ 0 h 190"/>
                <a:gd name="T10" fmla="*/ 80 w 116"/>
                <a:gd name="T11" fmla="*/ 89 h 190"/>
                <a:gd name="T12" fmla="*/ 96 w 116"/>
                <a:gd name="T13" fmla="*/ 133 h 190"/>
                <a:gd name="T14" fmla="*/ 80 w 116"/>
                <a:gd name="T15" fmla="*/ 133 h 190"/>
                <a:gd name="T16" fmla="*/ 80 w 116"/>
                <a:gd name="T17" fmla="*/ 181 h 190"/>
                <a:gd name="T18" fmla="*/ 71 w 116"/>
                <a:gd name="T19" fmla="*/ 190 h 190"/>
                <a:gd name="T20" fmla="*/ 71 w 116"/>
                <a:gd name="T21" fmla="*/ 190 h 190"/>
                <a:gd name="T22" fmla="*/ 61 w 116"/>
                <a:gd name="T23" fmla="*/ 181 h 190"/>
                <a:gd name="T24" fmla="*/ 61 w 116"/>
                <a:gd name="T25" fmla="*/ 133 h 190"/>
                <a:gd name="T26" fmla="*/ 58 w 116"/>
                <a:gd name="T27" fmla="*/ 133 h 190"/>
                <a:gd name="T28" fmla="*/ 55 w 116"/>
                <a:gd name="T29" fmla="*/ 133 h 190"/>
                <a:gd name="T30" fmla="*/ 55 w 116"/>
                <a:gd name="T31" fmla="*/ 181 h 190"/>
                <a:gd name="T32" fmla="*/ 45 w 116"/>
                <a:gd name="T33" fmla="*/ 190 h 190"/>
                <a:gd name="T34" fmla="*/ 45 w 116"/>
                <a:gd name="T35" fmla="*/ 190 h 190"/>
                <a:gd name="T36" fmla="*/ 36 w 116"/>
                <a:gd name="T37" fmla="*/ 181 h 190"/>
                <a:gd name="T38" fmla="*/ 36 w 116"/>
                <a:gd name="T39" fmla="*/ 133 h 190"/>
                <a:gd name="T40" fmla="*/ 20 w 116"/>
                <a:gd name="T41" fmla="*/ 133 h 190"/>
                <a:gd name="T42" fmla="*/ 36 w 116"/>
                <a:gd name="T43" fmla="*/ 89 h 190"/>
                <a:gd name="T44" fmla="*/ 35 w 116"/>
                <a:gd name="T45" fmla="*/ 71 h 190"/>
                <a:gd name="T46" fmla="*/ 17 w 116"/>
                <a:gd name="T47" fmla="*/ 100 h 190"/>
                <a:gd name="T48" fmla="*/ 5 w 116"/>
                <a:gd name="T49" fmla="*/ 104 h 190"/>
                <a:gd name="T50" fmla="*/ 5 w 116"/>
                <a:gd name="T51" fmla="*/ 104 h 190"/>
                <a:gd name="T52" fmla="*/ 2 w 116"/>
                <a:gd name="T53" fmla="*/ 92 h 190"/>
                <a:gd name="T54" fmla="*/ 27 w 116"/>
                <a:gd name="T55" fmla="*/ 48 h 190"/>
                <a:gd name="T56" fmla="*/ 41 w 116"/>
                <a:gd name="T57" fmla="*/ 42 h 190"/>
                <a:gd name="T58" fmla="*/ 46 w 116"/>
                <a:gd name="T59" fmla="*/ 42 h 190"/>
                <a:gd name="T60" fmla="*/ 50 w 116"/>
                <a:gd name="T61" fmla="*/ 49 h 190"/>
                <a:gd name="T62" fmla="*/ 54 w 116"/>
                <a:gd name="T63" fmla="*/ 55 h 190"/>
                <a:gd name="T64" fmla="*/ 58 w 116"/>
                <a:gd name="T65" fmla="*/ 58 h 190"/>
                <a:gd name="T66" fmla="*/ 62 w 116"/>
                <a:gd name="T67" fmla="*/ 55 h 190"/>
                <a:gd name="T68" fmla="*/ 66 w 116"/>
                <a:gd name="T69" fmla="*/ 49 h 190"/>
                <a:gd name="T70" fmla="*/ 70 w 116"/>
                <a:gd name="T71" fmla="*/ 42 h 190"/>
                <a:gd name="T72" fmla="*/ 75 w 116"/>
                <a:gd name="T73" fmla="*/ 42 h 190"/>
                <a:gd name="T74" fmla="*/ 89 w 116"/>
                <a:gd name="T75" fmla="*/ 48 h 190"/>
                <a:gd name="T76" fmla="*/ 114 w 116"/>
                <a:gd name="T77" fmla="*/ 92 h 190"/>
                <a:gd name="T78" fmla="*/ 111 w 116"/>
                <a:gd name="T79" fmla="*/ 104 h 190"/>
                <a:gd name="T80" fmla="*/ 111 w 116"/>
                <a:gd name="T81" fmla="*/ 104 h 190"/>
                <a:gd name="T82" fmla="*/ 99 w 116"/>
                <a:gd name="T83" fmla="*/ 100 h 190"/>
                <a:gd name="T84" fmla="*/ 81 w 116"/>
                <a:gd name="T85" fmla="*/ 71 h 190"/>
                <a:gd name="T86" fmla="*/ 80 w 116"/>
                <a:gd name="T87" fmla="*/ 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6" h="190">
                  <a:moveTo>
                    <a:pt x="58" y="0"/>
                  </a:moveTo>
                  <a:cubicBezTo>
                    <a:pt x="68" y="0"/>
                    <a:pt x="77" y="8"/>
                    <a:pt x="77" y="19"/>
                  </a:cubicBezTo>
                  <a:cubicBezTo>
                    <a:pt x="77" y="29"/>
                    <a:pt x="68" y="38"/>
                    <a:pt x="58" y="38"/>
                  </a:cubicBezTo>
                  <a:cubicBezTo>
                    <a:pt x="48" y="38"/>
                    <a:pt x="39" y="29"/>
                    <a:pt x="39" y="19"/>
                  </a:cubicBezTo>
                  <a:cubicBezTo>
                    <a:pt x="39" y="8"/>
                    <a:pt x="48" y="0"/>
                    <a:pt x="58" y="0"/>
                  </a:cubicBezTo>
                  <a:close/>
                  <a:moveTo>
                    <a:pt x="80" y="89"/>
                  </a:moveTo>
                  <a:cubicBezTo>
                    <a:pt x="96" y="133"/>
                    <a:pt x="96" y="133"/>
                    <a:pt x="96" y="133"/>
                  </a:cubicBezTo>
                  <a:cubicBezTo>
                    <a:pt x="80" y="133"/>
                    <a:pt x="80" y="133"/>
                    <a:pt x="80" y="133"/>
                  </a:cubicBezTo>
                  <a:cubicBezTo>
                    <a:pt x="80" y="181"/>
                    <a:pt x="80" y="181"/>
                    <a:pt x="80" y="181"/>
                  </a:cubicBezTo>
                  <a:cubicBezTo>
                    <a:pt x="80" y="186"/>
                    <a:pt x="76" y="190"/>
                    <a:pt x="71" y="190"/>
                  </a:cubicBezTo>
                  <a:cubicBezTo>
                    <a:pt x="71" y="190"/>
                    <a:pt x="71" y="190"/>
                    <a:pt x="71" y="190"/>
                  </a:cubicBezTo>
                  <a:cubicBezTo>
                    <a:pt x="65" y="190"/>
                    <a:pt x="61" y="186"/>
                    <a:pt x="61" y="181"/>
                  </a:cubicBezTo>
                  <a:cubicBezTo>
                    <a:pt x="61" y="133"/>
                    <a:pt x="61" y="133"/>
                    <a:pt x="61" y="133"/>
                  </a:cubicBezTo>
                  <a:cubicBezTo>
                    <a:pt x="58" y="133"/>
                    <a:pt x="58" y="133"/>
                    <a:pt x="58" y="133"/>
                  </a:cubicBezTo>
                  <a:cubicBezTo>
                    <a:pt x="55" y="133"/>
                    <a:pt x="55" y="133"/>
                    <a:pt x="55" y="133"/>
                  </a:cubicBezTo>
                  <a:cubicBezTo>
                    <a:pt x="55" y="181"/>
                    <a:pt x="55" y="181"/>
                    <a:pt x="55" y="181"/>
                  </a:cubicBezTo>
                  <a:cubicBezTo>
                    <a:pt x="55" y="186"/>
                    <a:pt x="51" y="190"/>
                    <a:pt x="45" y="190"/>
                  </a:cubicBezTo>
                  <a:cubicBezTo>
                    <a:pt x="45" y="190"/>
                    <a:pt x="45" y="190"/>
                    <a:pt x="45" y="190"/>
                  </a:cubicBezTo>
                  <a:cubicBezTo>
                    <a:pt x="40" y="190"/>
                    <a:pt x="36" y="186"/>
                    <a:pt x="36" y="181"/>
                  </a:cubicBezTo>
                  <a:cubicBezTo>
                    <a:pt x="36" y="133"/>
                    <a:pt x="36" y="133"/>
                    <a:pt x="36" y="133"/>
                  </a:cubicBezTo>
                  <a:cubicBezTo>
                    <a:pt x="20" y="133"/>
                    <a:pt x="20" y="133"/>
                    <a:pt x="20" y="133"/>
                  </a:cubicBezTo>
                  <a:cubicBezTo>
                    <a:pt x="36" y="89"/>
                    <a:pt x="36" y="89"/>
                    <a:pt x="36" y="89"/>
                  </a:cubicBezTo>
                  <a:cubicBezTo>
                    <a:pt x="35" y="71"/>
                    <a:pt x="35" y="71"/>
                    <a:pt x="35" y="71"/>
                  </a:cubicBezTo>
                  <a:cubicBezTo>
                    <a:pt x="17" y="100"/>
                    <a:pt x="17" y="100"/>
                    <a:pt x="17" y="100"/>
                  </a:cubicBezTo>
                  <a:cubicBezTo>
                    <a:pt x="15" y="105"/>
                    <a:pt x="9" y="106"/>
                    <a:pt x="5" y="104"/>
                  </a:cubicBezTo>
                  <a:cubicBezTo>
                    <a:pt x="5" y="104"/>
                    <a:pt x="5" y="104"/>
                    <a:pt x="5" y="104"/>
                  </a:cubicBezTo>
                  <a:cubicBezTo>
                    <a:pt x="1" y="101"/>
                    <a:pt x="0" y="96"/>
                    <a:pt x="2" y="92"/>
                  </a:cubicBezTo>
                  <a:cubicBezTo>
                    <a:pt x="27" y="48"/>
                    <a:pt x="27" y="48"/>
                    <a:pt x="27" y="48"/>
                  </a:cubicBezTo>
                  <a:cubicBezTo>
                    <a:pt x="31" y="42"/>
                    <a:pt x="34" y="42"/>
                    <a:pt x="41" y="42"/>
                  </a:cubicBezTo>
                  <a:cubicBezTo>
                    <a:pt x="46" y="42"/>
                    <a:pt x="46" y="42"/>
                    <a:pt x="46" y="42"/>
                  </a:cubicBezTo>
                  <a:cubicBezTo>
                    <a:pt x="50" y="49"/>
                    <a:pt x="50" y="49"/>
                    <a:pt x="50" y="49"/>
                  </a:cubicBezTo>
                  <a:cubicBezTo>
                    <a:pt x="54" y="55"/>
                    <a:pt x="54" y="55"/>
                    <a:pt x="54" y="55"/>
                  </a:cubicBezTo>
                  <a:cubicBezTo>
                    <a:pt x="55" y="57"/>
                    <a:pt x="56" y="58"/>
                    <a:pt x="58" y="58"/>
                  </a:cubicBezTo>
                  <a:cubicBezTo>
                    <a:pt x="60" y="58"/>
                    <a:pt x="61" y="57"/>
                    <a:pt x="62" y="55"/>
                  </a:cubicBezTo>
                  <a:cubicBezTo>
                    <a:pt x="66" y="49"/>
                    <a:pt x="66" y="49"/>
                    <a:pt x="66" y="49"/>
                  </a:cubicBezTo>
                  <a:cubicBezTo>
                    <a:pt x="70" y="42"/>
                    <a:pt x="70" y="42"/>
                    <a:pt x="70" y="42"/>
                  </a:cubicBezTo>
                  <a:cubicBezTo>
                    <a:pt x="75" y="42"/>
                    <a:pt x="75" y="42"/>
                    <a:pt x="75" y="42"/>
                  </a:cubicBezTo>
                  <a:cubicBezTo>
                    <a:pt x="82" y="42"/>
                    <a:pt x="85" y="42"/>
                    <a:pt x="89" y="48"/>
                  </a:cubicBezTo>
                  <a:cubicBezTo>
                    <a:pt x="114" y="92"/>
                    <a:pt x="114" y="92"/>
                    <a:pt x="114" y="92"/>
                  </a:cubicBezTo>
                  <a:cubicBezTo>
                    <a:pt x="116" y="96"/>
                    <a:pt x="115" y="101"/>
                    <a:pt x="111" y="104"/>
                  </a:cubicBezTo>
                  <a:cubicBezTo>
                    <a:pt x="111" y="104"/>
                    <a:pt x="111" y="104"/>
                    <a:pt x="111" y="104"/>
                  </a:cubicBezTo>
                  <a:cubicBezTo>
                    <a:pt x="107" y="106"/>
                    <a:pt x="101" y="105"/>
                    <a:pt x="99" y="100"/>
                  </a:cubicBezTo>
                  <a:cubicBezTo>
                    <a:pt x="81" y="71"/>
                    <a:pt x="81" y="71"/>
                    <a:pt x="81" y="71"/>
                  </a:cubicBezTo>
                  <a:cubicBezTo>
                    <a:pt x="80" y="89"/>
                    <a:pt x="80" y="89"/>
                    <a:pt x="80" y="89"/>
                  </a:cubicBezTo>
                  <a:close/>
                </a:path>
              </a:pathLst>
            </a:custGeom>
            <a:solidFill>
              <a:srgbClr val="E74C2E"/>
            </a:solidFill>
            <a:ln>
              <a:noFill/>
            </a:ln>
          </p:spPr>
          <p:txBody>
            <a:bodyPr vert="horz" wrap="square" lIns="121920" tIns="60960" rIns="121920" bIns="60960" numCol="1" anchor="t" anchorCtr="0" compatLnSpc="1"/>
            <a:lstStyle/>
            <a:p>
              <a:pPr defTabSz="914377"/>
              <a:endParaRPr lang="zh-CN" altLang="en-US">
                <a:solidFill>
                  <a:prstClr val="black"/>
                </a:solidFill>
              </a:endParaRPr>
            </a:p>
          </p:txBody>
        </p:sp>
        <p:sp>
          <p:nvSpPr>
            <p:cNvPr id="27" name="Freeform 33"/>
            <p:cNvSpPr>
              <a:spLocks noEditPoints="1"/>
            </p:cNvSpPr>
            <p:nvPr/>
          </p:nvSpPr>
          <p:spPr bwMode="auto">
            <a:xfrm>
              <a:off x="4331970" y="3898610"/>
              <a:ext cx="274320" cy="448256"/>
            </a:xfrm>
            <a:custGeom>
              <a:avLst/>
              <a:gdLst>
                <a:gd name="T0" fmla="*/ 58 w 117"/>
                <a:gd name="T1" fmla="*/ 0 h 191"/>
                <a:gd name="T2" fmla="*/ 77 w 117"/>
                <a:gd name="T3" fmla="*/ 19 h 191"/>
                <a:gd name="T4" fmla="*/ 58 w 117"/>
                <a:gd name="T5" fmla="*/ 38 h 191"/>
                <a:gd name="T6" fmla="*/ 39 w 117"/>
                <a:gd name="T7" fmla="*/ 19 h 191"/>
                <a:gd name="T8" fmla="*/ 58 w 117"/>
                <a:gd name="T9" fmla="*/ 0 h 191"/>
                <a:gd name="T10" fmla="*/ 31 w 117"/>
                <a:gd name="T11" fmla="*/ 77 h 191"/>
                <a:gd name="T12" fmla="*/ 17 w 117"/>
                <a:gd name="T13" fmla="*/ 101 h 191"/>
                <a:gd name="T14" fmla="*/ 5 w 117"/>
                <a:gd name="T15" fmla="*/ 104 h 191"/>
                <a:gd name="T16" fmla="*/ 5 w 117"/>
                <a:gd name="T17" fmla="*/ 104 h 191"/>
                <a:gd name="T18" fmla="*/ 2 w 117"/>
                <a:gd name="T19" fmla="*/ 92 h 191"/>
                <a:gd name="T20" fmla="*/ 27 w 117"/>
                <a:gd name="T21" fmla="*/ 49 h 191"/>
                <a:gd name="T22" fmla="*/ 41 w 117"/>
                <a:gd name="T23" fmla="*/ 43 h 191"/>
                <a:gd name="T24" fmla="*/ 46 w 117"/>
                <a:gd name="T25" fmla="*/ 43 h 191"/>
                <a:gd name="T26" fmla="*/ 50 w 117"/>
                <a:gd name="T27" fmla="*/ 49 h 191"/>
                <a:gd name="T28" fmla="*/ 54 w 117"/>
                <a:gd name="T29" fmla="*/ 56 h 191"/>
                <a:gd name="T30" fmla="*/ 58 w 117"/>
                <a:gd name="T31" fmla="*/ 59 h 191"/>
                <a:gd name="T32" fmla="*/ 62 w 117"/>
                <a:gd name="T33" fmla="*/ 56 h 191"/>
                <a:gd name="T34" fmla="*/ 66 w 117"/>
                <a:gd name="T35" fmla="*/ 49 h 191"/>
                <a:gd name="T36" fmla="*/ 70 w 117"/>
                <a:gd name="T37" fmla="*/ 43 h 191"/>
                <a:gd name="T38" fmla="*/ 75 w 117"/>
                <a:gd name="T39" fmla="*/ 43 h 191"/>
                <a:gd name="T40" fmla="*/ 89 w 117"/>
                <a:gd name="T41" fmla="*/ 49 h 191"/>
                <a:gd name="T42" fmla="*/ 114 w 117"/>
                <a:gd name="T43" fmla="*/ 92 h 191"/>
                <a:gd name="T44" fmla="*/ 111 w 117"/>
                <a:gd name="T45" fmla="*/ 104 h 191"/>
                <a:gd name="T46" fmla="*/ 111 w 117"/>
                <a:gd name="T47" fmla="*/ 104 h 191"/>
                <a:gd name="T48" fmla="*/ 99 w 117"/>
                <a:gd name="T49" fmla="*/ 101 h 191"/>
                <a:gd name="T50" fmla="*/ 85 w 117"/>
                <a:gd name="T51" fmla="*/ 77 h 191"/>
                <a:gd name="T52" fmla="*/ 85 w 117"/>
                <a:gd name="T53" fmla="*/ 180 h 191"/>
                <a:gd name="T54" fmla="*/ 75 w 117"/>
                <a:gd name="T55" fmla="*/ 191 h 191"/>
                <a:gd name="T56" fmla="*/ 75 w 117"/>
                <a:gd name="T57" fmla="*/ 191 h 191"/>
                <a:gd name="T58" fmla="*/ 64 w 117"/>
                <a:gd name="T59" fmla="*/ 180 h 191"/>
                <a:gd name="T60" fmla="*/ 64 w 117"/>
                <a:gd name="T61" fmla="*/ 120 h 191"/>
                <a:gd name="T62" fmla="*/ 52 w 117"/>
                <a:gd name="T63" fmla="*/ 120 h 191"/>
                <a:gd name="T64" fmla="*/ 52 w 117"/>
                <a:gd name="T65" fmla="*/ 180 h 191"/>
                <a:gd name="T66" fmla="*/ 42 w 117"/>
                <a:gd name="T67" fmla="*/ 191 h 191"/>
                <a:gd name="T68" fmla="*/ 42 w 117"/>
                <a:gd name="T69" fmla="*/ 191 h 191"/>
                <a:gd name="T70" fmla="*/ 31 w 117"/>
                <a:gd name="T71" fmla="*/ 180 h 191"/>
                <a:gd name="T72" fmla="*/ 31 w 117"/>
                <a:gd name="T73" fmla="*/ 77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7" h="191">
                  <a:moveTo>
                    <a:pt x="58" y="0"/>
                  </a:moveTo>
                  <a:cubicBezTo>
                    <a:pt x="69" y="0"/>
                    <a:pt x="77" y="9"/>
                    <a:pt x="77" y="19"/>
                  </a:cubicBezTo>
                  <a:cubicBezTo>
                    <a:pt x="77" y="30"/>
                    <a:pt x="69" y="38"/>
                    <a:pt x="58" y="38"/>
                  </a:cubicBezTo>
                  <a:cubicBezTo>
                    <a:pt x="48" y="38"/>
                    <a:pt x="39" y="30"/>
                    <a:pt x="39" y="19"/>
                  </a:cubicBezTo>
                  <a:cubicBezTo>
                    <a:pt x="39" y="9"/>
                    <a:pt x="48" y="0"/>
                    <a:pt x="58" y="0"/>
                  </a:cubicBezTo>
                  <a:close/>
                  <a:moveTo>
                    <a:pt x="31" y="77"/>
                  </a:moveTo>
                  <a:cubicBezTo>
                    <a:pt x="17" y="101"/>
                    <a:pt x="17" y="101"/>
                    <a:pt x="17" y="101"/>
                  </a:cubicBezTo>
                  <a:cubicBezTo>
                    <a:pt x="15" y="105"/>
                    <a:pt x="10" y="107"/>
                    <a:pt x="5" y="104"/>
                  </a:cubicBezTo>
                  <a:cubicBezTo>
                    <a:pt x="5" y="104"/>
                    <a:pt x="5" y="104"/>
                    <a:pt x="5" y="104"/>
                  </a:cubicBezTo>
                  <a:cubicBezTo>
                    <a:pt x="1" y="102"/>
                    <a:pt x="0" y="96"/>
                    <a:pt x="2" y="92"/>
                  </a:cubicBezTo>
                  <a:cubicBezTo>
                    <a:pt x="27" y="49"/>
                    <a:pt x="27" y="49"/>
                    <a:pt x="27" y="49"/>
                  </a:cubicBezTo>
                  <a:cubicBezTo>
                    <a:pt x="31" y="43"/>
                    <a:pt x="34" y="43"/>
                    <a:pt x="41" y="43"/>
                  </a:cubicBezTo>
                  <a:cubicBezTo>
                    <a:pt x="46" y="43"/>
                    <a:pt x="46" y="43"/>
                    <a:pt x="46" y="43"/>
                  </a:cubicBezTo>
                  <a:cubicBezTo>
                    <a:pt x="50" y="49"/>
                    <a:pt x="50" y="49"/>
                    <a:pt x="50" y="49"/>
                  </a:cubicBezTo>
                  <a:cubicBezTo>
                    <a:pt x="54" y="56"/>
                    <a:pt x="54" y="56"/>
                    <a:pt x="54" y="56"/>
                  </a:cubicBezTo>
                  <a:cubicBezTo>
                    <a:pt x="55" y="57"/>
                    <a:pt x="56" y="59"/>
                    <a:pt x="58" y="59"/>
                  </a:cubicBezTo>
                  <a:cubicBezTo>
                    <a:pt x="60" y="59"/>
                    <a:pt x="61" y="58"/>
                    <a:pt x="62" y="56"/>
                  </a:cubicBezTo>
                  <a:cubicBezTo>
                    <a:pt x="66" y="49"/>
                    <a:pt x="66" y="49"/>
                    <a:pt x="66" y="49"/>
                  </a:cubicBezTo>
                  <a:cubicBezTo>
                    <a:pt x="70" y="43"/>
                    <a:pt x="70" y="43"/>
                    <a:pt x="70" y="43"/>
                  </a:cubicBezTo>
                  <a:cubicBezTo>
                    <a:pt x="75" y="43"/>
                    <a:pt x="75" y="43"/>
                    <a:pt x="75" y="43"/>
                  </a:cubicBezTo>
                  <a:cubicBezTo>
                    <a:pt x="83" y="43"/>
                    <a:pt x="86" y="43"/>
                    <a:pt x="89" y="49"/>
                  </a:cubicBezTo>
                  <a:cubicBezTo>
                    <a:pt x="114" y="92"/>
                    <a:pt x="114" y="92"/>
                    <a:pt x="114" y="92"/>
                  </a:cubicBezTo>
                  <a:cubicBezTo>
                    <a:pt x="117" y="96"/>
                    <a:pt x="115" y="102"/>
                    <a:pt x="111" y="104"/>
                  </a:cubicBezTo>
                  <a:cubicBezTo>
                    <a:pt x="111" y="104"/>
                    <a:pt x="111" y="104"/>
                    <a:pt x="111" y="104"/>
                  </a:cubicBezTo>
                  <a:cubicBezTo>
                    <a:pt x="107" y="107"/>
                    <a:pt x="102" y="105"/>
                    <a:pt x="99" y="101"/>
                  </a:cubicBezTo>
                  <a:cubicBezTo>
                    <a:pt x="85" y="77"/>
                    <a:pt x="85" y="77"/>
                    <a:pt x="85" y="77"/>
                  </a:cubicBezTo>
                  <a:cubicBezTo>
                    <a:pt x="85" y="180"/>
                    <a:pt x="85" y="180"/>
                    <a:pt x="85" y="180"/>
                  </a:cubicBezTo>
                  <a:cubicBezTo>
                    <a:pt x="85" y="186"/>
                    <a:pt x="80" y="191"/>
                    <a:pt x="75" y="191"/>
                  </a:cubicBezTo>
                  <a:cubicBezTo>
                    <a:pt x="75" y="191"/>
                    <a:pt x="75" y="191"/>
                    <a:pt x="75" y="191"/>
                  </a:cubicBezTo>
                  <a:cubicBezTo>
                    <a:pt x="69" y="191"/>
                    <a:pt x="64" y="186"/>
                    <a:pt x="64" y="180"/>
                  </a:cubicBezTo>
                  <a:cubicBezTo>
                    <a:pt x="64" y="120"/>
                    <a:pt x="64" y="120"/>
                    <a:pt x="64" y="120"/>
                  </a:cubicBezTo>
                  <a:cubicBezTo>
                    <a:pt x="52" y="120"/>
                    <a:pt x="52" y="120"/>
                    <a:pt x="52" y="120"/>
                  </a:cubicBezTo>
                  <a:cubicBezTo>
                    <a:pt x="52" y="180"/>
                    <a:pt x="52" y="180"/>
                    <a:pt x="52" y="180"/>
                  </a:cubicBezTo>
                  <a:cubicBezTo>
                    <a:pt x="52" y="186"/>
                    <a:pt x="48" y="191"/>
                    <a:pt x="42" y="191"/>
                  </a:cubicBezTo>
                  <a:cubicBezTo>
                    <a:pt x="42" y="191"/>
                    <a:pt x="42" y="191"/>
                    <a:pt x="42" y="191"/>
                  </a:cubicBezTo>
                  <a:cubicBezTo>
                    <a:pt x="36" y="191"/>
                    <a:pt x="31" y="186"/>
                    <a:pt x="31" y="180"/>
                  </a:cubicBezTo>
                  <a:cubicBezTo>
                    <a:pt x="31" y="77"/>
                    <a:pt x="31" y="77"/>
                    <a:pt x="31" y="77"/>
                  </a:cubicBezTo>
                  <a:close/>
                </a:path>
              </a:pathLst>
            </a:custGeom>
            <a:solidFill>
              <a:srgbClr val="E74C2E"/>
            </a:solidFill>
            <a:ln>
              <a:noFill/>
            </a:ln>
          </p:spPr>
          <p:txBody>
            <a:bodyPr vert="horz" wrap="square" lIns="121920" tIns="60960" rIns="121920" bIns="60960" numCol="1" anchor="t" anchorCtr="0" compatLnSpc="1"/>
            <a:lstStyle/>
            <a:p>
              <a:pPr defTabSz="914377"/>
              <a:endParaRPr lang="zh-CN" altLang="en-US">
                <a:solidFill>
                  <a:prstClr val="black"/>
                </a:solidFill>
              </a:endParaRPr>
            </a:p>
          </p:txBody>
        </p:sp>
      </p:grpSp>
      <p:grpSp>
        <p:nvGrpSpPr>
          <p:cNvPr id="28" name="组合 27"/>
          <p:cNvGrpSpPr/>
          <p:nvPr/>
        </p:nvGrpSpPr>
        <p:grpSpPr>
          <a:xfrm>
            <a:off x="4641567" y="2152798"/>
            <a:ext cx="3079751" cy="2635249"/>
            <a:chOff x="3409950" y="1700530"/>
            <a:chExt cx="2309813" cy="1976437"/>
          </a:xfrm>
        </p:grpSpPr>
        <p:sp>
          <p:nvSpPr>
            <p:cNvPr id="29" name="Freeform 8"/>
            <p:cNvSpPr/>
            <p:nvPr/>
          </p:nvSpPr>
          <p:spPr bwMode="auto">
            <a:xfrm>
              <a:off x="4546600" y="1700530"/>
              <a:ext cx="33338" cy="704850"/>
            </a:xfrm>
            <a:custGeom>
              <a:avLst/>
              <a:gdLst>
                <a:gd name="T0" fmla="*/ 0 w 21"/>
                <a:gd name="T1" fmla="*/ 444 h 444"/>
                <a:gd name="T2" fmla="*/ 0 w 21"/>
                <a:gd name="T3" fmla="*/ 0 h 444"/>
                <a:gd name="T4" fmla="*/ 21 w 21"/>
                <a:gd name="T5" fmla="*/ 0 h 444"/>
                <a:gd name="T6" fmla="*/ 21 w 21"/>
                <a:gd name="T7" fmla="*/ 444 h 444"/>
                <a:gd name="T8" fmla="*/ 0 w 21"/>
                <a:gd name="T9" fmla="*/ 444 h 444"/>
                <a:gd name="T10" fmla="*/ 0 w 21"/>
                <a:gd name="T11" fmla="*/ 444 h 444"/>
              </a:gdLst>
              <a:ahLst/>
              <a:cxnLst>
                <a:cxn ang="0">
                  <a:pos x="T0" y="T1"/>
                </a:cxn>
                <a:cxn ang="0">
                  <a:pos x="T2" y="T3"/>
                </a:cxn>
                <a:cxn ang="0">
                  <a:pos x="T4" y="T5"/>
                </a:cxn>
                <a:cxn ang="0">
                  <a:pos x="T6" y="T7"/>
                </a:cxn>
                <a:cxn ang="0">
                  <a:pos x="T8" y="T9"/>
                </a:cxn>
                <a:cxn ang="0">
                  <a:pos x="T10" y="T11"/>
                </a:cxn>
              </a:cxnLst>
              <a:rect l="0" t="0" r="r" b="b"/>
              <a:pathLst>
                <a:path w="21" h="444">
                  <a:moveTo>
                    <a:pt x="0" y="444"/>
                  </a:moveTo>
                  <a:lnTo>
                    <a:pt x="0" y="0"/>
                  </a:lnTo>
                  <a:lnTo>
                    <a:pt x="21" y="0"/>
                  </a:lnTo>
                  <a:lnTo>
                    <a:pt x="21" y="444"/>
                  </a:lnTo>
                  <a:lnTo>
                    <a:pt x="0" y="444"/>
                  </a:lnTo>
                  <a:lnTo>
                    <a:pt x="0" y="444"/>
                  </a:ln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a:solidFill>
                  <a:prstClr val="black"/>
                </a:solidFill>
              </a:endParaRPr>
            </a:p>
          </p:txBody>
        </p:sp>
        <p:sp>
          <p:nvSpPr>
            <p:cNvPr id="30" name="Freeform 9"/>
            <p:cNvSpPr/>
            <p:nvPr/>
          </p:nvSpPr>
          <p:spPr bwMode="auto">
            <a:xfrm>
              <a:off x="3409950" y="3289618"/>
              <a:ext cx="625475" cy="382587"/>
            </a:xfrm>
            <a:custGeom>
              <a:avLst/>
              <a:gdLst>
                <a:gd name="T0" fmla="*/ 0 w 394"/>
                <a:gd name="T1" fmla="*/ 222 h 241"/>
                <a:gd name="T2" fmla="*/ 382 w 394"/>
                <a:gd name="T3" fmla="*/ 0 h 241"/>
                <a:gd name="T4" fmla="*/ 394 w 394"/>
                <a:gd name="T5" fmla="*/ 22 h 241"/>
                <a:gd name="T6" fmla="*/ 9 w 394"/>
                <a:gd name="T7" fmla="*/ 241 h 241"/>
                <a:gd name="T8" fmla="*/ 0 w 394"/>
                <a:gd name="T9" fmla="*/ 222 h 241"/>
                <a:gd name="T10" fmla="*/ 0 w 394"/>
                <a:gd name="T11" fmla="*/ 222 h 241"/>
              </a:gdLst>
              <a:ahLst/>
              <a:cxnLst>
                <a:cxn ang="0">
                  <a:pos x="T0" y="T1"/>
                </a:cxn>
                <a:cxn ang="0">
                  <a:pos x="T2" y="T3"/>
                </a:cxn>
                <a:cxn ang="0">
                  <a:pos x="T4" y="T5"/>
                </a:cxn>
                <a:cxn ang="0">
                  <a:pos x="T6" y="T7"/>
                </a:cxn>
                <a:cxn ang="0">
                  <a:pos x="T8" y="T9"/>
                </a:cxn>
                <a:cxn ang="0">
                  <a:pos x="T10" y="T11"/>
                </a:cxn>
              </a:cxnLst>
              <a:rect l="0" t="0" r="r" b="b"/>
              <a:pathLst>
                <a:path w="394" h="241">
                  <a:moveTo>
                    <a:pt x="0" y="222"/>
                  </a:moveTo>
                  <a:lnTo>
                    <a:pt x="382" y="0"/>
                  </a:lnTo>
                  <a:lnTo>
                    <a:pt x="394" y="22"/>
                  </a:lnTo>
                  <a:lnTo>
                    <a:pt x="9" y="241"/>
                  </a:lnTo>
                  <a:lnTo>
                    <a:pt x="0" y="222"/>
                  </a:lnTo>
                  <a:lnTo>
                    <a:pt x="0" y="222"/>
                  </a:ln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a:solidFill>
                  <a:prstClr val="black"/>
                </a:solidFill>
              </a:endParaRPr>
            </a:p>
          </p:txBody>
        </p:sp>
        <p:sp>
          <p:nvSpPr>
            <p:cNvPr id="31" name="Freeform 10"/>
            <p:cNvSpPr/>
            <p:nvPr/>
          </p:nvSpPr>
          <p:spPr bwMode="auto">
            <a:xfrm>
              <a:off x="5089525" y="3294380"/>
              <a:ext cx="630238" cy="382587"/>
            </a:xfrm>
            <a:custGeom>
              <a:avLst/>
              <a:gdLst>
                <a:gd name="T0" fmla="*/ 397 w 397"/>
                <a:gd name="T1" fmla="*/ 222 h 241"/>
                <a:gd name="T2" fmla="*/ 12 w 397"/>
                <a:gd name="T3" fmla="*/ 0 h 241"/>
                <a:gd name="T4" fmla="*/ 0 w 397"/>
                <a:gd name="T5" fmla="*/ 19 h 241"/>
                <a:gd name="T6" fmla="*/ 385 w 397"/>
                <a:gd name="T7" fmla="*/ 241 h 241"/>
                <a:gd name="T8" fmla="*/ 397 w 397"/>
                <a:gd name="T9" fmla="*/ 222 h 241"/>
                <a:gd name="T10" fmla="*/ 397 w 397"/>
                <a:gd name="T11" fmla="*/ 222 h 241"/>
              </a:gdLst>
              <a:ahLst/>
              <a:cxnLst>
                <a:cxn ang="0">
                  <a:pos x="T0" y="T1"/>
                </a:cxn>
                <a:cxn ang="0">
                  <a:pos x="T2" y="T3"/>
                </a:cxn>
                <a:cxn ang="0">
                  <a:pos x="T4" y="T5"/>
                </a:cxn>
                <a:cxn ang="0">
                  <a:pos x="T6" y="T7"/>
                </a:cxn>
                <a:cxn ang="0">
                  <a:pos x="T8" y="T9"/>
                </a:cxn>
                <a:cxn ang="0">
                  <a:pos x="T10" y="T11"/>
                </a:cxn>
              </a:cxnLst>
              <a:rect l="0" t="0" r="r" b="b"/>
              <a:pathLst>
                <a:path w="397" h="241">
                  <a:moveTo>
                    <a:pt x="397" y="222"/>
                  </a:moveTo>
                  <a:lnTo>
                    <a:pt x="12" y="0"/>
                  </a:lnTo>
                  <a:lnTo>
                    <a:pt x="0" y="19"/>
                  </a:lnTo>
                  <a:lnTo>
                    <a:pt x="385" y="241"/>
                  </a:lnTo>
                  <a:lnTo>
                    <a:pt x="397" y="222"/>
                  </a:lnTo>
                  <a:lnTo>
                    <a:pt x="397" y="222"/>
                  </a:ln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a:solidFill>
                  <a:prstClr val="black"/>
                </a:solidFill>
              </a:endParaRPr>
            </a:p>
          </p:txBody>
        </p:sp>
        <p:grpSp>
          <p:nvGrpSpPr>
            <p:cNvPr id="32" name="组合 31"/>
            <p:cNvGrpSpPr/>
            <p:nvPr/>
          </p:nvGrpSpPr>
          <p:grpSpPr>
            <a:xfrm>
              <a:off x="3814763" y="2165668"/>
              <a:ext cx="1500187" cy="1352550"/>
              <a:chOff x="3814763" y="2165668"/>
              <a:chExt cx="1500187" cy="1352550"/>
            </a:xfrm>
          </p:grpSpPr>
          <p:sp>
            <p:nvSpPr>
              <p:cNvPr id="33" name="Freeform 7"/>
              <p:cNvSpPr>
                <a:spLocks noEditPoints="1"/>
              </p:cNvSpPr>
              <p:nvPr/>
            </p:nvSpPr>
            <p:spPr bwMode="auto">
              <a:xfrm>
                <a:off x="4005263" y="2364105"/>
                <a:ext cx="1114425" cy="963612"/>
              </a:xfrm>
              <a:custGeom>
                <a:avLst/>
                <a:gdLst>
                  <a:gd name="T0" fmla="*/ 693 w 702"/>
                  <a:gd name="T1" fmla="*/ 607 h 607"/>
                  <a:gd name="T2" fmla="*/ 10 w 702"/>
                  <a:gd name="T3" fmla="*/ 607 h 607"/>
                  <a:gd name="T4" fmla="*/ 10 w 702"/>
                  <a:gd name="T5" fmla="*/ 598 h 607"/>
                  <a:gd name="T6" fmla="*/ 0 w 702"/>
                  <a:gd name="T7" fmla="*/ 591 h 607"/>
                  <a:gd name="T8" fmla="*/ 343 w 702"/>
                  <a:gd name="T9" fmla="*/ 0 h 607"/>
                  <a:gd name="T10" fmla="*/ 352 w 702"/>
                  <a:gd name="T11" fmla="*/ 5 h 607"/>
                  <a:gd name="T12" fmla="*/ 362 w 702"/>
                  <a:gd name="T13" fmla="*/ 0 h 607"/>
                  <a:gd name="T14" fmla="*/ 702 w 702"/>
                  <a:gd name="T15" fmla="*/ 591 h 607"/>
                  <a:gd name="T16" fmla="*/ 693 w 702"/>
                  <a:gd name="T17" fmla="*/ 598 h 607"/>
                  <a:gd name="T18" fmla="*/ 693 w 702"/>
                  <a:gd name="T19" fmla="*/ 607 h 607"/>
                  <a:gd name="T20" fmla="*/ 693 w 702"/>
                  <a:gd name="T21" fmla="*/ 607 h 607"/>
                  <a:gd name="T22" fmla="*/ 29 w 702"/>
                  <a:gd name="T23" fmla="*/ 586 h 607"/>
                  <a:gd name="T24" fmla="*/ 674 w 702"/>
                  <a:gd name="T25" fmla="*/ 586 h 607"/>
                  <a:gd name="T26" fmla="*/ 352 w 702"/>
                  <a:gd name="T27" fmla="*/ 26 h 607"/>
                  <a:gd name="T28" fmla="*/ 29 w 702"/>
                  <a:gd name="T29" fmla="*/ 586 h 607"/>
                  <a:gd name="T30" fmla="*/ 29 w 702"/>
                  <a:gd name="T31" fmla="*/ 586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2" h="607">
                    <a:moveTo>
                      <a:pt x="693" y="607"/>
                    </a:moveTo>
                    <a:lnTo>
                      <a:pt x="10" y="607"/>
                    </a:lnTo>
                    <a:lnTo>
                      <a:pt x="10" y="598"/>
                    </a:lnTo>
                    <a:lnTo>
                      <a:pt x="0" y="591"/>
                    </a:lnTo>
                    <a:lnTo>
                      <a:pt x="343" y="0"/>
                    </a:lnTo>
                    <a:lnTo>
                      <a:pt x="352" y="5"/>
                    </a:lnTo>
                    <a:lnTo>
                      <a:pt x="362" y="0"/>
                    </a:lnTo>
                    <a:lnTo>
                      <a:pt x="702" y="591"/>
                    </a:lnTo>
                    <a:lnTo>
                      <a:pt x="693" y="598"/>
                    </a:lnTo>
                    <a:lnTo>
                      <a:pt x="693" y="607"/>
                    </a:lnTo>
                    <a:lnTo>
                      <a:pt x="693" y="607"/>
                    </a:lnTo>
                    <a:close/>
                    <a:moveTo>
                      <a:pt x="29" y="586"/>
                    </a:moveTo>
                    <a:lnTo>
                      <a:pt x="674" y="586"/>
                    </a:lnTo>
                    <a:lnTo>
                      <a:pt x="352" y="26"/>
                    </a:lnTo>
                    <a:lnTo>
                      <a:pt x="29" y="586"/>
                    </a:lnTo>
                    <a:lnTo>
                      <a:pt x="29" y="586"/>
                    </a:ln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a:solidFill>
                    <a:prstClr val="black"/>
                  </a:solidFill>
                </a:endParaRPr>
              </a:p>
            </p:txBody>
          </p:sp>
          <p:grpSp>
            <p:nvGrpSpPr>
              <p:cNvPr id="34" name="组合 33"/>
              <p:cNvGrpSpPr/>
              <p:nvPr/>
            </p:nvGrpSpPr>
            <p:grpSpPr>
              <a:xfrm>
                <a:off x="4359275" y="2165668"/>
                <a:ext cx="411163" cy="412750"/>
                <a:chOff x="4244975" y="2154238"/>
                <a:chExt cx="411163" cy="412750"/>
              </a:xfrm>
            </p:grpSpPr>
            <p:sp>
              <p:nvSpPr>
                <p:cNvPr id="43" name="Freeform 11"/>
                <p:cNvSpPr/>
                <p:nvPr/>
              </p:nvSpPr>
              <p:spPr bwMode="auto">
                <a:xfrm>
                  <a:off x="4244975" y="2154238"/>
                  <a:ext cx="411163" cy="412750"/>
                </a:xfrm>
                <a:custGeom>
                  <a:avLst/>
                  <a:gdLst>
                    <a:gd name="T0" fmla="*/ 102 w 110"/>
                    <a:gd name="T1" fmla="*/ 28 h 110"/>
                    <a:gd name="T2" fmla="*/ 105 w 110"/>
                    <a:gd name="T3" fmla="*/ 33 h 110"/>
                    <a:gd name="T4" fmla="*/ 109 w 110"/>
                    <a:gd name="T5" fmla="*/ 59 h 110"/>
                    <a:gd name="T6" fmla="*/ 105 w 110"/>
                    <a:gd name="T7" fmla="*/ 77 h 110"/>
                    <a:gd name="T8" fmla="*/ 103 w 110"/>
                    <a:gd name="T9" fmla="*/ 82 h 110"/>
                    <a:gd name="T10" fmla="*/ 84 w 110"/>
                    <a:gd name="T11" fmla="*/ 101 h 110"/>
                    <a:gd name="T12" fmla="*/ 80 w 110"/>
                    <a:gd name="T13" fmla="*/ 104 h 110"/>
                    <a:gd name="T14" fmla="*/ 53 w 110"/>
                    <a:gd name="T15" fmla="*/ 110 h 110"/>
                    <a:gd name="T16" fmla="*/ 35 w 110"/>
                    <a:gd name="T17" fmla="*/ 107 h 110"/>
                    <a:gd name="T18" fmla="*/ 31 w 110"/>
                    <a:gd name="T19" fmla="*/ 104 h 110"/>
                    <a:gd name="T20" fmla="*/ 10 w 110"/>
                    <a:gd name="T21" fmla="*/ 87 h 110"/>
                    <a:gd name="T22" fmla="*/ 7 w 110"/>
                    <a:gd name="T23" fmla="*/ 83 h 110"/>
                    <a:gd name="T24" fmla="*/ 0 w 110"/>
                    <a:gd name="T25" fmla="*/ 57 h 110"/>
                    <a:gd name="T26" fmla="*/ 0 w 110"/>
                    <a:gd name="T27" fmla="*/ 51 h 110"/>
                    <a:gd name="T28" fmla="*/ 8 w 110"/>
                    <a:gd name="T29" fmla="*/ 26 h 110"/>
                    <a:gd name="T30" fmla="*/ 11 w 110"/>
                    <a:gd name="T31" fmla="*/ 22 h 110"/>
                    <a:gd name="T32" fmla="*/ 32 w 110"/>
                    <a:gd name="T33" fmla="*/ 5 h 110"/>
                    <a:gd name="T34" fmla="*/ 37 w 110"/>
                    <a:gd name="T35" fmla="*/ 3 h 110"/>
                    <a:gd name="T36" fmla="*/ 64 w 110"/>
                    <a:gd name="T37" fmla="*/ 1 h 110"/>
                    <a:gd name="T38" fmla="*/ 81 w 110"/>
                    <a:gd name="T39" fmla="*/ 7 h 110"/>
                    <a:gd name="T40" fmla="*/ 94 w 110"/>
                    <a:gd name="T41" fmla="*/ 17 h 110"/>
                    <a:gd name="T42" fmla="*/ 102 w 110"/>
                    <a:gd name="T43" fmla="*/ 2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110">
                      <a:moveTo>
                        <a:pt x="102" y="28"/>
                      </a:moveTo>
                      <a:cubicBezTo>
                        <a:pt x="105" y="33"/>
                        <a:pt x="105" y="33"/>
                        <a:pt x="105" y="33"/>
                      </a:cubicBezTo>
                      <a:cubicBezTo>
                        <a:pt x="108" y="41"/>
                        <a:pt x="110" y="49"/>
                        <a:pt x="109" y="59"/>
                      </a:cubicBezTo>
                      <a:cubicBezTo>
                        <a:pt x="109" y="65"/>
                        <a:pt x="107" y="71"/>
                        <a:pt x="105" y="77"/>
                      </a:cubicBezTo>
                      <a:cubicBezTo>
                        <a:pt x="103" y="82"/>
                        <a:pt x="103" y="82"/>
                        <a:pt x="103" y="82"/>
                      </a:cubicBezTo>
                      <a:cubicBezTo>
                        <a:pt x="98" y="90"/>
                        <a:pt x="92" y="96"/>
                        <a:pt x="84" y="101"/>
                      </a:cubicBezTo>
                      <a:cubicBezTo>
                        <a:pt x="80" y="104"/>
                        <a:pt x="80" y="104"/>
                        <a:pt x="80" y="104"/>
                      </a:cubicBezTo>
                      <a:cubicBezTo>
                        <a:pt x="71" y="108"/>
                        <a:pt x="63" y="110"/>
                        <a:pt x="53" y="110"/>
                      </a:cubicBezTo>
                      <a:cubicBezTo>
                        <a:pt x="47" y="110"/>
                        <a:pt x="41" y="109"/>
                        <a:pt x="35" y="107"/>
                      </a:cubicBezTo>
                      <a:cubicBezTo>
                        <a:pt x="31" y="104"/>
                        <a:pt x="31" y="104"/>
                        <a:pt x="31" y="104"/>
                      </a:cubicBezTo>
                      <a:cubicBezTo>
                        <a:pt x="22" y="100"/>
                        <a:pt x="16" y="95"/>
                        <a:pt x="10" y="87"/>
                      </a:cubicBezTo>
                      <a:cubicBezTo>
                        <a:pt x="7" y="83"/>
                        <a:pt x="7" y="83"/>
                        <a:pt x="7" y="83"/>
                      </a:cubicBezTo>
                      <a:cubicBezTo>
                        <a:pt x="2" y="74"/>
                        <a:pt x="0" y="66"/>
                        <a:pt x="0" y="57"/>
                      </a:cubicBezTo>
                      <a:cubicBezTo>
                        <a:pt x="0" y="51"/>
                        <a:pt x="0" y="51"/>
                        <a:pt x="0" y="51"/>
                      </a:cubicBezTo>
                      <a:cubicBezTo>
                        <a:pt x="1" y="42"/>
                        <a:pt x="3" y="34"/>
                        <a:pt x="8" y="26"/>
                      </a:cubicBezTo>
                      <a:cubicBezTo>
                        <a:pt x="11" y="22"/>
                        <a:pt x="11" y="22"/>
                        <a:pt x="11" y="22"/>
                      </a:cubicBezTo>
                      <a:cubicBezTo>
                        <a:pt x="17" y="14"/>
                        <a:pt x="23" y="9"/>
                        <a:pt x="32" y="5"/>
                      </a:cubicBezTo>
                      <a:cubicBezTo>
                        <a:pt x="37" y="3"/>
                        <a:pt x="37" y="3"/>
                        <a:pt x="37" y="3"/>
                      </a:cubicBezTo>
                      <a:cubicBezTo>
                        <a:pt x="46" y="0"/>
                        <a:pt x="54" y="0"/>
                        <a:pt x="64" y="1"/>
                      </a:cubicBezTo>
                      <a:cubicBezTo>
                        <a:pt x="70" y="2"/>
                        <a:pt x="75" y="4"/>
                        <a:pt x="81" y="7"/>
                      </a:cubicBezTo>
                      <a:cubicBezTo>
                        <a:pt x="86" y="10"/>
                        <a:pt x="90" y="13"/>
                        <a:pt x="94" y="17"/>
                      </a:cubicBezTo>
                      <a:cubicBezTo>
                        <a:pt x="97" y="20"/>
                        <a:pt x="100" y="24"/>
                        <a:pt x="102" y="28"/>
                      </a:cubicBezTo>
                      <a:close/>
                    </a:path>
                  </a:pathLst>
                </a:custGeom>
                <a:solidFill>
                  <a:srgbClr val="CAB9A6"/>
                </a:solidFill>
                <a:ln>
                  <a:noFill/>
                </a:ln>
              </p:spPr>
              <p:txBody>
                <a:bodyPr vert="horz" wrap="square" lIns="121920" tIns="60960" rIns="121920" bIns="60960" numCol="1" anchor="t" anchorCtr="0" compatLnSpc="1"/>
                <a:lstStyle/>
                <a:p>
                  <a:pPr defTabSz="914377"/>
                  <a:endParaRPr lang="zh-CN" altLang="en-US">
                    <a:solidFill>
                      <a:prstClr val="black"/>
                    </a:solidFill>
                  </a:endParaRPr>
                </a:p>
              </p:txBody>
            </p:sp>
            <p:sp>
              <p:nvSpPr>
                <p:cNvPr id="44" name="Freeform 12"/>
                <p:cNvSpPr/>
                <p:nvPr/>
              </p:nvSpPr>
              <p:spPr bwMode="auto">
                <a:xfrm>
                  <a:off x="4267200" y="2179638"/>
                  <a:ext cx="363538" cy="360362"/>
                </a:xfrm>
                <a:custGeom>
                  <a:avLst/>
                  <a:gdLst>
                    <a:gd name="T0" fmla="*/ 85 w 97"/>
                    <a:gd name="T1" fmla="*/ 27 h 96"/>
                    <a:gd name="T2" fmla="*/ 70 w 97"/>
                    <a:gd name="T3" fmla="*/ 85 h 96"/>
                    <a:gd name="T4" fmla="*/ 12 w 97"/>
                    <a:gd name="T5" fmla="*/ 69 h 96"/>
                    <a:gd name="T6" fmla="*/ 27 w 97"/>
                    <a:gd name="T7" fmla="*/ 11 h 96"/>
                    <a:gd name="T8" fmla="*/ 85 w 97"/>
                    <a:gd name="T9" fmla="*/ 27 h 96"/>
                  </a:gdLst>
                  <a:ahLst/>
                  <a:cxnLst>
                    <a:cxn ang="0">
                      <a:pos x="T0" y="T1"/>
                    </a:cxn>
                    <a:cxn ang="0">
                      <a:pos x="T2" y="T3"/>
                    </a:cxn>
                    <a:cxn ang="0">
                      <a:pos x="T4" y="T5"/>
                    </a:cxn>
                    <a:cxn ang="0">
                      <a:pos x="T6" y="T7"/>
                    </a:cxn>
                    <a:cxn ang="0">
                      <a:pos x="T8" y="T9"/>
                    </a:cxn>
                  </a:cxnLst>
                  <a:rect l="0" t="0" r="r" b="b"/>
                  <a:pathLst>
                    <a:path w="97" h="96">
                      <a:moveTo>
                        <a:pt x="85" y="27"/>
                      </a:moveTo>
                      <a:cubicBezTo>
                        <a:pt x="97" y="47"/>
                        <a:pt x="90" y="73"/>
                        <a:pt x="70" y="85"/>
                      </a:cubicBezTo>
                      <a:cubicBezTo>
                        <a:pt x="50" y="96"/>
                        <a:pt x="24" y="89"/>
                        <a:pt x="12" y="69"/>
                      </a:cubicBezTo>
                      <a:cubicBezTo>
                        <a:pt x="0" y="49"/>
                        <a:pt x="7" y="23"/>
                        <a:pt x="27" y="11"/>
                      </a:cubicBezTo>
                      <a:cubicBezTo>
                        <a:pt x="48" y="0"/>
                        <a:pt x="74" y="7"/>
                        <a:pt x="85" y="27"/>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a:solidFill>
                      <a:prstClr val="black"/>
                    </a:solidFill>
                  </a:endParaRPr>
                </a:p>
              </p:txBody>
            </p:sp>
            <p:sp>
              <p:nvSpPr>
                <p:cNvPr id="45" name="Freeform 26"/>
                <p:cNvSpPr/>
                <p:nvPr/>
              </p:nvSpPr>
              <p:spPr bwMode="auto">
                <a:xfrm>
                  <a:off x="4397375" y="2286000"/>
                  <a:ext cx="68263" cy="146050"/>
                </a:xfrm>
                <a:custGeom>
                  <a:avLst/>
                  <a:gdLst>
                    <a:gd name="T0" fmla="*/ 26 w 43"/>
                    <a:gd name="T1" fmla="*/ 92 h 92"/>
                    <a:gd name="T2" fmla="*/ 43 w 43"/>
                    <a:gd name="T3" fmla="*/ 92 h 92"/>
                    <a:gd name="T4" fmla="*/ 43 w 43"/>
                    <a:gd name="T5" fmla="*/ 0 h 92"/>
                    <a:gd name="T6" fmla="*/ 29 w 43"/>
                    <a:gd name="T7" fmla="*/ 0 h 92"/>
                    <a:gd name="T8" fmla="*/ 0 w 43"/>
                    <a:gd name="T9" fmla="*/ 21 h 92"/>
                    <a:gd name="T10" fmla="*/ 10 w 43"/>
                    <a:gd name="T11" fmla="*/ 33 h 92"/>
                    <a:gd name="T12" fmla="*/ 26 w 43"/>
                    <a:gd name="T13" fmla="*/ 21 h 92"/>
                    <a:gd name="T14" fmla="*/ 26 w 43"/>
                    <a:gd name="T15" fmla="*/ 92 h 92"/>
                    <a:gd name="T16" fmla="*/ 26 w 43"/>
                    <a:gd name="T17"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92">
                      <a:moveTo>
                        <a:pt x="26" y="92"/>
                      </a:moveTo>
                      <a:lnTo>
                        <a:pt x="43" y="92"/>
                      </a:lnTo>
                      <a:lnTo>
                        <a:pt x="43" y="0"/>
                      </a:lnTo>
                      <a:lnTo>
                        <a:pt x="29" y="0"/>
                      </a:lnTo>
                      <a:lnTo>
                        <a:pt x="0" y="21"/>
                      </a:lnTo>
                      <a:lnTo>
                        <a:pt x="10" y="33"/>
                      </a:lnTo>
                      <a:lnTo>
                        <a:pt x="26" y="21"/>
                      </a:lnTo>
                      <a:lnTo>
                        <a:pt x="26" y="92"/>
                      </a:lnTo>
                      <a:lnTo>
                        <a:pt x="26" y="9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a:solidFill>
                      <a:prstClr val="black"/>
                    </a:solidFill>
                  </a:endParaRPr>
                </a:p>
              </p:txBody>
            </p:sp>
          </p:grpSp>
          <p:grpSp>
            <p:nvGrpSpPr>
              <p:cNvPr id="35" name="组合 34"/>
              <p:cNvGrpSpPr/>
              <p:nvPr/>
            </p:nvGrpSpPr>
            <p:grpSpPr>
              <a:xfrm>
                <a:off x="4899025" y="3102293"/>
                <a:ext cx="415925" cy="415925"/>
                <a:chOff x="4784725" y="3090863"/>
                <a:chExt cx="415925" cy="415925"/>
              </a:xfrm>
            </p:grpSpPr>
            <p:sp>
              <p:nvSpPr>
                <p:cNvPr id="40" name="Freeform 13"/>
                <p:cNvSpPr/>
                <p:nvPr/>
              </p:nvSpPr>
              <p:spPr bwMode="auto">
                <a:xfrm>
                  <a:off x="4784725" y="3090863"/>
                  <a:ext cx="415925" cy="415925"/>
                </a:xfrm>
                <a:custGeom>
                  <a:avLst/>
                  <a:gdLst>
                    <a:gd name="T0" fmla="*/ 103 w 111"/>
                    <a:gd name="T1" fmla="*/ 83 h 111"/>
                    <a:gd name="T2" fmla="*/ 100 w 111"/>
                    <a:gd name="T3" fmla="*/ 88 h 111"/>
                    <a:gd name="T4" fmla="*/ 79 w 111"/>
                    <a:gd name="T5" fmla="*/ 105 h 111"/>
                    <a:gd name="T6" fmla="*/ 75 w 111"/>
                    <a:gd name="T7" fmla="*/ 107 h 111"/>
                    <a:gd name="T8" fmla="*/ 46 w 111"/>
                    <a:gd name="T9" fmla="*/ 110 h 111"/>
                    <a:gd name="T10" fmla="*/ 41 w 111"/>
                    <a:gd name="T11" fmla="*/ 109 h 111"/>
                    <a:gd name="T12" fmla="*/ 17 w 111"/>
                    <a:gd name="T13" fmla="*/ 95 h 111"/>
                    <a:gd name="T14" fmla="*/ 13 w 111"/>
                    <a:gd name="T15" fmla="*/ 91 h 111"/>
                    <a:gd name="T16" fmla="*/ 1 w 111"/>
                    <a:gd name="T17" fmla="*/ 65 h 111"/>
                    <a:gd name="T18" fmla="*/ 1 w 111"/>
                    <a:gd name="T19" fmla="*/ 60 h 111"/>
                    <a:gd name="T20" fmla="*/ 5 w 111"/>
                    <a:gd name="T21" fmla="*/ 33 h 111"/>
                    <a:gd name="T22" fmla="*/ 8 w 111"/>
                    <a:gd name="T23" fmla="*/ 28 h 111"/>
                    <a:gd name="T24" fmla="*/ 27 w 111"/>
                    <a:gd name="T25" fmla="*/ 9 h 111"/>
                    <a:gd name="T26" fmla="*/ 44 w 111"/>
                    <a:gd name="T27" fmla="*/ 2 h 111"/>
                    <a:gd name="T28" fmla="*/ 49 w 111"/>
                    <a:gd name="T29" fmla="*/ 1 h 111"/>
                    <a:gd name="T30" fmla="*/ 75 w 111"/>
                    <a:gd name="T31" fmla="*/ 5 h 111"/>
                    <a:gd name="T32" fmla="*/ 90 w 111"/>
                    <a:gd name="T33" fmla="*/ 13 h 111"/>
                    <a:gd name="T34" fmla="*/ 94 w 111"/>
                    <a:gd name="T35" fmla="*/ 16 h 111"/>
                    <a:gd name="T36" fmla="*/ 108 w 111"/>
                    <a:gd name="T37" fmla="*/ 39 h 111"/>
                    <a:gd name="T38" fmla="*/ 109 w 111"/>
                    <a:gd name="T39" fmla="*/ 44 h 111"/>
                    <a:gd name="T40" fmla="*/ 108 w 111"/>
                    <a:gd name="T41" fmla="*/ 70 h 111"/>
                    <a:gd name="T42" fmla="*/ 103 w 111"/>
                    <a:gd name="T43" fmla="*/ 8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111">
                      <a:moveTo>
                        <a:pt x="103" y="83"/>
                      </a:moveTo>
                      <a:cubicBezTo>
                        <a:pt x="100" y="88"/>
                        <a:pt x="100" y="88"/>
                        <a:pt x="100" y="88"/>
                      </a:cubicBezTo>
                      <a:cubicBezTo>
                        <a:pt x="94" y="95"/>
                        <a:pt x="88" y="101"/>
                        <a:pt x="79" y="105"/>
                      </a:cubicBezTo>
                      <a:cubicBezTo>
                        <a:pt x="75" y="107"/>
                        <a:pt x="75" y="107"/>
                        <a:pt x="75" y="107"/>
                      </a:cubicBezTo>
                      <a:cubicBezTo>
                        <a:pt x="65" y="110"/>
                        <a:pt x="56" y="111"/>
                        <a:pt x="46" y="110"/>
                      </a:cubicBezTo>
                      <a:cubicBezTo>
                        <a:pt x="41" y="109"/>
                        <a:pt x="41" y="109"/>
                        <a:pt x="41" y="109"/>
                      </a:cubicBezTo>
                      <a:cubicBezTo>
                        <a:pt x="31" y="106"/>
                        <a:pt x="24" y="102"/>
                        <a:pt x="17" y="95"/>
                      </a:cubicBezTo>
                      <a:cubicBezTo>
                        <a:pt x="13" y="91"/>
                        <a:pt x="13" y="91"/>
                        <a:pt x="13" y="91"/>
                      </a:cubicBezTo>
                      <a:cubicBezTo>
                        <a:pt x="7" y="83"/>
                        <a:pt x="3" y="75"/>
                        <a:pt x="1" y="65"/>
                      </a:cubicBezTo>
                      <a:cubicBezTo>
                        <a:pt x="1" y="60"/>
                        <a:pt x="1" y="60"/>
                        <a:pt x="1" y="60"/>
                      </a:cubicBezTo>
                      <a:cubicBezTo>
                        <a:pt x="0" y="50"/>
                        <a:pt x="1" y="42"/>
                        <a:pt x="5" y="33"/>
                      </a:cubicBezTo>
                      <a:cubicBezTo>
                        <a:pt x="8" y="28"/>
                        <a:pt x="8" y="28"/>
                        <a:pt x="8" y="28"/>
                      </a:cubicBezTo>
                      <a:cubicBezTo>
                        <a:pt x="13" y="20"/>
                        <a:pt x="18" y="14"/>
                        <a:pt x="27" y="9"/>
                      </a:cubicBezTo>
                      <a:cubicBezTo>
                        <a:pt x="32" y="6"/>
                        <a:pt x="37" y="4"/>
                        <a:pt x="44" y="2"/>
                      </a:cubicBezTo>
                      <a:cubicBezTo>
                        <a:pt x="49" y="1"/>
                        <a:pt x="49" y="1"/>
                        <a:pt x="49" y="1"/>
                      </a:cubicBezTo>
                      <a:cubicBezTo>
                        <a:pt x="58" y="0"/>
                        <a:pt x="66" y="1"/>
                        <a:pt x="75" y="5"/>
                      </a:cubicBezTo>
                      <a:cubicBezTo>
                        <a:pt x="81" y="7"/>
                        <a:pt x="85" y="9"/>
                        <a:pt x="90" y="13"/>
                      </a:cubicBezTo>
                      <a:cubicBezTo>
                        <a:pt x="94" y="16"/>
                        <a:pt x="94" y="16"/>
                        <a:pt x="94" y="16"/>
                      </a:cubicBezTo>
                      <a:cubicBezTo>
                        <a:pt x="100" y="23"/>
                        <a:pt x="105" y="30"/>
                        <a:pt x="108" y="39"/>
                      </a:cubicBezTo>
                      <a:cubicBezTo>
                        <a:pt x="109" y="44"/>
                        <a:pt x="109" y="44"/>
                        <a:pt x="109" y="44"/>
                      </a:cubicBezTo>
                      <a:cubicBezTo>
                        <a:pt x="111" y="53"/>
                        <a:pt x="110" y="61"/>
                        <a:pt x="108" y="70"/>
                      </a:cubicBezTo>
                      <a:cubicBezTo>
                        <a:pt x="107" y="75"/>
                        <a:pt x="105" y="79"/>
                        <a:pt x="103" y="83"/>
                      </a:cubicBezTo>
                      <a:close/>
                    </a:path>
                  </a:pathLst>
                </a:custGeom>
                <a:solidFill>
                  <a:srgbClr val="C6D1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a:solidFill>
                      <a:prstClr val="black"/>
                    </a:solidFill>
                  </a:endParaRPr>
                </a:p>
              </p:txBody>
            </p:sp>
            <p:sp>
              <p:nvSpPr>
                <p:cNvPr id="41" name="Freeform 14"/>
                <p:cNvSpPr/>
                <p:nvPr/>
              </p:nvSpPr>
              <p:spPr bwMode="auto">
                <a:xfrm>
                  <a:off x="4810125" y="3117850"/>
                  <a:ext cx="363538" cy="363537"/>
                </a:xfrm>
                <a:custGeom>
                  <a:avLst/>
                  <a:gdLst>
                    <a:gd name="T0" fmla="*/ 85 w 97"/>
                    <a:gd name="T1" fmla="*/ 70 h 97"/>
                    <a:gd name="T2" fmla="*/ 27 w 97"/>
                    <a:gd name="T3" fmla="*/ 85 h 97"/>
                    <a:gd name="T4" fmla="*/ 12 w 97"/>
                    <a:gd name="T5" fmla="*/ 28 h 97"/>
                    <a:gd name="T6" fmla="*/ 69 w 97"/>
                    <a:gd name="T7" fmla="*/ 12 h 97"/>
                    <a:gd name="T8" fmla="*/ 85 w 97"/>
                    <a:gd name="T9" fmla="*/ 70 h 97"/>
                  </a:gdLst>
                  <a:ahLst/>
                  <a:cxnLst>
                    <a:cxn ang="0">
                      <a:pos x="T0" y="T1"/>
                    </a:cxn>
                    <a:cxn ang="0">
                      <a:pos x="T2" y="T3"/>
                    </a:cxn>
                    <a:cxn ang="0">
                      <a:pos x="T4" y="T5"/>
                    </a:cxn>
                    <a:cxn ang="0">
                      <a:pos x="T6" y="T7"/>
                    </a:cxn>
                    <a:cxn ang="0">
                      <a:pos x="T8" y="T9"/>
                    </a:cxn>
                  </a:cxnLst>
                  <a:rect l="0" t="0" r="r" b="b"/>
                  <a:pathLst>
                    <a:path w="97" h="97">
                      <a:moveTo>
                        <a:pt x="85" y="70"/>
                      </a:moveTo>
                      <a:cubicBezTo>
                        <a:pt x="73" y="90"/>
                        <a:pt x="47" y="97"/>
                        <a:pt x="27" y="85"/>
                      </a:cubicBezTo>
                      <a:cubicBezTo>
                        <a:pt x="7" y="74"/>
                        <a:pt x="0" y="48"/>
                        <a:pt x="12" y="28"/>
                      </a:cubicBezTo>
                      <a:cubicBezTo>
                        <a:pt x="23" y="7"/>
                        <a:pt x="49" y="0"/>
                        <a:pt x="69" y="12"/>
                      </a:cubicBezTo>
                      <a:cubicBezTo>
                        <a:pt x="90" y="24"/>
                        <a:pt x="97" y="50"/>
                        <a:pt x="85" y="70"/>
                      </a:cubicBezTo>
                      <a:close/>
                    </a:path>
                  </a:pathLst>
                </a:custGeom>
                <a:solidFill>
                  <a:schemeClr val="tx2">
                    <a:lumMod val="75000"/>
                  </a:schemeClr>
                </a:solidFill>
                <a:ln>
                  <a:noFill/>
                </a:ln>
              </p:spPr>
              <p:txBody>
                <a:bodyPr vert="horz" wrap="square" lIns="121920" tIns="60960" rIns="121920" bIns="60960" numCol="1" anchor="t" anchorCtr="0" compatLnSpc="1"/>
                <a:lstStyle/>
                <a:p>
                  <a:pPr defTabSz="914377"/>
                  <a:endParaRPr lang="zh-CN" altLang="en-US">
                    <a:solidFill>
                      <a:prstClr val="black"/>
                    </a:solidFill>
                  </a:endParaRPr>
                </a:p>
              </p:txBody>
            </p:sp>
            <p:sp>
              <p:nvSpPr>
                <p:cNvPr id="42" name="Freeform 27"/>
                <p:cNvSpPr/>
                <p:nvPr/>
              </p:nvSpPr>
              <p:spPr bwMode="auto">
                <a:xfrm>
                  <a:off x="4945063" y="3225800"/>
                  <a:ext cx="98425" cy="146050"/>
                </a:xfrm>
                <a:custGeom>
                  <a:avLst/>
                  <a:gdLst>
                    <a:gd name="T0" fmla="*/ 0 w 26"/>
                    <a:gd name="T1" fmla="*/ 39 h 39"/>
                    <a:gd name="T2" fmla="*/ 26 w 26"/>
                    <a:gd name="T3" fmla="*/ 39 h 39"/>
                    <a:gd name="T4" fmla="*/ 26 w 26"/>
                    <a:gd name="T5" fmla="*/ 33 h 39"/>
                    <a:gd name="T6" fmla="*/ 10 w 26"/>
                    <a:gd name="T7" fmla="*/ 33 h 39"/>
                    <a:gd name="T8" fmla="*/ 19 w 26"/>
                    <a:gd name="T9" fmla="*/ 24 h 39"/>
                    <a:gd name="T10" fmla="*/ 25 w 26"/>
                    <a:gd name="T11" fmla="*/ 11 h 39"/>
                    <a:gd name="T12" fmla="*/ 22 w 26"/>
                    <a:gd name="T13" fmla="*/ 3 h 39"/>
                    <a:gd name="T14" fmla="*/ 13 w 26"/>
                    <a:gd name="T15" fmla="*/ 0 h 39"/>
                    <a:gd name="T16" fmla="*/ 1 w 26"/>
                    <a:gd name="T17" fmla="*/ 3 h 39"/>
                    <a:gd name="T18" fmla="*/ 2 w 26"/>
                    <a:gd name="T19" fmla="*/ 10 h 39"/>
                    <a:gd name="T20" fmla="*/ 11 w 26"/>
                    <a:gd name="T21" fmla="*/ 6 h 39"/>
                    <a:gd name="T22" fmla="*/ 17 w 26"/>
                    <a:gd name="T23" fmla="*/ 12 h 39"/>
                    <a:gd name="T24" fmla="*/ 10 w 26"/>
                    <a:gd name="T25" fmla="*/ 23 h 39"/>
                    <a:gd name="T26" fmla="*/ 0 w 26"/>
                    <a:gd name="T27" fmla="*/ 33 h 39"/>
                    <a:gd name="T28" fmla="*/ 0 w 26"/>
                    <a:gd name="T29"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39">
                      <a:moveTo>
                        <a:pt x="0" y="39"/>
                      </a:moveTo>
                      <a:cubicBezTo>
                        <a:pt x="26" y="39"/>
                        <a:pt x="26" y="39"/>
                        <a:pt x="26" y="39"/>
                      </a:cubicBezTo>
                      <a:cubicBezTo>
                        <a:pt x="26" y="33"/>
                        <a:pt x="26" y="33"/>
                        <a:pt x="26" y="33"/>
                      </a:cubicBezTo>
                      <a:cubicBezTo>
                        <a:pt x="10" y="33"/>
                        <a:pt x="10" y="33"/>
                        <a:pt x="10" y="33"/>
                      </a:cubicBezTo>
                      <a:cubicBezTo>
                        <a:pt x="14" y="30"/>
                        <a:pt x="16" y="28"/>
                        <a:pt x="19" y="24"/>
                      </a:cubicBezTo>
                      <a:cubicBezTo>
                        <a:pt x="24" y="18"/>
                        <a:pt x="25" y="15"/>
                        <a:pt x="25" y="11"/>
                      </a:cubicBezTo>
                      <a:cubicBezTo>
                        <a:pt x="25" y="8"/>
                        <a:pt x="24" y="5"/>
                        <a:pt x="22" y="3"/>
                      </a:cubicBezTo>
                      <a:cubicBezTo>
                        <a:pt x="19" y="1"/>
                        <a:pt x="17" y="0"/>
                        <a:pt x="13" y="0"/>
                      </a:cubicBezTo>
                      <a:cubicBezTo>
                        <a:pt x="9" y="0"/>
                        <a:pt x="6" y="1"/>
                        <a:pt x="1" y="3"/>
                      </a:cubicBezTo>
                      <a:cubicBezTo>
                        <a:pt x="2" y="10"/>
                        <a:pt x="2" y="10"/>
                        <a:pt x="2" y="10"/>
                      </a:cubicBezTo>
                      <a:cubicBezTo>
                        <a:pt x="5" y="7"/>
                        <a:pt x="8" y="6"/>
                        <a:pt x="11" y="6"/>
                      </a:cubicBezTo>
                      <a:cubicBezTo>
                        <a:pt x="15" y="6"/>
                        <a:pt x="17" y="9"/>
                        <a:pt x="17" y="12"/>
                      </a:cubicBezTo>
                      <a:cubicBezTo>
                        <a:pt x="17" y="15"/>
                        <a:pt x="15" y="18"/>
                        <a:pt x="10" y="23"/>
                      </a:cubicBezTo>
                      <a:cubicBezTo>
                        <a:pt x="8" y="26"/>
                        <a:pt x="4" y="30"/>
                        <a:pt x="0" y="33"/>
                      </a:cubicBezTo>
                      <a:cubicBezTo>
                        <a:pt x="0" y="39"/>
                        <a:pt x="0" y="39"/>
                        <a:pt x="0"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a:solidFill>
                      <a:prstClr val="black"/>
                    </a:solidFill>
                  </a:endParaRPr>
                </a:p>
              </p:txBody>
            </p:sp>
          </p:grpSp>
          <p:grpSp>
            <p:nvGrpSpPr>
              <p:cNvPr id="36" name="组合 35"/>
              <p:cNvGrpSpPr/>
              <p:nvPr/>
            </p:nvGrpSpPr>
            <p:grpSpPr>
              <a:xfrm>
                <a:off x="3814763" y="3102293"/>
                <a:ext cx="412750" cy="415925"/>
                <a:chOff x="3700463" y="3090863"/>
                <a:chExt cx="412750" cy="415925"/>
              </a:xfrm>
            </p:grpSpPr>
            <p:sp>
              <p:nvSpPr>
                <p:cNvPr id="37" name="Freeform 15"/>
                <p:cNvSpPr/>
                <p:nvPr/>
              </p:nvSpPr>
              <p:spPr bwMode="auto">
                <a:xfrm>
                  <a:off x="3700463" y="3090863"/>
                  <a:ext cx="412750" cy="415925"/>
                </a:xfrm>
                <a:custGeom>
                  <a:avLst/>
                  <a:gdLst>
                    <a:gd name="T0" fmla="*/ 102 w 110"/>
                    <a:gd name="T1" fmla="*/ 83 h 111"/>
                    <a:gd name="T2" fmla="*/ 99 w 110"/>
                    <a:gd name="T3" fmla="*/ 88 h 111"/>
                    <a:gd name="T4" fmla="*/ 79 w 110"/>
                    <a:gd name="T5" fmla="*/ 105 h 111"/>
                    <a:gd name="T6" fmla="*/ 74 w 110"/>
                    <a:gd name="T7" fmla="*/ 107 h 111"/>
                    <a:gd name="T8" fmla="*/ 45 w 110"/>
                    <a:gd name="T9" fmla="*/ 110 h 111"/>
                    <a:gd name="T10" fmla="*/ 40 w 110"/>
                    <a:gd name="T11" fmla="*/ 109 h 111"/>
                    <a:gd name="T12" fmla="*/ 16 w 110"/>
                    <a:gd name="T13" fmla="*/ 95 h 111"/>
                    <a:gd name="T14" fmla="*/ 13 w 110"/>
                    <a:gd name="T15" fmla="*/ 91 h 111"/>
                    <a:gd name="T16" fmla="*/ 1 w 110"/>
                    <a:gd name="T17" fmla="*/ 65 h 111"/>
                    <a:gd name="T18" fmla="*/ 0 w 110"/>
                    <a:gd name="T19" fmla="*/ 60 h 111"/>
                    <a:gd name="T20" fmla="*/ 5 w 110"/>
                    <a:gd name="T21" fmla="*/ 33 h 111"/>
                    <a:gd name="T22" fmla="*/ 7 w 110"/>
                    <a:gd name="T23" fmla="*/ 28 h 111"/>
                    <a:gd name="T24" fmla="*/ 26 w 110"/>
                    <a:gd name="T25" fmla="*/ 9 h 111"/>
                    <a:gd name="T26" fmla="*/ 43 w 110"/>
                    <a:gd name="T27" fmla="*/ 2 h 111"/>
                    <a:gd name="T28" fmla="*/ 48 w 110"/>
                    <a:gd name="T29" fmla="*/ 1 h 111"/>
                    <a:gd name="T30" fmla="*/ 75 w 110"/>
                    <a:gd name="T31" fmla="*/ 5 h 111"/>
                    <a:gd name="T32" fmla="*/ 80 w 110"/>
                    <a:gd name="T33" fmla="*/ 7 h 111"/>
                    <a:gd name="T34" fmla="*/ 100 w 110"/>
                    <a:gd name="T35" fmla="*/ 25 h 111"/>
                    <a:gd name="T36" fmla="*/ 103 w 110"/>
                    <a:gd name="T37" fmla="*/ 29 h 111"/>
                    <a:gd name="T38" fmla="*/ 110 w 110"/>
                    <a:gd name="T39" fmla="*/ 55 h 111"/>
                    <a:gd name="T40" fmla="*/ 110 w 110"/>
                    <a:gd name="T41" fmla="*/ 60 h 111"/>
                    <a:gd name="T42" fmla="*/ 102 w 110"/>
                    <a:gd name="T43" fmla="*/ 8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111">
                      <a:moveTo>
                        <a:pt x="102" y="83"/>
                      </a:moveTo>
                      <a:cubicBezTo>
                        <a:pt x="99" y="88"/>
                        <a:pt x="99" y="88"/>
                        <a:pt x="99" y="88"/>
                      </a:cubicBezTo>
                      <a:cubicBezTo>
                        <a:pt x="94" y="95"/>
                        <a:pt x="87" y="101"/>
                        <a:pt x="79" y="105"/>
                      </a:cubicBezTo>
                      <a:cubicBezTo>
                        <a:pt x="74" y="107"/>
                        <a:pt x="74" y="107"/>
                        <a:pt x="74" y="107"/>
                      </a:cubicBezTo>
                      <a:cubicBezTo>
                        <a:pt x="64" y="110"/>
                        <a:pt x="56" y="111"/>
                        <a:pt x="45" y="110"/>
                      </a:cubicBezTo>
                      <a:cubicBezTo>
                        <a:pt x="40" y="109"/>
                        <a:pt x="40" y="109"/>
                        <a:pt x="40" y="109"/>
                      </a:cubicBezTo>
                      <a:cubicBezTo>
                        <a:pt x="31" y="106"/>
                        <a:pt x="24" y="102"/>
                        <a:pt x="16" y="95"/>
                      </a:cubicBezTo>
                      <a:cubicBezTo>
                        <a:pt x="13" y="91"/>
                        <a:pt x="13" y="91"/>
                        <a:pt x="13" y="91"/>
                      </a:cubicBezTo>
                      <a:cubicBezTo>
                        <a:pt x="6" y="83"/>
                        <a:pt x="3" y="75"/>
                        <a:pt x="1" y="65"/>
                      </a:cubicBezTo>
                      <a:cubicBezTo>
                        <a:pt x="0" y="60"/>
                        <a:pt x="0" y="60"/>
                        <a:pt x="0" y="60"/>
                      </a:cubicBezTo>
                      <a:cubicBezTo>
                        <a:pt x="0" y="50"/>
                        <a:pt x="1" y="42"/>
                        <a:pt x="5" y="33"/>
                      </a:cubicBezTo>
                      <a:cubicBezTo>
                        <a:pt x="7" y="28"/>
                        <a:pt x="7" y="28"/>
                        <a:pt x="7" y="28"/>
                      </a:cubicBezTo>
                      <a:cubicBezTo>
                        <a:pt x="12" y="20"/>
                        <a:pt x="18" y="14"/>
                        <a:pt x="26" y="9"/>
                      </a:cubicBezTo>
                      <a:cubicBezTo>
                        <a:pt x="32" y="6"/>
                        <a:pt x="37" y="4"/>
                        <a:pt x="43" y="2"/>
                      </a:cubicBezTo>
                      <a:cubicBezTo>
                        <a:pt x="48" y="1"/>
                        <a:pt x="48" y="1"/>
                        <a:pt x="48" y="1"/>
                      </a:cubicBezTo>
                      <a:cubicBezTo>
                        <a:pt x="58" y="0"/>
                        <a:pt x="66" y="1"/>
                        <a:pt x="75" y="5"/>
                      </a:cubicBezTo>
                      <a:cubicBezTo>
                        <a:pt x="80" y="7"/>
                        <a:pt x="80" y="7"/>
                        <a:pt x="80" y="7"/>
                      </a:cubicBezTo>
                      <a:cubicBezTo>
                        <a:pt x="88" y="11"/>
                        <a:pt x="95" y="17"/>
                        <a:pt x="100" y="25"/>
                      </a:cubicBezTo>
                      <a:cubicBezTo>
                        <a:pt x="103" y="29"/>
                        <a:pt x="103" y="29"/>
                        <a:pt x="103" y="29"/>
                      </a:cubicBezTo>
                      <a:cubicBezTo>
                        <a:pt x="107" y="38"/>
                        <a:pt x="109" y="45"/>
                        <a:pt x="110" y="55"/>
                      </a:cubicBezTo>
                      <a:cubicBezTo>
                        <a:pt x="110" y="60"/>
                        <a:pt x="110" y="60"/>
                        <a:pt x="110" y="60"/>
                      </a:cubicBezTo>
                      <a:cubicBezTo>
                        <a:pt x="109" y="68"/>
                        <a:pt x="107" y="76"/>
                        <a:pt x="102" y="83"/>
                      </a:cubicBezTo>
                      <a:close/>
                    </a:path>
                  </a:pathLst>
                </a:custGeom>
                <a:solidFill>
                  <a:srgbClr val="E7E5A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a:solidFill>
                      <a:prstClr val="black"/>
                    </a:solidFill>
                  </a:endParaRPr>
                </a:p>
              </p:txBody>
            </p:sp>
            <p:sp>
              <p:nvSpPr>
                <p:cNvPr id="38" name="Freeform 16"/>
                <p:cNvSpPr/>
                <p:nvPr/>
              </p:nvSpPr>
              <p:spPr bwMode="auto">
                <a:xfrm>
                  <a:off x="3725863" y="3117850"/>
                  <a:ext cx="360363" cy="363537"/>
                </a:xfrm>
                <a:custGeom>
                  <a:avLst/>
                  <a:gdLst>
                    <a:gd name="T0" fmla="*/ 85 w 96"/>
                    <a:gd name="T1" fmla="*/ 70 h 97"/>
                    <a:gd name="T2" fmla="*/ 27 w 96"/>
                    <a:gd name="T3" fmla="*/ 85 h 97"/>
                    <a:gd name="T4" fmla="*/ 11 w 96"/>
                    <a:gd name="T5" fmla="*/ 28 h 97"/>
                    <a:gd name="T6" fmla="*/ 69 w 96"/>
                    <a:gd name="T7" fmla="*/ 12 h 97"/>
                    <a:gd name="T8" fmla="*/ 85 w 96"/>
                    <a:gd name="T9" fmla="*/ 70 h 97"/>
                  </a:gdLst>
                  <a:ahLst/>
                  <a:cxnLst>
                    <a:cxn ang="0">
                      <a:pos x="T0" y="T1"/>
                    </a:cxn>
                    <a:cxn ang="0">
                      <a:pos x="T2" y="T3"/>
                    </a:cxn>
                    <a:cxn ang="0">
                      <a:pos x="T4" y="T5"/>
                    </a:cxn>
                    <a:cxn ang="0">
                      <a:pos x="T6" y="T7"/>
                    </a:cxn>
                    <a:cxn ang="0">
                      <a:pos x="T8" y="T9"/>
                    </a:cxn>
                  </a:cxnLst>
                  <a:rect l="0" t="0" r="r" b="b"/>
                  <a:pathLst>
                    <a:path w="96" h="97">
                      <a:moveTo>
                        <a:pt x="85" y="70"/>
                      </a:moveTo>
                      <a:cubicBezTo>
                        <a:pt x="73" y="90"/>
                        <a:pt x="47" y="97"/>
                        <a:pt x="27" y="85"/>
                      </a:cubicBezTo>
                      <a:cubicBezTo>
                        <a:pt x="7" y="74"/>
                        <a:pt x="0" y="48"/>
                        <a:pt x="11" y="28"/>
                      </a:cubicBezTo>
                      <a:cubicBezTo>
                        <a:pt x="23" y="7"/>
                        <a:pt x="49" y="0"/>
                        <a:pt x="69" y="12"/>
                      </a:cubicBezTo>
                      <a:cubicBezTo>
                        <a:pt x="89" y="24"/>
                        <a:pt x="96" y="50"/>
                        <a:pt x="85" y="70"/>
                      </a:cubicBezTo>
                      <a:close/>
                    </a:path>
                  </a:pathLst>
                </a:custGeom>
                <a:solidFill>
                  <a:srgbClr val="EB6F23"/>
                </a:solidFill>
                <a:ln>
                  <a:noFill/>
                </a:ln>
              </p:spPr>
              <p:txBody>
                <a:bodyPr vert="horz" wrap="square" lIns="121920" tIns="60960" rIns="121920" bIns="60960" numCol="1" anchor="t" anchorCtr="0" compatLnSpc="1"/>
                <a:lstStyle/>
                <a:p>
                  <a:pPr defTabSz="914377"/>
                  <a:endParaRPr lang="zh-CN" altLang="en-US">
                    <a:solidFill>
                      <a:prstClr val="black"/>
                    </a:solidFill>
                  </a:endParaRPr>
                </a:p>
              </p:txBody>
            </p:sp>
            <p:sp>
              <p:nvSpPr>
                <p:cNvPr id="39" name="Freeform 28"/>
                <p:cNvSpPr/>
                <p:nvPr/>
              </p:nvSpPr>
              <p:spPr bwMode="auto">
                <a:xfrm>
                  <a:off x="3860800" y="3225800"/>
                  <a:ext cx="98425" cy="150812"/>
                </a:xfrm>
                <a:custGeom>
                  <a:avLst/>
                  <a:gdLst>
                    <a:gd name="T0" fmla="*/ 0 w 26"/>
                    <a:gd name="T1" fmla="*/ 38 h 40"/>
                    <a:gd name="T2" fmla="*/ 10 w 26"/>
                    <a:gd name="T3" fmla="*/ 40 h 40"/>
                    <a:gd name="T4" fmla="*/ 26 w 26"/>
                    <a:gd name="T5" fmla="*/ 29 h 40"/>
                    <a:gd name="T6" fmla="*/ 22 w 26"/>
                    <a:gd name="T7" fmla="*/ 20 h 40"/>
                    <a:gd name="T8" fmla="*/ 18 w 26"/>
                    <a:gd name="T9" fmla="*/ 19 h 40"/>
                    <a:gd name="T10" fmla="*/ 25 w 26"/>
                    <a:gd name="T11" fmla="*/ 10 h 40"/>
                    <a:gd name="T12" fmla="*/ 12 w 26"/>
                    <a:gd name="T13" fmla="*/ 0 h 40"/>
                    <a:gd name="T14" fmla="*/ 1 w 26"/>
                    <a:gd name="T15" fmla="*/ 1 h 40"/>
                    <a:gd name="T16" fmla="*/ 2 w 26"/>
                    <a:gd name="T17" fmla="*/ 8 h 40"/>
                    <a:gd name="T18" fmla="*/ 11 w 26"/>
                    <a:gd name="T19" fmla="*/ 6 h 40"/>
                    <a:gd name="T20" fmla="*/ 17 w 26"/>
                    <a:gd name="T21" fmla="*/ 10 h 40"/>
                    <a:gd name="T22" fmla="*/ 15 w 26"/>
                    <a:gd name="T23" fmla="*/ 15 h 40"/>
                    <a:gd name="T24" fmla="*/ 8 w 26"/>
                    <a:gd name="T25" fmla="*/ 16 h 40"/>
                    <a:gd name="T26" fmla="*/ 5 w 26"/>
                    <a:gd name="T27" fmla="*/ 16 h 40"/>
                    <a:gd name="T28" fmla="*/ 5 w 26"/>
                    <a:gd name="T29" fmla="*/ 22 h 40"/>
                    <a:gd name="T30" fmla="*/ 8 w 26"/>
                    <a:gd name="T31" fmla="*/ 22 h 40"/>
                    <a:gd name="T32" fmla="*/ 18 w 26"/>
                    <a:gd name="T33" fmla="*/ 28 h 40"/>
                    <a:gd name="T34" fmla="*/ 10 w 26"/>
                    <a:gd name="T35" fmla="*/ 34 h 40"/>
                    <a:gd name="T36" fmla="*/ 1 w 26"/>
                    <a:gd name="T37" fmla="*/ 32 h 40"/>
                    <a:gd name="T38" fmla="*/ 0 w 26"/>
                    <a:gd name="T39"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 h="40">
                      <a:moveTo>
                        <a:pt x="0" y="38"/>
                      </a:moveTo>
                      <a:cubicBezTo>
                        <a:pt x="4" y="39"/>
                        <a:pt x="7" y="40"/>
                        <a:pt x="10" y="40"/>
                      </a:cubicBezTo>
                      <a:cubicBezTo>
                        <a:pt x="20" y="40"/>
                        <a:pt x="26" y="35"/>
                        <a:pt x="26" y="29"/>
                      </a:cubicBezTo>
                      <a:cubicBezTo>
                        <a:pt x="26" y="25"/>
                        <a:pt x="24" y="22"/>
                        <a:pt x="22" y="20"/>
                      </a:cubicBezTo>
                      <a:cubicBezTo>
                        <a:pt x="21" y="20"/>
                        <a:pt x="20" y="19"/>
                        <a:pt x="18" y="19"/>
                      </a:cubicBezTo>
                      <a:cubicBezTo>
                        <a:pt x="23" y="18"/>
                        <a:pt x="25" y="14"/>
                        <a:pt x="25" y="10"/>
                      </a:cubicBezTo>
                      <a:cubicBezTo>
                        <a:pt x="25" y="3"/>
                        <a:pt x="20" y="0"/>
                        <a:pt x="12" y="0"/>
                      </a:cubicBezTo>
                      <a:cubicBezTo>
                        <a:pt x="8" y="0"/>
                        <a:pt x="6" y="0"/>
                        <a:pt x="1" y="1"/>
                      </a:cubicBezTo>
                      <a:cubicBezTo>
                        <a:pt x="2" y="8"/>
                        <a:pt x="2" y="8"/>
                        <a:pt x="2" y="8"/>
                      </a:cubicBezTo>
                      <a:cubicBezTo>
                        <a:pt x="4" y="7"/>
                        <a:pt x="8" y="6"/>
                        <a:pt x="11" y="6"/>
                      </a:cubicBezTo>
                      <a:cubicBezTo>
                        <a:pt x="15" y="6"/>
                        <a:pt x="17" y="8"/>
                        <a:pt x="17" y="10"/>
                      </a:cubicBezTo>
                      <a:cubicBezTo>
                        <a:pt x="17" y="12"/>
                        <a:pt x="16" y="14"/>
                        <a:pt x="15" y="15"/>
                      </a:cubicBezTo>
                      <a:cubicBezTo>
                        <a:pt x="13" y="16"/>
                        <a:pt x="11" y="16"/>
                        <a:pt x="8" y="16"/>
                      </a:cubicBezTo>
                      <a:cubicBezTo>
                        <a:pt x="7" y="16"/>
                        <a:pt x="6" y="16"/>
                        <a:pt x="5" y="16"/>
                      </a:cubicBezTo>
                      <a:cubicBezTo>
                        <a:pt x="5" y="22"/>
                        <a:pt x="5" y="22"/>
                        <a:pt x="5" y="22"/>
                      </a:cubicBezTo>
                      <a:cubicBezTo>
                        <a:pt x="7" y="22"/>
                        <a:pt x="7" y="22"/>
                        <a:pt x="8" y="22"/>
                      </a:cubicBezTo>
                      <a:cubicBezTo>
                        <a:pt x="15" y="22"/>
                        <a:pt x="18" y="24"/>
                        <a:pt x="18" y="28"/>
                      </a:cubicBezTo>
                      <a:cubicBezTo>
                        <a:pt x="18" y="31"/>
                        <a:pt x="15" y="34"/>
                        <a:pt x="10" y="34"/>
                      </a:cubicBezTo>
                      <a:cubicBezTo>
                        <a:pt x="7" y="34"/>
                        <a:pt x="4" y="33"/>
                        <a:pt x="1" y="32"/>
                      </a:cubicBezTo>
                      <a:cubicBezTo>
                        <a:pt x="0" y="38"/>
                        <a:pt x="0" y="38"/>
                        <a:pt x="0" y="3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a:solidFill>
                      <a:prstClr val="black"/>
                    </a:solidFill>
                  </a:endParaRPr>
                </a:p>
              </p:txBody>
            </p:sp>
          </p:grpSp>
        </p:grpSp>
      </p:grpSp>
      <p:grpSp>
        <p:nvGrpSpPr>
          <p:cNvPr id="46" name="组合 45"/>
          <p:cNvGrpSpPr/>
          <p:nvPr/>
        </p:nvGrpSpPr>
        <p:grpSpPr>
          <a:xfrm>
            <a:off x="4171667" y="1642682"/>
            <a:ext cx="4019551" cy="3615265"/>
            <a:chOff x="3057525" y="1317943"/>
            <a:chExt cx="3014663" cy="2711449"/>
          </a:xfrm>
        </p:grpSpPr>
        <p:sp>
          <p:nvSpPr>
            <p:cNvPr id="47" name="Freeform 6"/>
            <p:cNvSpPr>
              <a:spLocks noEditPoints="1"/>
            </p:cNvSpPr>
            <p:nvPr/>
          </p:nvSpPr>
          <p:spPr bwMode="auto">
            <a:xfrm>
              <a:off x="3402013" y="1675130"/>
              <a:ext cx="2322513" cy="2012950"/>
            </a:xfrm>
            <a:custGeom>
              <a:avLst/>
              <a:gdLst>
                <a:gd name="T0" fmla="*/ 1444 w 1463"/>
                <a:gd name="T1" fmla="*/ 1268 h 1268"/>
                <a:gd name="T2" fmla="*/ 19 w 1463"/>
                <a:gd name="T3" fmla="*/ 1268 h 1268"/>
                <a:gd name="T4" fmla="*/ 19 w 1463"/>
                <a:gd name="T5" fmla="*/ 1244 h 1268"/>
                <a:gd name="T6" fmla="*/ 0 w 1463"/>
                <a:gd name="T7" fmla="*/ 1232 h 1268"/>
                <a:gd name="T8" fmla="*/ 711 w 1463"/>
                <a:gd name="T9" fmla="*/ 0 h 1268"/>
                <a:gd name="T10" fmla="*/ 732 w 1463"/>
                <a:gd name="T11" fmla="*/ 11 h 1268"/>
                <a:gd name="T12" fmla="*/ 751 w 1463"/>
                <a:gd name="T13" fmla="*/ 0 h 1268"/>
                <a:gd name="T14" fmla="*/ 1463 w 1463"/>
                <a:gd name="T15" fmla="*/ 1232 h 1268"/>
                <a:gd name="T16" fmla="*/ 1444 w 1463"/>
                <a:gd name="T17" fmla="*/ 1244 h 1268"/>
                <a:gd name="T18" fmla="*/ 1444 w 1463"/>
                <a:gd name="T19" fmla="*/ 1268 h 1268"/>
                <a:gd name="T20" fmla="*/ 1444 w 1463"/>
                <a:gd name="T21" fmla="*/ 1268 h 1268"/>
                <a:gd name="T22" fmla="*/ 59 w 1463"/>
                <a:gd name="T23" fmla="*/ 1223 h 1268"/>
                <a:gd name="T24" fmla="*/ 1404 w 1463"/>
                <a:gd name="T25" fmla="*/ 1223 h 1268"/>
                <a:gd name="T26" fmla="*/ 732 w 1463"/>
                <a:gd name="T27" fmla="*/ 59 h 1268"/>
                <a:gd name="T28" fmla="*/ 59 w 1463"/>
                <a:gd name="T29" fmla="*/ 1223 h 1268"/>
                <a:gd name="T30" fmla="*/ 59 w 1463"/>
                <a:gd name="T31" fmla="*/ 1223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63" h="1268">
                  <a:moveTo>
                    <a:pt x="1444" y="1268"/>
                  </a:moveTo>
                  <a:lnTo>
                    <a:pt x="19" y="1268"/>
                  </a:lnTo>
                  <a:lnTo>
                    <a:pt x="19" y="1244"/>
                  </a:lnTo>
                  <a:lnTo>
                    <a:pt x="0" y="1232"/>
                  </a:lnTo>
                  <a:lnTo>
                    <a:pt x="711" y="0"/>
                  </a:lnTo>
                  <a:lnTo>
                    <a:pt x="732" y="11"/>
                  </a:lnTo>
                  <a:lnTo>
                    <a:pt x="751" y="0"/>
                  </a:lnTo>
                  <a:lnTo>
                    <a:pt x="1463" y="1232"/>
                  </a:lnTo>
                  <a:lnTo>
                    <a:pt x="1444" y="1244"/>
                  </a:lnTo>
                  <a:lnTo>
                    <a:pt x="1444" y="1268"/>
                  </a:lnTo>
                  <a:lnTo>
                    <a:pt x="1444" y="1268"/>
                  </a:lnTo>
                  <a:close/>
                  <a:moveTo>
                    <a:pt x="59" y="1223"/>
                  </a:moveTo>
                  <a:lnTo>
                    <a:pt x="1404" y="1223"/>
                  </a:lnTo>
                  <a:lnTo>
                    <a:pt x="732" y="59"/>
                  </a:lnTo>
                  <a:lnTo>
                    <a:pt x="59" y="1223"/>
                  </a:lnTo>
                  <a:lnTo>
                    <a:pt x="59" y="1223"/>
                  </a:ln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a:solidFill>
                  <a:prstClr val="black"/>
                </a:solidFill>
              </a:endParaRPr>
            </a:p>
          </p:txBody>
        </p:sp>
        <p:grpSp>
          <p:nvGrpSpPr>
            <p:cNvPr id="48" name="组合 47"/>
            <p:cNvGrpSpPr/>
            <p:nvPr/>
          </p:nvGrpSpPr>
          <p:grpSpPr>
            <a:xfrm>
              <a:off x="4186238" y="1317943"/>
              <a:ext cx="754063" cy="754062"/>
              <a:chOff x="4186238" y="1317943"/>
              <a:chExt cx="754063" cy="754062"/>
            </a:xfrm>
          </p:grpSpPr>
          <p:sp>
            <p:nvSpPr>
              <p:cNvPr id="58" name="Freeform 19"/>
              <p:cNvSpPr/>
              <p:nvPr/>
            </p:nvSpPr>
            <p:spPr bwMode="auto">
              <a:xfrm>
                <a:off x="4186238" y="1317943"/>
                <a:ext cx="754063" cy="754062"/>
              </a:xfrm>
              <a:custGeom>
                <a:avLst/>
                <a:gdLst>
                  <a:gd name="T0" fmla="*/ 177 w 201"/>
                  <a:gd name="T1" fmla="*/ 56 h 201"/>
                  <a:gd name="T2" fmla="*/ 145 w 201"/>
                  <a:gd name="T3" fmla="*/ 177 h 201"/>
                  <a:gd name="T4" fmla="*/ 24 w 201"/>
                  <a:gd name="T5" fmla="*/ 144 h 201"/>
                  <a:gd name="T6" fmla="*/ 57 w 201"/>
                  <a:gd name="T7" fmla="*/ 24 h 201"/>
                  <a:gd name="T8" fmla="*/ 177 w 201"/>
                  <a:gd name="T9" fmla="*/ 56 h 201"/>
                </a:gdLst>
                <a:ahLst/>
                <a:cxnLst>
                  <a:cxn ang="0">
                    <a:pos x="T0" y="T1"/>
                  </a:cxn>
                  <a:cxn ang="0">
                    <a:pos x="T2" y="T3"/>
                  </a:cxn>
                  <a:cxn ang="0">
                    <a:pos x="T4" y="T5"/>
                  </a:cxn>
                  <a:cxn ang="0">
                    <a:pos x="T6" y="T7"/>
                  </a:cxn>
                  <a:cxn ang="0">
                    <a:pos x="T8" y="T9"/>
                  </a:cxn>
                </a:cxnLst>
                <a:rect l="0" t="0" r="r" b="b"/>
                <a:pathLst>
                  <a:path w="201" h="201">
                    <a:moveTo>
                      <a:pt x="177" y="56"/>
                    </a:moveTo>
                    <a:cubicBezTo>
                      <a:pt x="201" y="98"/>
                      <a:pt x="187" y="152"/>
                      <a:pt x="145" y="177"/>
                    </a:cubicBezTo>
                    <a:cubicBezTo>
                      <a:pt x="103" y="201"/>
                      <a:pt x="49" y="186"/>
                      <a:pt x="24" y="144"/>
                    </a:cubicBezTo>
                    <a:cubicBezTo>
                      <a:pt x="0" y="102"/>
                      <a:pt x="14" y="48"/>
                      <a:pt x="57" y="24"/>
                    </a:cubicBezTo>
                    <a:cubicBezTo>
                      <a:pt x="99" y="0"/>
                      <a:pt x="153" y="14"/>
                      <a:pt x="177" y="56"/>
                    </a:cubicBezTo>
                    <a:close/>
                  </a:path>
                </a:pathLst>
              </a:custGeom>
              <a:solidFill>
                <a:srgbClr val="E74C2E"/>
              </a:solidFill>
              <a:ln>
                <a:noFill/>
              </a:ln>
            </p:spPr>
            <p:txBody>
              <a:bodyPr vert="horz" wrap="square" lIns="121920" tIns="60960" rIns="121920" bIns="60960" numCol="1" anchor="t" anchorCtr="0" compatLnSpc="1"/>
              <a:lstStyle/>
              <a:p>
                <a:pPr defTabSz="914377"/>
                <a:endParaRPr lang="zh-CN" altLang="en-US">
                  <a:solidFill>
                    <a:prstClr val="black"/>
                  </a:solidFill>
                </a:endParaRPr>
              </a:p>
            </p:txBody>
          </p:sp>
          <p:grpSp>
            <p:nvGrpSpPr>
              <p:cNvPr id="59" name="组合 58"/>
              <p:cNvGrpSpPr/>
              <p:nvPr/>
            </p:nvGrpSpPr>
            <p:grpSpPr>
              <a:xfrm>
                <a:off x="4246563" y="1378268"/>
                <a:ext cx="633413" cy="630237"/>
                <a:chOff x="4132263" y="1366838"/>
                <a:chExt cx="633413" cy="630237"/>
              </a:xfrm>
            </p:grpSpPr>
            <p:sp>
              <p:nvSpPr>
                <p:cNvPr id="60" name="Freeform 20"/>
                <p:cNvSpPr>
                  <a:spLocks noEditPoints="1"/>
                </p:cNvSpPr>
                <p:nvPr/>
              </p:nvSpPr>
              <p:spPr bwMode="auto">
                <a:xfrm>
                  <a:off x="4132263" y="1366838"/>
                  <a:ext cx="633413" cy="630237"/>
                </a:xfrm>
                <a:custGeom>
                  <a:avLst/>
                  <a:gdLst>
                    <a:gd name="T0" fmla="*/ 144 w 169"/>
                    <a:gd name="T1" fmla="*/ 50 h 168"/>
                    <a:gd name="T2" fmla="*/ 119 w 169"/>
                    <a:gd name="T3" fmla="*/ 144 h 168"/>
                    <a:gd name="T4" fmla="*/ 25 w 169"/>
                    <a:gd name="T5" fmla="*/ 119 h 168"/>
                    <a:gd name="T6" fmla="*/ 50 w 169"/>
                    <a:gd name="T7" fmla="*/ 24 h 168"/>
                    <a:gd name="T8" fmla="*/ 144 w 169"/>
                    <a:gd name="T9" fmla="*/ 50 h 168"/>
                    <a:gd name="T10" fmla="*/ 149 w 169"/>
                    <a:gd name="T11" fmla="*/ 47 h 168"/>
                    <a:gd name="T12" fmla="*/ 121 w 169"/>
                    <a:gd name="T13" fmla="*/ 148 h 168"/>
                    <a:gd name="T14" fmla="*/ 21 w 169"/>
                    <a:gd name="T15" fmla="*/ 121 h 168"/>
                    <a:gd name="T16" fmla="*/ 48 w 169"/>
                    <a:gd name="T17" fmla="*/ 20 h 168"/>
                    <a:gd name="T18" fmla="*/ 149 w 169"/>
                    <a:gd name="T19" fmla="*/ 4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9" h="168">
                      <a:moveTo>
                        <a:pt x="144" y="50"/>
                      </a:moveTo>
                      <a:cubicBezTo>
                        <a:pt x="163" y="83"/>
                        <a:pt x="152" y="125"/>
                        <a:pt x="119" y="144"/>
                      </a:cubicBezTo>
                      <a:cubicBezTo>
                        <a:pt x="86" y="163"/>
                        <a:pt x="44" y="152"/>
                        <a:pt x="25" y="119"/>
                      </a:cubicBezTo>
                      <a:cubicBezTo>
                        <a:pt x="6" y="86"/>
                        <a:pt x="17" y="43"/>
                        <a:pt x="50" y="24"/>
                      </a:cubicBezTo>
                      <a:cubicBezTo>
                        <a:pt x="83" y="5"/>
                        <a:pt x="125" y="17"/>
                        <a:pt x="144" y="50"/>
                      </a:cubicBezTo>
                      <a:close/>
                      <a:moveTo>
                        <a:pt x="149" y="47"/>
                      </a:moveTo>
                      <a:cubicBezTo>
                        <a:pt x="169" y="83"/>
                        <a:pt x="157" y="128"/>
                        <a:pt x="121" y="148"/>
                      </a:cubicBezTo>
                      <a:cubicBezTo>
                        <a:pt x="86" y="168"/>
                        <a:pt x="41" y="156"/>
                        <a:pt x="21" y="121"/>
                      </a:cubicBezTo>
                      <a:cubicBezTo>
                        <a:pt x="0" y="86"/>
                        <a:pt x="13" y="41"/>
                        <a:pt x="48" y="20"/>
                      </a:cubicBezTo>
                      <a:cubicBezTo>
                        <a:pt x="83" y="0"/>
                        <a:pt x="128" y="12"/>
                        <a:pt x="149" y="4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a:solidFill>
                      <a:prstClr val="black"/>
                    </a:solidFill>
                  </a:endParaRPr>
                </a:p>
              </p:txBody>
            </p:sp>
            <p:sp>
              <p:nvSpPr>
                <p:cNvPr id="61" name="Freeform 23"/>
                <p:cNvSpPr>
                  <a:spLocks noEditPoints="1"/>
                </p:cNvSpPr>
                <p:nvPr/>
              </p:nvSpPr>
              <p:spPr bwMode="auto">
                <a:xfrm>
                  <a:off x="4281488" y="1516063"/>
                  <a:ext cx="333375" cy="334962"/>
                </a:xfrm>
                <a:custGeom>
                  <a:avLst/>
                  <a:gdLst>
                    <a:gd name="T0" fmla="*/ 64 w 89"/>
                    <a:gd name="T1" fmla="*/ 23 h 89"/>
                    <a:gd name="T2" fmla="*/ 65 w 89"/>
                    <a:gd name="T3" fmla="*/ 24 h 89"/>
                    <a:gd name="T4" fmla="*/ 66 w 89"/>
                    <a:gd name="T5" fmla="*/ 25 h 89"/>
                    <a:gd name="T6" fmla="*/ 73 w 89"/>
                    <a:gd name="T7" fmla="*/ 44 h 89"/>
                    <a:gd name="T8" fmla="*/ 64 w 89"/>
                    <a:gd name="T9" fmla="*/ 65 h 89"/>
                    <a:gd name="T10" fmla="*/ 25 w 89"/>
                    <a:gd name="T11" fmla="*/ 65 h 89"/>
                    <a:gd name="T12" fmla="*/ 23 w 89"/>
                    <a:gd name="T13" fmla="*/ 63 h 89"/>
                    <a:gd name="T14" fmla="*/ 23 w 89"/>
                    <a:gd name="T15" fmla="*/ 25 h 89"/>
                    <a:gd name="T16" fmla="*/ 24 w 89"/>
                    <a:gd name="T17" fmla="*/ 24 h 89"/>
                    <a:gd name="T18" fmla="*/ 25 w 89"/>
                    <a:gd name="T19" fmla="*/ 24 h 89"/>
                    <a:gd name="T20" fmla="*/ 45 w 89"/>
                    <a:gd name="T21" fmla="*/ 16 h 89"/>
                    <a:gd name="T22" fmla="*/ 32 w 89"/>
                    <a:gd name="T23" fmla="*/ 60 h 89"/>
                    <a:gd name="T24" fmla="*/ 40 w 89"/>
                    <a:gd name="T25" fmla="*/ 69 h 89"/>
                    <a:gd name="T26" fmla="*/ 20 w 89"/>
                    <a:gd name="T27" fmla="*/ 46 h 89"/>
                    <a:gd name="T28" fmla="*/ 31 w 89"/>
                    <a:gd name="T29" fmla="*/ 56 h 89"/>
                    <a:gd name="T30" fmla="*/ 25 w 89"/>
                    <a:gd name="T31" fmla="*/ 28 h 89"/>
                    <a:gd name="T32" fmla="*/ 32 w 89"/>
                    <a:gd name="T33" fmla="*/ 29 h 89"/>
                    <a:gd name="T34" fmla="*/ 32 w 89"/>
                    <a:gd name="T35" fmla="*/ 29 h 89"/>
                    <a:gd name="T36" fmla="*/ 57 w 89"/>
                    <a:gd name="T37" fmla="*/ 29 h 89"/>
                    <a:gd name="T38" fmla="*/ 49 w 89"/>
                    <a:gd name="T39" fmla="*/ 19 h 89"/>
                    <a:gd name="T40" fmla="*/ 70 w 89"/>
                    <a:gd name="T41" fmla="*/ 43 h 89"/>
                    <a:gd name="T42" fmla="*/ 58 w 89"/>
                    <a:gd name="T43" fmla="*/ 32 h 89"/>
                    <a:gd name="T44" fmla="*/ 64 w 89"/>
                    <a:gd name="T45" fmla="*/ 60 h 89"/>
                    <a:gd name="T46" fmla="*/ 57 w 89"/>
                    <a:gd name="T47" fmla="*/ 60 h 89"/>
                    <a:gd name="T48" fmla="*/ 57 w 89"/>
                    <a:gd name="T49" fmla="*/ 60 h 89"/>
                    <a:gd name="T50" fmla="*/ 41 w 89"/>
                    <a:gd name="T51" fmla="*/ 22 h 89"/>
                    <a:gd name="T52" fmla="*/ 35 w 89"/>
                    <a:gd name="T53" fmla="*/ 30 h 89"/>
                    <a:gd name="T54" fmla="*/ 34 w 89"/>
                    <a:gd name="T55" fmla="*/ 33 h 89"/>
                    <a:gd name="T56" fmla="*/ 32 w 89"/>
                    <a:gd name="T57" fmla="*/ 43 h 89"/>
                    <a:gd name="T58" fmla="*/ 34 w 89"/>
                    <a:gd name="T59" fmla="*/ 33 h 89"/>
                    <a:gd name="T60" fmla="*/ 32 w 89"/>
                    <a:gd name="T61" fmla="*/ 48 h 89"/>
                    <a:gd name="T62" fmla="*/ 43 w 89"/>
                    <a:gd name="T63" fmla="*/ 53 h 89"/>
                    <a:gd name="T64" fmla="*/ 35 w 89"/>
                    <a:gd name="T65" fmla="*/ 58 h 89"/>
                    <a:gd name="T66" fmla="*/ 41 w 89"/>
                    <a:gd name="T67" fmla="*/ 66 h 89"/>
                    <a:gd name="T68" fmla="*/ 35 w 89"/>
                    <a:gd name="T69" fmla="*/ 58 h 89"/>
                    <a:gd name="T70" fmla="*/ 48 w 89"/>
                    <a:gd name="T71" fmla="*/ 66 h 89"/>
                    <a:gd name="T72" fmla="*/ 54 w 89"/>
                    <a:gd name="T73" fmla="*/ 58 h 89"/>
                    <a:gd name="T74" fmla="*/ 55 w 89"/>
                    <a:gd name="T75" fmla="*/ 55 h 89"/>
                    <a:gd name="T76" fmla="*/ 57 w 89"/>
                    <a:gd name="T77" fmla="*/ 46 h 89"/>
                    <a:gd name="T78" fmla="*/ 55 w 89"/>
                    <a:gd name="T79" fmla="*/ 55 h 89"/>
                    <a:gd name="T80" fmla="*/ 57 w 89"/>
                    <a:gd name="T81" fmla="*/ 40 h 89"/>
                    <a:gd name="T82" fmla="*/ 46 w 89"/>
                    <a:gd name="T83" fmla="*/ 35 h 89"/>
                    <a:gd name="T84" fmla="*/ 54 w 89"/>
                    <a:gd name="T85" fmla="*/ 30 h 89"/>
                    <a:gd name="T86" fmla="*/ 48 w 89"/>
                    <a:gd name="T87" fmla="*/ 22 h 89"/>
                    <a:gd name="T88" fmla="*/ 54 w 89"/>
                    <a:gd name="T89" fmla="*/ 30 h 89"/>
                    <a:gd name="T90" fmla="*/ 24 w 89"/>
                    <a:gd name="T91" fmla="*/ 0 h 89"/>
                    <a:gd name="T92" fmla="*/ 9 w 89"/>
                    <a:gd name="T93" fmla="*/ 41 h 89"/>
                    <a:gd name="T94" fmla="*/ 45 w 89"/>
                    <a:gd name="T95" fmla="*/ 0 h 89"/>
                    <a:gd name="T96" fmla="*/ 63 w 89"/>
                    <a:gd name="T97" fmla="*/ 84 h 89"/>
                    <a:gd name="T98" fmla="*/ 60 w 89"/>
                    <a:gd name="T99" fmla="*/ 77 h 89"/>
                    <a:gd name="T100" fmla="*/ 88 w 89"/>
                    <a:gd name="T101" fmla="*/ 44 h 89"/>
                    <a:gd name="T102" fmla="*/ 49 w 89"/>
                    <a:gd name="T103" fmla="*/ 1 h 89"/>
                    <a:gd name="T104" fmla="*/ 72 w 89"/>
                    <a:gd name="T105" fmla="*/ 31 h 89"/>
                    <a:gd name="T106" fmla="*/ 0 w 89"/>
                    <a:gd name="T107" fmla="*/ 65 h 89"/>
                    <a:gd name="T108" fmla="*/ 41 w 89"/>
                    <a:gd name="T109" fmla="*/ 80 h 89"/>
                    <a:gd name="T110" fmla="*/ 1 w 89"/>
                    <a:gd name="T111" fmla="*/ 4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9" h="89">
                      <a:moveTo>
                        <a:pt x="45" y="16"/>
                      </a:moveTo>
                      <a:cubicBezTo>
                        <a:pt x="52" y="16"/>
                        <a:pt x="59" y="18"/>
                        <a:pt x="64" y="23"/>
                      </a:cubicBezTo>
                      <a:cubicBezTo>
                        <a:pt x="64" y="23"/>
                        <a:pt x="64" y="23"/>
                        <a:pt x="64" y="23"/>
                      </a:cubicBezTo>
                      <a:cubicBezTo>
                        <a:pt x="64" y="23"/>
                        <a:pt x="64" y="23"/>
                        <a:pt x="64" y="24"/>
                      </a:cubicBezTo>
                      <a:cubicBezTo>
                        <a:pt x="65" y="24"/>
                        <a:pt x="65" y="24"/>
                        <a:pt x="65" y="24"/>
                      </a:cubicBezTo>
                      <a:cubicBezTo>
                        <a:pt x="65" y="24"/>
                        <a:pt x="65" y="24"/>
                        <a:pt x="65" y="24"/>
                      </a:cubicBezTo>
                      <a:cubicBezTo>
                        <a:pt x="65" y="24"/>
                        <a:pt x="65" y="24"/>
                        <a:pt x="65" y="24"/>
                      </a:cubicBezTo>
                      <a:cubicBezTo>
                        <a:pt x="65" y="25"/>
                        <a:pt x="65" y="25"/>
                        <a:pt x="65" y="25"/>
                      </a:cubicBezTo>
                      <a:cubicBezTo>
                        <a:pt x="66" y="25"/>
                        <a:pt x="66" y="25"/>
                        <a:pt x="66" y="25"/>
                      </a:cubicBezTo>
                      <a:cubicBezTo>
                        <a:pt x="66" y="25"/>
                        <a:pt x="66" y="25"/>
                        <a:pt x="66" y="25"/>
                      </a:cubicBezTo>
                      <a:cubicBezTo>
                        <a:pt x="66" y="25"/>
                        <a:pt x="66" y="25"/>
                        <a:pt x="66" y="25"/>
                      </a:cubicBezTo>
                      <a:cubicBezTo>
                        <a:pt x="71" y="31"/>
                        <a:pt x="73" y="37"/>
                        <a:pt x="73" y="44"/>
                      </a:cubicBezTo>
                      <a:cubicBezTo>
                        <a:pt x="73" y="51"/>
                        <a:pt x="71" y="58"/>
                        <a:pt x="66" y="63"/>
                      </a:cubicBezTo>
                      <a:cubicBezTo>
                        <a:pt x="66" y="63"/>
                        <a:pt x="66" y="63"/>
                        <a:pt x="66" y="63"/>
                      </a:cubicBezTo>
                      <a:cubicBezTo>
                        <a:pt x="66" y="64"/>
                        <a:pt x="65" y="65"/>
                        <a:pt x="64" y="65"/>
                      </a:cubicBezTo>
                      <a:cubicBezTo>
                        <a:pt x="64" y="65"/>
                        <a:pt x="64" y="65"/>
                        <a:pt x="64" y="65"/>
                      </a:cubicBezTo>
                      <a:cubicBezTo>
                        <a:pt x="59" y="70"/>
                        <a:pt x="52" y="73"/>
                        <a:pt x="45" y="73"/>
                      </a:cubicBezTo>
                      <a:cubicBezTo>
                        <a:pt x="37" y="73"/>
                        <a:pt x="30" y="70"/>
                        <a:pt x="25" y="65"/>
                      </a:cubicBezTo>
                      <a:cubicBezTo>
                        <a:pt x="25" y="65"/>
                        <a:pt x="25" y="65"/>
                        <a:pt x="25" y="65"/>
                      </a:cubicBezTo>
                      <a:cubicBezTo>
                        <a:pt x="25" y="65"/>
                        <a:pt x="24" y="64"/>
                        <a:pt x="23" y="63"/>
                      </a:cubicBezTo>
                      <a:cubicBezTo>
                        <a:pt x="23" y="63"/>
                        <a:pt x="23" y="63"/>
                        <a:pt x="23" y="63"/>
                      </a:cubicBezTo>
                      <a:cubicBezTo>
                        <a:pt x="19" y="58"/>
                        <a:pt x="16" y="51"/>
                        <a:pt x="16" y="44"/>
                      </a:cubicBezTo>
                      <a:cubicBezTo>
                        <a:pt x="16" y="37"/>
                        <a:pt x="19" y="31"/>
                        <a:pt x="23" y="25"/>
                      </a:cubicBezTo>
                      <a:cubicBezTo>
                        <a:pt x="23" y="25"/>
                        <a:pt x="23" y="25"/>
                        <a:pt x="23" y="25"/>
                      </a:cubicBezTo>
                      <a:cubicBezTo>
                        <a:pt x="23" y="25"/>
                        <a:pt x="23" y="25"/>
                        <a:pt x="23" y="25"/>
                      </a:cubicBezTo>
                      <a:cubicBezTo>
                        <a:pt x="23" y="25"/>
                        <a:pt x="24" y="25"/>
                        <a:pt x="24" y="25"/>
                      </a:cubicBezTo>
                      <a:cubicBezTo>
                        <a:pt x="24" y="25"/>
                        <a:pt x="24" y="25"/>
                        <a:pt x="24" y="24"/>
                      </a:cubicBezTo>
                      <a:cubicBezTo>
                        <a:pt x="24" y="24"/>
                        <a:pt x="24" y="24"/>
                        <a:pt x="24" y="24"/>
                      </a:cubicBezTo>
                      <a:cubicBezTo>
                        <a:pt x="24" y="24"/>
                        <a:pt x="24" y="24"/>
                        <a:pt x="24" y="24"/>
                      </a:cubicBezTo>
                      <a:cubicBezTo>
                        <a:pt x="25" y="24"/>
                        <a:pt x="25" y="24"/>
                        <a:pt x="25" y="24"/>
                      </a:cubicBezTo>
                      <a:cubicBezTo>
                        <a:pt x="25" y="23"/>
                        <a:pt x="25" y="23"/>
                        <a:pt x="25" y="23"/>
                      </a:cubicBezTo>
                      <a:cubicBezTo>
                        <a:pt x="25" y="23"/>
                        <a:pt x="25" y="23"/>
                        <a:pt x="25" y="23"/>
                      </a:cubicBezTo>
                      <a:cubicBezTo>
                        <a:pt x="30" y="18"/>
                        <a:pt x="37" y="16"/>
                        <a:pt x="45" y="16"/>
                      </a:cubicBezTo>
                      <a:cubicBezTo>
                        <a:pt x="45" y="16"/>
                        <a:pt x="45" y="16"/>
                        <a:pt x="45" y="16"/>
                      </a:cubicBezTo>
                      <a:close/>
                      <a:moveTo>
                        <a:pt x="40" y="69"/>
                      </a:moveTo>
                      <a:cubicBezTo>
                        <a:pt x="37" y="66"/>
                        <a:pt x="34" y="63"/>
                        <a:pt x="32" y="60"/>
                      </a:cubicBezTo>
                      <a:cubicBezTo>
                        <a:pt x="31" y="60"/>
                        <a:pt x="29" y="62"/>
                        <a:pt x="28" y="63"/>
                      </a:cubicBezTo>
                      <a:cubicBezTo>
                        <a:pt x="31" y="66"/>
                        <a:pt x="35" y="68"/>
                        <a:pt x="40" y="69"/>
                      </a:cubicBezTo>
                      <a:cubicBezTo>
                        <a:pt x="40" y="69"/>
                        <a:pt x="40" y="69"/>
                        <a:pt x="40" y="69"/>
                      </a:cubicBezTo>
                      <a:close/>
                      <a:moveTo>
                        <a:pt x="31" y="56"/>
                      </a:moveTo>
                      <a:cubicBezTo>
                        <a:pt x="30" y="53"/>
                        <a:pt x="29" y="50"/>
                        <a:pt x="28" y="46"/>
                      </a:cubicBezTo>
                      <a:cubicBezTo>
                        <a:pt x="20" y="46"/>
                        <a:pt x="20" y="46"/>
                        <a:pt x="20" y="46"/>
                      </a:cubicBezTo>
                      <a:cubicBezTo>
                        <a:pt x="20" y="51"/>
                        <a:pt x="22" y="56"/>
                        <a:pt x="25" y="60"/>
                      </a:cubicBezTo>
                      <a:cubicBezTo>
                        <a:pt x="27" y="59"/>
                        <a:pt x="29" y="58"/>
                        <a:pt x="31" y="56"/>
                      </a:cubicBezTo>
                      <a:cubicBezTo>
                        <a:pt x="31" y="56"/>
                        <a:pt x="31" y="56"/>
                        <a:pt x="31" y="56"/>
                      </a:cubicBezTo>
                      <a:close/>
                      <a:moveTo>
                        <a:pt x="28" y="43"/>
                      </a:moveTo>
                      <a:cubicBezTo>
                        <a:pt x="29" y="39"/>
                        <a:pt x="30" y="35"/>
                        <a:pt x="31" y="32"/>
                      </a:cubicBezTo>
                      <a:cubicBezTo>
                        <a:pt x="29" y="31"/>
                        <a:pt x="27" y="29"/>
                        <a:pt x="25" y="28"/>
                      </a:cubicBezTo>
                      <a:cubicBezTo>
                        <a:pt x="22" y="32"/>
                        <a:pt x="20" y="37"/>
                        <a:pt x="20" y="43"/>
                      </a:cubicBezTo>
                      <a:cubicBezTo>
                        <a:pt x="28" y="43"/>
                        <a:pt x="28" y="43"/>
                        <a:pt x="28" y="43"/>
                      </a:cubicBezTo>
                      <a:close/>
                      <a:moveTo>
                        <a:pt x="32" y="29"/>
                      </a:moveTo>
                      <a:cubicBezTo>
                        <a:pt x="34" y="25"/>
                        <a:pt x="37" y="22"/>
                        <a:pt x="40" y="19"/>
                      </a:cubicBezTo>
                      <a:cubicBezTo>
                        <a:pt x="35" y="20"/>
                        <a:pt x="31" y="22"/>
                        <a:pt x="28" y="25"/>
                      </a:cubicBezTo>
                      <a:cubicBezTo>
                        <a:pt x="29" y="27"/>
                        <a:pt x="31" y="28"/>
                        <a:pt x="32" y="29"/>
                      </a:cubicBezTo>
                      <a:cubicBezTo>
                        <a:pt x="32" y="29"/>
                        <a:pt x="32" y="29"/>
                        <a:pt x="32" y="29"/>
                      </a:cubicBezTo>
                      <a:close/>
                      <a:moveTo>
                        <a:pt x="49" y="19"/>
                      </a:moveTo>
                      <a:cubicBezTo>
                        <a:pt x="52" y="22"/>
                        <a:pt x="55" y="25"/>
                        <a:pt x="57" y="29"/>
                      </a:cubicBezTo>
                      <a:cubicBezTo>
                        <a:pt x="59" y="28"/>
                        <a:pt x="60" y="27"/>
                        <a:pt x="61" y="25"/>
                      </a:cubicBezTo>
                      <a:cubicBezTo>
                        <a:pt x="58" y="22"/>
                        <a:pt x="54" y="20"/>
                        <a:pt x="49" y="19"/>
                      </a:cubicBezTo>
                      <a:cubicBezTo>
                        <a:pt x="49" y="19"/>
                        <a:pt x="49" y="19"/>
                        <a:pt x="49" y="19"/>
                      </a:cubicBezTo>
                      <a:close/>
                      <a:moveTo>
                        <a:pt x="58" y="32"/>
                      </a:moveTo>
                      <a:cubicBezTo>
                        <a:pt x="60" y="35"/>
                        <a:pt x="61" y="39"/>
                        <a:pt x="61" y="43"/>
                      </a:cubicBezTo>
                      <a:cubicBezTo>
                        <a:pt x="70" y="43"/>
                        <a:pt x="70" y="43"/>
                        <a:pt x="70" y="43"/>
                      </a:cubicBezTo>
                      <a:cubicBezTo>
                        <a:pt x="70" y="37"/>
                        <a:pt x="67" y="32"/>
                        <a:pt x="64" y="28"/>
                      </a:cubicBezTo>
                      <a:cubicBezTo>
                        <a:pt x="62" y="29"/>
                        <a:pt x="60" y="31"/>
                        <a:pt x="58" y="32"/>
                      </a:cubicBezTo>
                      <a:cubicBezTo>
                        <a:pt x="58" y="32"/>
                        <a:pt x="58" y="32"/>
                        <a:pt x="58" y="32"/>
                      </a:cubicBezTo>
                      <a:close/>
                      <a:moveTo>
                        <a:pt x="61" y="46"/>
                      </a:moveTo>
                      <a:cubicBezTo>
                        <a:pt x="61" y="50"/>
                        <a:pt x="60" y="53"/>
                        <a:pt x="58" y="56"/>
                      </a:cubicBezTo>
                      <a:cubicBezTo>
                        <a:pt x="60" y="58"/>
                        <a:pt x="62" y="59"/>
                        <a:pt x="64" y="60"/>
                      </a:cubicBezTo>
                      <a:cubicBezTo>
                        <a:pt x="67" y="56"/>
                        <a:pt x="70" y="51"/>
                        <a:pt x="70" y="46"/>
                      </a:cubicBezTo>
                      <a:cubicBezTo>
                        <a:pt x="61" y="46"/>
                        <a:pt x="61" y="46"/>
                        <a:pt x="61" y="46"/>
                      </a:cubicBezTo>
                      <a:close/>
                      <a:moveTo>
                        <a:pt x="57" y="60"/>
                      </a:moveTo>
                      <a:cubicBezTo>
                        <a:pt x="55" y="63"/>
                        <a:pt x="52" y="66"/>
                        <a:pt x="49" y="69"/>
                      </a:cubicBezTo>
                      <a:cubicBezTo>
                        <a:pt x="54" y="68"/>
                        <a:pt x="58" y="66"/>
                        <a:pt x="61" y="63"/>
                      </a:cubicBezTo>
                      <a:cubicBezTo>
                        <a:pt x="60" y="62"/>
                        <a:pt x="59" y="60"/>
                        <a:pt x="57" y="60"/>
                      </a:cubicBezTo>
                      <a:cubicBezTo>
                        <a:pt x="57" y="60"/>
                        <a:pt x="57" y="60"/>
                        <a:pt x="57" y="60"/>
                      </a:cubicBezTo>
                      <a:close/>
                      <a:moveTo>
                        <a:pt x="43" y="21"/>
                      </a:moveTo>
                      <a:cubicBezTo>
                        <a:pt x="43" y="22"/>
                        <a:pt x="42" y="22"/>
                        <a:pt x="41" y="22"/>
                      </a:cubicBezTo>
                      <a:cubicBezTo>
                        <a:pt x="41" y="23"/>
                        <a:pt x="40" y="24"/>
                        <a:pt x="39" y="25"/>
                      </a:cubicBezTo>
                      <a:cubicBezTo>
                        <a:pt x="38" y="26"/>
                        <a:pt x="37" y="27"/>
                        <a:pt x="36" y="28"/>
                      </a:cubicBezTo>
                      <a:cubicBezTo>
                        <a:pt x="36" y="29"/>
                        <a:pt x="36" y="30"/>
                        <a:pt x="35" y="30"/>
                      </a:cubicBezTo>
                      <a:cubicBezTo>
                        <a:pt x="38" y="31"/>
                        <a:pt x="40" y="32"/>
                        <a:pt x="43" y="32"/>
                      </a:cubicBezTo>
                      <a:cubicBezTo>
                        <a:pt x="43" y="21"/>
                        <a:pt x="43" y="21"/>
                        <a:pt x="43" y="21"/>
                      </a:cubicBezTo>
                      <a:close/>
                      <a:moveTo>
                        <a:pt x="34" y="33"/>
                      </a:moveTo>
                      <a:cubicBezTo>
                        <a:pt x="34" y="34"/>
                        <a:pt x="33" y="35"/>
                        <a:pt x="33" y="36"/>
                      </a:cubicBezTo>
                      <a:cubicBezTo>
                        <a:pt x="32" y="37"/>
                        <a:pt x="32" y="38"/>
                        <a:pt x="32" y="40"/>
                      </a:cubicBezTo>
                      <a:cubicBezTo>
                        <a:pt x="32" y="41"/>
                        <a:pt x="32" y="42"/>
                        <a:pt x="32" y="43"/>
                      </a:cubicBezTo>
                      <a:cubicBezTo>
                        <a:pt x="43" y="43"/>
                        <a:pt x="43" y="43"/>
                        <a:pt x="43" y="43"/>
                      </a:cubicBezTo>
                      <a:cubicBezTo>
                        <a:pt x="43" y="35"/>
                        <a:pt x="43" y="35"/>
                        <a:pt x="43" y="35"/>
                      </a:cubicBezTo>
                      <a:cubicBezTo>
                        <a:pt x="40" y="35"/>
                        <a:pt x="37" y="34"/>
                        <a:pt x="34" y="33"/>
                      </a:cubicBezTo>
                      <a:cubicBezTo>
                        <a:pt x="34" y="33"/>
                        <a:pt x="34" y="33"/>
                        <a:pt x="34" y="33"/>
                      </a:cubicBezTo>
                      <a:close/>
                      <a:moveTo>
                        <a:pt x="32" y="46"/>
                      </a:moveTo>
                      <a:cubicBezTo>
                        <a:pt x="32" y="47"/>
                        <a:pt x="32" y="48"/>
                        <a:pt x="32" y="48"/>
                      </a:cubicBezTo>
                      <a:cubicBezTo>
                        <a:pt x="32" y="50"/>
                        <a:pt x="32" y="51"/>
                        <a:pt x="33" y="53"/>
                      </a:cubicBezTo>
                      <a:cubicBezTo>
                        <a:pt x="33" y="53"/>
                        <a:pt x="34" y="54"/>
                        <a:pt x="34" y="55"/>
                      </a:cubicBezTo>
                      <a:cubicBezTo>
                        <a:pt x="37" y="54"/>
                        <a:pt x="40" y="53"/>
                        <a:pt x="43" y="53"/>
                      </a:cubicBezTo>
                      <a:cubicBezTo>
                        <a:pt x="43" y="46"/>
                        <a:pt x="43" y="46"/>
                        <a:pt x="43" y="46"/>
                      </a:cubicBezTo>
                      <a:cubicBezTo>
                        <a:pt x="32" y="46"/>
                        <a:pt x="32" y="46"/>
                        <a:pt x="32" y="46"/>
                      </a:cubicBezTo>
                      <a:close/>
                      <a:moveTo>
                        <a:pt x="35" y="58"/>
                      </a:moveTo>
                      <a:cubicBezTo>
                        <a:pt x="36" y="59"/>
                        <a:pt x="36" y="59"/>
                        <a:pt x="36" y="60"/>
                      </a:cubicBezTo>
                      <a:cubicBezTo>
                        <a:pt x="37" y="61"/>
                        <a:pt x="38" y="62"/>
                        <a:pt x="39" y="63"/>
                      </a:cubicBezTo>
                      <a:cubicBezTo>
                        <a:pt x="40" y="64"/>
                        <a:pt x="41" y="65"/>
                        <a:pt x="41" y="66"/>
                      </a:cubicBezTo>
                      <a:cubicBezTo>
                        <a:pt x="42" y="66"/>
                        <a:pt x="43" y="67"/>
                        <a:pt x="43" y="67"/>
                      </a:cubicBezTo>
                      <a:cubicBezTo>
                        <a:pt x="43" y="56"/>
                        <a:pt x="43" y="56"/>
                        <a:pt x="43" y="56"/>
                      </a:cubicBezTo>
                      <a:cubicBezTo>
                        <a:pt x="40" y="57"/>
                        <a:pt x="38" y="57"/>
                        <a:pt x="35" y="58"/>
                      </a:cubicBezTo>
                      <a:cubicBezTo>
                        <a:pt x="35" y="58"/>
                        <a:pt x="35" y="58"/>
                        <a:pt x="35" y="58"/>
                      </a:cubicBezTo>
                      <a:close/>
                      <a:moveTo>
                        <a:pt x="46" y="67"/>
                      </a:moveTo>
                      <a:cubicBezTo>
                        <a:pt x="47" y="67"/>
                        <a:pt x="47" y="66"/>
                        <a:pt x="48" y="66"/>
                      </a:cubicBezTo>
                      <a:cubicBezTo>
                        <a:pt x="49" y="65"/>
                        <a:pt x="50" y="64"/>
                        <a:pt x="51" y="63"/>
                      </a:cubicBezTo>
                      <a:cubicBezTo>
                        <a:pt x="51" y="62"/>
                        <a:pt x="52" y="61"/>
                        <a:pt x="53" y="60"/>
                      </a:cubicBezTo>
                      <a:cubicBezTo>
                        <a:pt x="53" y="59"/>
                        <a:pt x="54" y="59"/>
                        <a:pt x="54" y="58"/>
                      </a:cubicBezTo>
                      <a:cubicBezTo>
                        <a:pt x="52" y="57"/>
                        <a:pt x="49" y="57"/>
                        <a:pt x="46" y="56"/>
                      </a:cubicBezTo>
                      <a:cubicBezTo>
                        <a:pt x="46" y="67"/>
                        <a:pt x="46" y="67"/>
                        <a:pt x="46" y="67"/>
                      </a:cubicBezTo>
                      <a:close/>
                      <a:moveTo>
                        <a:pt x="55" y="55"/>
                      </a:moveTo>
                      <a:cubicBezTo>
                        <a:pt x="56" y="54"/>
                        <a:pt x="56" y="53"/>
                        <a:pt x="56" y="53"/>
                      </a:cubicBezTo>
                      <a:cubicBezTo>
                        <a:pt x="57" y="51"/>
                        <a:pt x="57" y="50"/>
                        <a:pt x="57" y="48"/>
                      </a:cubicBezTo>
                      <a:cubicBezTo>
                        <a:pt x="57" y="48"/>
                        <a:pt x="57" y="47"/>
                        <a:pt x="57" y="46"/>
                      </a:cubicBezTo>
                      <a:cubicBezTo>
                        <a:pt x="46" y="46"/>
                        <a:pt x="46" y="46"/>
                        <a:pt x="46" y="46"/>
                      </a:cubicBezTo>
                      <a:cubicBezTo>
                        <a:pt x="46" y="53"/>
                        <a:pt x="46" y="53"/>
                        <a:pt x="46" y="53"/>
                      </a:cubicBezTo>
                      <a:cubicBezTo>
                        <a:pt x="49" y="53"/>
                        <a:pt x="53" y="54"/>
                        <a:pt x="55" y="55"/>
                      </a:cubicBezTo>
                      <a:cubicBezTo>
                        <a:pt x="55" y="55"/>
                        <a:pt x="55" y="55"/>
                        <a:pt x="55" y="55"/>
                      </a:cubicBezTo>
                      <a:close/>
                      <a:moveTo>
                        <a:pt x="57" y="43"/>
                      </a:moveTo>
                      <a:cubicBezTo>
                        <a:pt x="57" y="42"/>
                        <a:pt x="57" y="41"/>
                        <a:pt x="57" y="40"/>
                      </a:cubicBezTo>
                      <a:cubicBezTo>
                        <a:pt x="57" y="38"/>
                        <a:pt x="57" y="37"/>
                        <a:pt x="56" y="36"/>
                      </a:cubicBezTo>
                      <a:cubicBezTo>
                        <a:pt x="56" y="35"/>
                        <a:pt x="56" y="34"/>
                        <a:pt x="55" y="33"/>
                      </a:cubicBezTo>
                      <a:cubicBezTo>
                        <a:pt x="53" y="34"/>
                        <a:pt x="49" y="35"/>
                        <a:pt x="46" y="35"/>
                      </a:cubicBezTo>
                      <a:cubicBezTo>
                        <a:pt x="46" y="43"/>
                        <a:pt x="46" y="43"/>
                        <a:pt x="46" y="43"/>
                      </a:cubicBezTo>
                      <a:cubicBezTo>
                        <a:pt x="57" y="43"/>
                        <a:pt x="57" y="43"/>
                        <a:pt x="57" y="43"/>
                      </a:cubicBezTo>
                      <a:close/>
                      <a:moveTo>
                        <a:pt x="54" y="30"/>
                      </a:moveTo>
                      <a:cubicBezTo>
                        <a:pt x="54" y="30"/>
                        <a:pt x="53" y="29"/>
                        <a:pt x="53" y="28"/>
                      </a:cubicBezTo>
                      <a:cubicBezTo>
                        <a:pt x="52" y="27"/>
                        <a:pt x="51" y="26"/>
                        <a:pt x="51" y="25"/>
                      </a:cubicBezTo>
                      <a:cubicBezTo>
                        <a:pt x="50" y="24"/>
                        <a:pt x="49" y="23"/>
                        <a:pt x="48" y="22"/>
                      </a:cubicBezTo>
                      <a:cubicBezTo>
                        <a:pt x="47" y="22"/>
                        <a:pt x="47" y="22"/>
                        <a:pt x="46" y="21"/>
                      </a:cubicBezTo>
                      <a:cubicBezTo>
                        <a:pt x="46" y="32"/>
                        <a:pt x="46" y="32"/>
                        <a:pt x="46" y="32"/>
                      </a:cubicBezTo>
                      <a:cubicBezTo>
                        <a:pt x="49" y="32"/>
                        <a:pt x="52" y="31"/>
                        <a:pt x="54" y="30"/>
                      </a:cubicBezTo>
                      <a:cubicBezTo>
                        <a:pt x="54" y="30"/>
                        <a:pt x="54" y="30"/>
                        <a:pt x="54" y="30"/>
                      </a:cubicBezTo>
                      <a:close/>
                      <a:moveTo>
                        <a:pt x="45" y="0"/>
                      </a:moveTo>
                      <a:cubicBezTo>
                        <a:pt x="24" y="0"/>
                        <a:pt x="24" y="0"/>
                        <a:pt x="24" y="0"/>
                      </a:cubicBezTo>
                      <a:cubicBezTo>
                        <a:pt x="26" y="5"/>
                        <a:pt x="26" y="5"/>
                        <a:pt x="26" y="5"/>
                      </a:cubicBezTo>
                      <a:cubicBezTo>
                        <a:pt x="12" y="11"/>
                        <a:pt x="3" y="24"/>
                        <a:pt x="1" y="40"/>
                      </a:cubicBezTo>
                      <a:cubicBezTo>
                        <a:pt x="9" y="41"/>
                        <a:pt x="9" y="41"/>
                        <a:pt x="9" y="41"/>
                      </a:cubicBezTo>
                      <a:cubicBezTo>
                        <a:pt x="10" y="28"/>
                        <a:pt x="18" y="17"/>
                        <a:pt x="29" y="12"/>
                      </a:cubicBezTo>
                      <a:cubicBezTo>
                        <a:pt x="32" y="17"/>
                        <a:pt x="32" y="17"/>
                        <a:pt x="32" y="17"/>
                      </a:cubicBezTo>
                      <a:cubicBezTo>
                        <a:pt x="45" y="0"/>
                        <a:pt x="45" y="0"/>
                        <a:pt x="45" y="0"/>
                      </a:cubicBezTo>
                      <a:close/>
                      <a:moveTo>
                        <a:pt x="45" y="88"/>
                      </a:moveTo>
                      <a:cubicBezTo>
                        <a:pt x="66" y="89"/>
                        <a:pt x="66" y="89"/>
                        <a:pt x="66" y="89"/>
                      </a:cubicBezTo>
                      <a:cubicBezTo>
                        <a:pt x="63" y="84"/>
                        <a:pt x="63" y="84"/>
                        <a:pt x="63" y="84"/>
                      </a:cubicBezTo>
                      <a:cubicBezTo>
                        <a:pt x="77" y="77"/>
                        <a:pt x="87" y="64"/>
                        <a:pt x="88" y="48"/>
                      </a:cubicBezTo>
                      <a:cubicBezTo>
                        <a:pt x="80" y="48"/>
                        <a:pt x="80" y="48"/>
                        <a:pt x="80" y="48"/>
                      </a:cubicBezTo>
                      <a:cubicBezTo>
                        <a:pt x="79" y="60"/>
                        <a:pt x="71" y="71"/>
                        <a:pt x="60" y="77"/>
                      </a:cubicBezTo>
                      <a:cubicBezTo>
                        <a:pt x="57" y="72"/>
                        <a:pt x="57" y="72"/>
                        <a:pt x="57" y="72"/>
                      </a:cubicBezTo>
                      <a:cubicBezTo>
                        <a:pt x="45" y="88"/>
                        <a:pt x="45" y="88"/>
                        <a:pt x="45" y="88"/>
                      </a:cubicBezTo>
                      <a:close/>
                      <a:moveTo>
                        <a:pt x="88" y="44"/>
                      </a:moveTo>
                      <a:cubicBezTo>
                        <a:pt x="89" y="23"/>
                        <a:pt x="89" y="23"/>
                        <a:pt x="89" y="23"/>
                      </a:cubicBezTo>
                      <a:cubicBezTo>
                        <a:pt x="84" y="26"/>
                        <a:pt x="84" y="26"/>
                        <a:pt x="84" y="26"/>
                      </a:cubicBezTo>
                      <a:cubicBezTo>
                        <a:pt x="78" y="12"/>
                        <a:pt x="64" y="2"/>
                        <a:pt x="49" y="1"/>
                      </a:cubicBezTo>
                      <a:cubicBezTo>
                        <a:pt x="48" y="9"/>
                        <a:pt x="48" y="9"/>
                        <a:pt x="48" y="9"/>
                      </a:cubicBezTo>
                      <a:cubicBezTo>
                        <a:pt x="61" y="10"/>
                        <a:pt x="72" y="18"/>
                        <a:pt x="77" y="29"/>
                      </a:cubicBezTo>
                      <a:cubicBezTo>
                        <a:pt x="72" y="31"/>
                        <a:pt x="72" y="31"/>
                        <a:pt x="72" y="31"/>
                      </a:cubicBezTo>
                      <a:cubicBezTo>
                        <a:pt x="88" y="44"/>
                        <a:pt x="88" y="44"/>
                        <a:pt x="88" y="44"/>
                      </a:cubicBezTo>
                      <a:close/>
                      <a:moveTo>
                        <a:pt x="1" y="44"/>
                      </a:moveTo>
                      <a:cubicBezTo>
                        <a:pt x="0" y="65"/>
                        <a:pt x="0" y="65"/>
                        <a:pt x="0" y="65"/>
                      </a:cubicBezTo>
                      <a:cubicBezTo>
                        <a:pt x="5" y="63"/>
                        <a:pt x="5" y="63"/>
                        <a:pt x="5" y="63"/>
                      </a:cubicBezTo>
                      <a:cubicBezTo>
                        <a:pt x="12" y="76"/>
                        <a:pt x="25" y="86"/>
                        <a:pt x="40" y="88"/>
                      </a:cubicBezTo>
                      <a:cubicBezTo>
                        <a:pt x="41" y="80"/>
                        <a:pt x="41" y="80"/>
                        <a:pt x="41" y="80"/>
                      </a:cubicBezTo>
                      <a:cubicBezTo>
                        <a:pt x="28" y="79"/>
                        <a:pt x="18" y="71"/>
                        <a:pt x="12" y="59"/>
                      </a:cubicBezTo>
                      <a:cubicBezTo>
                        <a:pt x="17" y="57"/>
                        <a:pt x="17" y="57"/>
                        <a:pt x="17" y="57"/>
                      </a:cubicBezTo>
                      <a:cubicBezTo>
                        <a:pt x="1" y="44"/>
                        <a:pt x="1" y="44"/>
                        <a:pt x="1" y="4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a:solidFill>
                      <a:prstClr val="black"/>
                    </a:solidFill>
                  </a:endParaRPr>
                </a:p>
              </p:txBody>
            </p:sp>
          </p:grpSp>
        </p:grpSp>
        <p:grpSp>
          <p:nvGrpSpPr>
            <p:cNvPr id="49" name="组合 48"/>
            <p:cNvGrpSpPr/>
            <p:nvPr/>
          </p:nvGrpSpPr>
          <p:grpSpPr>
            <a:xfrm>
              <a:off x="5314950" y="3275330"/>
              <a:ext cx="757238" cy="754062"/>
              <a:chOff x="5200650" y="3263900"/>
              <a:chExt cx="757238" cy="754062"/>
            </a:xfrm>
          </p:grpSpPr>
          <p:sp>
            <p:nvSpPr>
              <p:cNvPr id="55" name="Freeform 18"/>
              <p:cNvSpPr/>
              <p:nvPr/>
            </p:nvSpPr>
            <p:spPr bwMode="auto">
              <a:xfrm>
                <a:off x="5200650" y="3263900"/>
                <a:ext cx="757238" cy="754062"/>
              </a:xfrm>
              <a:custGeom>
                <a:avLst/>
                <a:gdLst>
                  <a:gd name="T0" fmla="*/ 177 w 202"/>
                  <a:gd name="T1" fmla="*/ 144 h 201"/>
                  <a:gd name="T2" fmla="*/ 57 w 202"/>
                  <a:gd name="T3" fmla="*/ 177 h 201"/>
                  <a:gd name="T4" fmla="*/ 25 w 202"/>
                  <a:gd name="T5" fmla="*/ 56 h 201"/>
                  <a:gd name="T6" fmla="*/ 145 w 202"/>
                  <a:gd name="T7" fmla="*/ 24 h 201"/>
                  <a:gd name="T8" fmla="*/ 177 w 202"/>
                  <a:gd name="T9" fmla="*/ 144 h 201"/>
                </a:gdLst>
                <a:ahLst/>
                <a:cxnLst>
                  <a:cxn ang="0">
                    <a:pos x="T0" y="T1"/>
                  </a:cxn>
                  <a:cxn ang="0">
                    <a:pos x="T2" y="T3"/>
                  </a:cxn>
                  <a:cxn ang="0">
                    <a:pos x="T4" y="T5"/>
                  </a:cxn>
                  <a:cxn ang="0">
                    <a:pos x="T6" y="T7"/>
                  </a:cxn>
                  <a:cxn ang="0">
                    <a:pos x="T8" y="T9"/>
                  </a:cxn>
                </a:cxnLst>
                <a:rect l="0" t="0" r="r" b="b"/>
                <a:pathLst>
                  <a:path w="202" h="201">
                    <a:moveTo>
                      <a:pt x="177" y="144"/>
                    </a:moveTo>
                    <a:cubicBezTo>
                      <a:pt x="153" y="186"/>
                      <a:pt x="99" y="201"/>
                      <a:pt x="57" y="177"/>
                    </a:cubicBezTo>
                    <a:cubicBezTo>
                      <a:pt x="15" y="152"/>
                      <a:pt x="0" y="98"/>
                      <a:pt x="25" y="56"/>
                    </a:cubicBezTo>
                    <a:cubicBezTo>
                      <a:pt x="49" y="14"/>
                      <a:pt x="103" y="0"/>
                      <a:pt x="145" y="24"/>
                    </a:cubicBezTo>
                    <a:cubicBezTo>
                      <a:pt x="187" y="48"/>
                      <a:pt x="202" y="102"/>
                      <a:pt x="177" y="144"/>
                    </a:cubicBezTo>
                    <a:close/>
                  </a:path>
                </a:pathLst>
              </a:custGeom>
              <a:solidFill>
                <a:srgbClr val="E74C2E"/>
              </a:solidFill>
              <a:ln>
                <a:noFill/>
              </a:ln>
            </p:spPr>
            <p:txBody>
              <a:bodyPr vert="horz" wrap="square" lIns="121920" tIns="60960" rIns="121920" bIns="60960" numCol="1" anchor="t" anchorCtr="0" compatLnSpc="1"/>
              <a:lstStyle/>
              <a:p>
                <a:pPr defTabSz="914377"/>
                <a:endParaRPr lang="zh-CN" altLang="en-US">
                  <a:solidFill>
                    <a:prstClr val="black"/>
                  </a:solidFill>
                </a:endParaRPr>
              </a:p>
            </p:txBody>
          </p:sp>
          <p:sp>
            <p:nvSpPr>
              <p:cNvPr id="56" name="Freeform 22"/>
              <p:cNvSpPr>
                <a:spLocks noEditPoints="1"/>
              </p:cNvSpPr>
              <p:nvPr/>
            </p:nvSpPr>
            <p:spPr bwMode="auto">
              <a:xfrm>
                <a:off x="5264150" y="3324225"/>
                <a:ext cx="630238" cy="630237"/>
              </a:xfrm>
              <a:custGeom>
                <a:avLst/>
                <a:gdLst>
                  <a:gd name="T0" fmla="*/ 144 w 168"/>
                  <a:gd name="T1" fmla="*/ 50 h 168"/>
                  <a:gd name="T2" fmla="*/ 119 w 168"/>
                  <a:gd name="T3" fmla="*/ 144 h 168"/>
                  <a:gd name="T4" fmla="*/ 24 w 168"/>
                  <a:gd name="T5" fmla="*/ 119 h 168"/>
                  <a:gd name="T6" fmla="*/ 49 w 168"/>
                  <a:gd name="T7" fmla="*/ 24 h 168"/>
                  <a:gd name="T8" fmla="*/ 144 w 168"/>
                  <a:gd name="T9" fmla="*/ 50 h 168"/>
                  <a:gd name="T10" fmla="*/ 148 w 168"/>
                  <a:gd name="T11" fmla="*/ 47 h 168"/>
                  <a:gd name="T12" fmla="*/ 121 w 168"/>
                  <a:gd name="T13" fmla="*/ 148 h 168"/>
                  <a:gd name="T14" fmla="*/ 20 w 168"/>
                  <a:gd name="T15" fmla="*/ 121 h 168"/>
                  <a:gd name="T16" fmla="*/ 47 w 168"/>
                  <a:gd name="T17" fmla="*/ 20 h 168"/>
                  <a:gd name="T18" fmla="*/ 148 w 168"/>
                  <a:gd name="T19" fmla="*/ 4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144" y="50"/>
                    </a:moveTo>
                    <a:cubicBezTo>
                      <a:pt x="163" y="83"/>
                      <a:pt x="152" y="125"/>
                      <a:pt x="119" y="144"/>
                    </a:cubicBezTo>
                    <a:cubicBezTo>
                      <a:pt x="86" y="163"/>
                      <a:pt x="43" y="152"/>
                      <a:pt x="24" y="119"/>
                    </a:cubicBezTo>
                    <a:cubicBezTo>
                      <a:pt x="5" y="86"/>
                      <a:pt x="16" y="43"/>
                      <a:pt x="49" y="24"/>
                    </a:cubicBezTo>
                    <a:cubicBezTo>
                      <a:pt x="82" y="5"/>
                      <a:pt x="125" y="17"/>
                      <a:pt x="144" y="50"/>
                    </a:cubicBezTo>
                    <a:close/>
                    <a:moveTo>
                      <a:pt x="148" y="47"/>
                    </a:moveTo>
                    <a:cubicBezTo>
                      <a:pt x="168" y="83"/>
                      <a:pt x="156" y="128"/>
                      <a:pt x="121" y="148"/>
                    </a:cubicBezTo>
                    <a:cubicBezTo>
                      <a:pt x="86" y="168"/>
                      <a:pt x="40" y="156"/>
                      <a:pt x="20" y="121"/>
                    </a:cubicBezTo>
                    <a:cubicBezTo>
                      <a:pt x="0" y="86"/>
                      <a:pt x="12" y="41"/>
                      <a:pt x="47" y="20"/>
                    </a:cubicBezTo>
                    <a:cubicBezTo>
                      <a:pt x="82" y="0"/>
                      <a:pt x="128" y="12"/>
                      <a:pt x="148" y="47"/>
                    </a:cubicBezTo>
                    <a:close/>
                  </a:path>
                </a:pathLst>
              </a:custGeom>
              <a:solidFill>
                <a:srgbClr val="C6D1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a:solidFill>
                    <a:prstClr val="black"/>
                  </a:solidFill>
                </a:endParaRPr>
              </a:p>
            </p:txBody>
          </p:sp>
          <p:sp>
            <p:nvSpPr>
              <p:cNvPr id="57" name="Freeform 24"/>
              <p:cNvSpPr>
                <a:spLocks noEditPoints="1"/>
              </p:cNvSpPr>
              <p:nvPr/>
            </p:nvSpPr>
            <p:spPr bwMode="auto">
              <a:xfrm>
                <a:off x="5410200" y="3473450"/>
                <a:ext cx="338138" cy="333375"/>
              </a:xfrm>
              <a:custGeom>
                <a:avLst/>
                <a:gdLst>
                  <a:gd name="T0" fmla="*/ 42 w 90"/>
                  <a:gd name="T1" fmla="*/ 30 h 89"/>
                  <a:gd name="T2" fmla="*/ 31 w 90"/>
                  <a:gd name="T3" fmla="*/ 42 h 89"/>
                  <a:gd name="T4" fmla="*/ 21 w 90"/>
                  <a:gd name="T5" fmla="*/ 42 h 89"/>
                  <a:gd name="T6" fmla="*/ 42 w 90"/>
                  <a:gd name="T7" fmla="*/ 20 h 89"/>
                  <a:gd name="T8" fmla="*/ 42 w 90"/>
                  <a:gd name="T9" fmla="*/ 30 h 89"/>
                  <a:gd name="T10" fmla="*/ 48 w 90"/>
                  <a:gd name="T11" fmla="*/ 20 h 89"/>
                  <a:gd name="T12" fmla="*/ 69 w 90"/>
                  <a:gd name="T13" fmla="*/ 42 h 89"/>
                  <a:gd name="T14" fmla="*/ 59 w 90"/>
                  <a:gd name="T15" fmla="*/ 42 h 89"/>
                  <a:gd name="T16" fmla="*/ 48 w 90"/>
                  <a:gd name="T17" fmla="*/ 30 h 89"/>
                  <a:gd name="T18" fmla="*/ 48 w 90"/>
                  <a:gd name="T19" fmla="*/ 20 h 89"/>
                  <a:gd name="T20" fmla="*/ 42 w 90"/>
                  <a:gd name="T21" fmla="*/ 5 h 89"/>
                  <a:gd name="T22" fmla="*/ 42 w 90"/>
                  <a:gd name="T23" fmla="*/ 15 h 89"/>
                  <a:gd name="T24" fmla="*/ 16 w 90"/>
                  <a:gd name="T25" fmla="*/ 42 h 89"/>
                  <a:gd name="T26" fmla="*/ 6 w 90"/>
                  <a:gd name="T27" fmla="*/ 42 h 89"/>
                  <a:gd name="T28" fmla="*/ 42 w 90"/>
                  <a:gd name="T29" fmla="*/ 5 h 89"/>
                  <a:gd name="T30" fmla="*/ 42 w 90"/>
                  <a:gd name="T31" fmla="*/ 5 h 89"/>
                  <a:gd name="T32" fmla="*/ 42 w 90"/>
                  <a:gd name="T33" fmla="*/ 58 h 89"/>
                  <a:gd name="T34" fmla="*/ 42 w 90"/>
                  <a:gd name="T35" fmla="*/ 68 h 89"/>
                  <a:gd name="T36" fmla="*/ 21 w 90"/>
                  <a:gd name="T37" fmla="*/ 47 h 89"/>
                  <a:gd name="T38" fmla="*/ 31 w 90"/>
                  <a:gd name="T39" fmla="*/ 47 h 89"/>
                  <a:gd name="T40" fmla="*/ 42 w 90"/>
                  <a:gd name="T41" fmla="*/ 58 h 89"/>
                  <a:gd name="T42" fmla="*/ 42 w 90"/>
                  <a:gd name="T43" fmla="*/ 58 h 89"/>
                  <a:gd name="T44" fmla="*/ 42 w 90"/>
                  <a:gd name="T45" fmla="*/ 74 h 89"/>
                  <a:gd name="T46" fmla="*/ 42 w 90"/>
                  <a:gd name="T47" fmla="*/ 83 h 89"/>
                  <a:gd name="T48" fmla="*/ 6 w 90"/>
                  <a:gd name="T49" fmla="*/ 47 h 89"/>
                  <a:gd name="T50" fmla="*/ 16 w 90"/>
                  <a:gd name="T51" fmla="*/ 47 h 89"/>
                  <a:gd name="T52" fmla="*/ 42 w 90"/>
                  <a:gd name="T53" fmla="*/ 74 h 89"/>
                  <a:gd name="T54" fmla="*/ 42 w 90"/>
                  <a:gd name="T55" fmla="*/ 74 h 89"/>
                  <a:gd name="T56" fmla="*/ 48 w 90"/>
                  <a:gd name="T57" fmla="*/ 83 h 89"/>
                  <a:gd name="T58" fmla="*/ 48 w 90"/>
                  <a:gd name="T59" fmla="*/ 74 h 89"/>
                  <a:gd name="T60" fmla="*/ 74 w 90"/>
                  <a:gd name="T61" fmla="*/ 47 h 89"/>
                  <a:gd name="T62" fmla="*/ 84 w 90"/>
                  <a:gd name="T63" fmla="*/ 47 h 89"/>
                  <a:gd name="T64" fmla="*/ 48 w 90"/>
                  <a:gd name="T65" fmla="*/ 83 h 89"/>
                  <a:gd name="T66" fmla="*/ 48 w 90"/>
                  <a:gd name="T67" fmla="*/ 83 h 89"/>
                  <a:gd name="T68" fmla="*/ 48 w 90"/>
                  <a:gd name="T69" fmla="*/ 68 h 89"/>
                  <a:gd name="T70" fmla="*/ 48 w 90"/>
                  <a:gd name="T71" fmla="*/ 58 h 89"/>
                  <a:gd name="T72" fmla="*/ 59 w 90"/>
                  <a:gd name="T73" fmla="*/ 47 h 89"/>
                  <a:gd name="T74" fmla="*/ 69 w 90"/>
                  <a:gd name="T75" fmla="*/ 47 h 89"/>
                  <a:gd name="T76" fmla="*/ 48 w 90"/>
                  <a:gd name="T77" fmla="*/ 68 h 89"/>
                  <a:gd name="T78" fmla="*/ 48 w 90"/>
                  <a:gd name="T79" fmla="*/ 68 h 89"/>
                  <a:gd name="T80" fmla="*/ 48 w 90"/>
                  <a:gd name="T81" fmla="*/ 15 h 89"/>
                  <a:gd name="T82" fmla="*/ 48 w 90"/>
                  <a:gd name="T83" fmla="*/ 5 h 89"/>
                  <a:gd name="T84" fmla="*/ 84 w 90"/>
                  <a:gd name="T85" fmla="*/ 42 h 89"/>
                  <a:gd name="T86" fmla="*/ 74 w 90"/>
                  <a:gd name="T87" fmla="*/ 42 h 89"/>
                  <a:gd name="T88" fmla="*/ 48 w 90"/>
                  <a:gd name="T89" fmla="*/ 15 h 89"/>
                  <a:gd name="T90" fmla="*/ 48 w 90"/>
                  <a:gd name="T91" fmla="*/ 15 h 89"/>
                  <a:gd name="T92" fmla="*/ 45 w 90"/>
                  <a:gd name="T93" fmla="*/ 0 h 89"/>
                  <a:gd name="T94" fmla="*/ 0 w 90"/>
                  <a:gd name="T95" fmla="*/ 44 h 89"/>
                  <a:gd name="T96" fmla="*/ 45 w 90"/>
                  <a:gd name="T97" fmla="*/ 89 h 89"/>
                  <a:gd name="T98" fmla="*/ 90 w 90"/>
                  <a:gd name="T99" fmla="*/ 44 h 89"/>
                  <a:gd name="T100" fmla="*/ 45 w 90"/>
                  <a:gd name="T101" fmla="*/ 0 h 89"/>
                  <a:gd name="T102" fmla="*/ 45 w 90"/>
                  <a:gd name="T103" fmla="*/ 0 h 89"/>
                  <a:gd name="T104" fmla="*/ 45 w 90"/>
                  <a:gd name="T105" fmla="*/ 35 h 89"/>
                  <a:gd name="T106" fmla="*/ 36 w 90"/>
                  <a:gd name="T107" fmla="*/ 44 h 89"/>
                  <a:gd name="T108" fmla="*/ 45 w 90"/>
                  <a:gd name="T109" fmla="*/ 54 h 89"/>
                  <a:gd name="T110" fmla="*/ 54 w 90"/>
                  <a:gd name="T111" fmla="*/ 44 h 89"/>
                  <a:gd name="T112" fmla="*/ 45 w 90"/>
                  <a:gd name="T113" fmla="*/ 35 h 89"/>
                  <a:gd name="T114" fmla="*/ 45 w 90"/>
                  <a:gd name="T115" fmla="*/ 3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 h="89">
                    <a:moveTo>
                      <a:pt x="42" y="30"/>
                    </a:moveTo>
                    <a:cubicBezTo>
                      <a:pt x="36" y="31"/>
                      <a:pt x="32" y="36"/>
                      <a:pt x="31" y="42"/>
                    </a:cubicBezTo>
                    <a:cubicBezTo>
                      <a:pt x="21" y="42"/>
                      <a:pt x="21" y="42"/>
                      <a:pt x="21" y="42"/>
                    </a:cubicBezTo>
                    <a:cubicBezTo>
                      <a:pt x="22" y="30"/>
                      <a:pt x="31" y="21"/>
                      <a:pt x="42" y="20"/>
                    </a:cubicBezTo>
                    <a:cubicBezTo>
                      <a:pt x="42" y="30"/>
                      <a:pt x="42" y="30"/>
                      <a:pt x="42" y="30"/>
                    </a:cubicBezTo>
                    <a:close/>
                    <a:moveTo>
                      <a:pt x="48" y="20"/>
                    </a:moveTo>
                    <a:cubicBezTo>
                      <a:pt x="59" y="21"/>
                      <a:pt x="68" y="30"/>
                      <a:pt x="69" y="42"/>
                    </a:cubicBezTo>
                    <a:cubicBezTo>
                      <a:pt x="59" y="42"/>
                      <a:pt x="59" y="42"/>
                      <a:pt x="59" y="42"/>
                    </a:cubicBezTo>
                    <a:cubicBezTo>
                      <a:pt x="58" y="36"/>
                      <a:pt x="54" y="31"/>
                      <a:pt x="48" y="30"/>
                    </a:cubicBezTo>
                    <a:cubicBezTo>
                      <a:pt x="48" y="20"/>
                      <a:pt x="48" y="20"/>
                      <a:pt x="48" y="20"/>
                    </a:cubicBezTo>
                    <a:close/>
                    <a:moveTo>
                      <a:pt x="42" y="5"/>
                    </a:moveTo>
                    <a:cubicBezTo>
                      <a:pt x="42" y="15"/>
                      <a:pt x="42" y="15"/>
                      <a:pt x="42" y="15"/>
                    </a:cubicBezTo>
                    <a:cubicBezTo>
                      <a:pt x="28" y="16"/>
                      <a:pt x="17" y="28"/>
                      <a:pt x="16" y="42"/>
                    </a:cubicBezTo>
                    <a:cubicBezTo>
                      <a:pt x="6" y="42"/>
                      <a:pt x="6" y="42"/>
                      <a:pt x="6" y="42"/>
                    </a:cubicBezTo>
                    <a:cubicBezTo>
                      <a:pt x="7" y="22"/>
                      <a:pt x="23" y="6"/>
                      <a:pt x="42" y="5"/>
                    </a:cubicBezTo>
                    <a:cubicBezTo>
                      <a:pt x="42" y="5"/>
                      <a:pt x="42" y="5"/>
                      <a:pt x="42" y="5"/>
                    </a:cubicBezTo>
                    <a:close/>
                    <a:moveTo>
                      <a:pt x="42" y="58"/>
                    </a:moveTo>
                    <a:cubicBezTo>
                      <a:pt x="42" y="68"/>
                      <a:pt x="42" y="68"/>
                      <a:pt x="42" y="68"/>
                    </a:cubicBezTo>
                    <a:cubicBezTo>
                      <a:pt x="31" y="67"/>
                      <a:pt x="22" y="58"/>
                      <a:pt x="21" y="47"/>
                    </a:cubicBezTo>
                    <a:cubicBezTo>
                      <a:pt x="31" y="47"/>
                      <a:pt x="31" y="47"/>
                      <a:pt x="31" y="47"/>
                    </a:cubicBezTo>
                    <a:cubicBezTo>
                      <a:pt x="32" y="53"/>
                      <a:pt x="36" y="57"/>
                      <a:pt x="42" y="58"/>
                    </a:cubicBezTo>
                    <a:cubicBezTo>
                      <a:pt x="42" y="58"/>
                      <a:pt x="42" y="58"/>
                      <a:pt x="42" y="58"/>
                    </a:cubicBezTo>
                    <a:close/>
                    <a:moveTo>
                      <a:pt x="42" y="74"/>
                    </a:moveTo>
                    <a:cubicBezTo>
                      <a:pt x="42" y="83"/>
                      <a:pt x="42" y="83"/>
                      <a:pt x="42" y="83"/>
                    </a:cubicBezTo>
                    <a:cubicBezTo>
                      <a:pt x="23" y="82"/>
                      <a:pt x="7" y="66"/>
                      <a:pt x="6" y="47"/>
                    </a:cubicBezTo>
                    <a:cubicBezTo>
                      <a:pt x="16" y="47"/>
                      <a:pt x="16" y="47"/>
                      <a:pt x="16" y="47"/>
                    </a:cubicBezTo>
                    <a:cubicBezTo>
                      <a:pt x="17" y="61"/>
                      <a:pt x="28" y="72"/>
                      <a:pt x="42" y="74"/>
                    </a:cubicBezTo>
                    <a:cubicBezTo>
                      <a:pt x="42" y="74"/>
                      <a:pt x="42" y="74"/>
                      <a:pt x="42" y="74"/>
                    </a:cubicBezTo>
                    <a:close/>
                    <a:moveTo>
                      <a:pt x="48" y="83"/>
                    </a:moveTo>
                    <a:cubicBezTo>
                      <a:pt x="48" y="74"/>
                      <a:pt x="48" y="74"/>
                      <a:pt x="48" y="74"/>
                    </a:cubicBezTo>
                    <a:cubicBezTo>
                      <a:pt x="62" y="72"/>
                      <a:pt x="73" y="61"/>
                      <a:pt x="74" y="47"/>
                    </a:cubicBezTo>
                    <a:cubicBezTo>
                      <a:pt x="84" y="47"/>
                      <a:pt x="84" y="47"/>
                      <a:pt x="84" y="47"/>
                    </a:cubicBezTo>
                    <a:cubicBezTo>
                      <a:pt x="83" y="66"/>
                      <a:pt x="67" y="82"/>
                      <a:pt x="48" y="83"/>
                    </a:cubicBezTo>
                    <a:cubicBezTo>
                      <a:pt x="48" y="83"/>
                      <a:pt x="48" y="83"/>
                      <a:pt x="48" y="83"/>
                    </a:cubicBezTo>
                    <a:close/>
                    <a:moveTo>
                      <a:pt x="48" y="68"/>
                    </a:moveTo>
                    <a:cubicBezTo>
                      <a:pt x="48" y="58"/>
                      <a:pt x="48" y="58"/>
                      <a:pt x="48" y="58"/>
                    </a:cubicBezTo>
                    <a:cubicBezTo>
                      <a:pt x="54" y="57"/>
                      <a:pt x="58" y="53"/>
                      <a:pt x="59" y="47"/>
                    </a:cubicBezTo>
                    <a:cubicBezTo>
                      <a:pt x="69" y="47"/>
                      <a:pt x="69" y="47"/>
                      <a:pt x="69" y="47"/>
                    </a:cubicBezTo>
                    <a:cubicBezTo>
                      <a:pt x="68" y="58"/>
                      <a:pt x="59" y="67"/>
                      <a:pt x="48" y="68"/>
                    </a:cubicBezTo>
                    <a:cubicBezTo>
                      <a:pt x="48" y="68"/>
                      <a:pt x="48" y="68"/>
                      <a:pt x="48" y="68"/>
                    </a:cubicBezTo>
                    <a:close/>
                    <a:moveTo>
                      <a:pt x="48" y="15"/>
                    </a:moveTo>
                    <a:cubicBezTo>
                      <a:pt x="48" y="5"/>
                      <a:pt x="48" y="5"/>
                      <a:pt x="48" y="5"/>
                    </a:cubicBezTo>
                    <a:cubicBezTo>
                      <a:pt x="67" y="6"/>
                      <a:pt x="83" y="22"/>
                      <a:pt x="84" y="42"/>
                    </a:cubicBezTo>
                    <a:cubicBezTo>
                      <a:pt x="74" y="42"/>
                      <a:pt x="74" y="42"/>
                      <a:pt x="74" y="42"/>
                    </a:cubicBezTo>
                    <a:cubicBezTo>
                      <a:pt x="73" y="28"/>
                      <a:pt x="62" y="16"/>
                      <a:pt x="48" y="15"/>
                    </a:cubicBezTo>
                    <a:cubicBezTo>
                      <a:pt x="48" y="15"/>
                      <a:pt x="48" y="15"/>
                      <a:pt x="48" y="15"/>
                    </a:cubicBezTo>
                    <a:close/>
                    <a:moveTo>
                      <a:pt x="45" y="0"/>
                    </a:moveTo>
                    <a:cubicBezTo>
                      <a:pt x="21" y="0"/>
                      <a:pt x="0" y="20"/>
                      <a:pt x="0" y="44"/>
                    </a:cubicBezTo>
                    <a:cubicBezTo>
                      <a:pt x="0" y="69"/>
                      <a:pt x="21" y="89"/>
                      <a:pt x="45" y="89"/>
                    </a:cubicBezTo>
                    <a:cubicBezTo>
                      <a:pt x="69" y="89"/>
                      <a:pt x="90" y="69"/>
                      <a:pt x="90" y="44"/>
                    </a:cubicBezTo>
                    <a:cubicBezTo>
                      <a:pt x="90" y="20"/>
                      <a:pt x="69" y="0"/>
                      <a:pt x="45" y="0"/>
                    </a:cubicBezTo>
                    <a:cubicBezTo>
                      <a:pt x="45" y="0"/>
                      <a:pt x="45" y="0"/>
                      <a:pt x="45" y="0"/>
                    </a:cubicBezTo>
                    <a:close/>
                    <a:moveTo>
                      <a:pt x="45" y="35"/>
                    </a:moveTo>
                    <a:cubicBezTo>
                      <a:pt x="40" y="35"/>
                      <a:pt x="36" y="39"/>
                      <a:pt x="36" y="44"/>
                    </a:cubicBezTo>
                    <a:cubicBezTo>
                      <a:pt x="36" y="49"/>
                      <a:pt x="40" y="54"/>
                      <a:pt x="45" y="54"/>
                    </a:cubicBezTo>
                    <a:cubicBezTo>
                      <a:pt x="50" y="54"/>
                      <a:pt x="54" y="49"/>
                      <a:pt x="54" y="44"/>
                    </a:cubicBezTo>
                    <a:cubicBezTo>
                      <a:pt x="54" y="39"/>
                      <a:pt x="50" y="35"/>
                      <a:pt x="45" y="35"/>
                    </a:cubicBezTo>
                    <a:cubicBezTo>
                      <a:pt x="45" y="35"/>
                      <a:pt x="45" y="35"/>
                      <a:pt x="45"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a:solidFill>
                    <a:prstClr val="black"/>
                  </a:solidFill>
                </a:endParaRPr>
              </a:p>
            </p:txBody>
          </p:sp>
        </p:grpSp>
        <p:grpSp>
          <p:nvGrpSpPr>
            <p:cNvPr id="50" name="组合 49"/>
            <p:cNvGrpSpPr/>
            <p:nvPr/>
          </p:nvGrpSpPr>
          <p:grpSpPr>
            <a:xfrm>
              <a:off x="3057525" y="3275330"/>
              <a:ext cx="754063" cy="754062"/>
              <a:chOff x="3057525" y="3275330"/>
              <a:chExt cx="754063" cy="754062"/>
            </a:xfrm>
          </p:grpSpPr>
          <p:sp>
            <p:nvSpPr>
              <p:cNvPr id="51" name="Freeform 17"/>
              <p:cNvSpPr/>
              <p:nvPr/>
            </p:nvSpPr>
            <p:spPr bwMode="auto">
              <a:xfrm>
                <a:off x="3057525" y="3275330"/>
                <a:ext cx="754063" cy="754062"/>
              </a:xfrm>
              <a:custGeom>
                <a:avLst/>
                <a:gdLst>
                  <a:gd name="T0" fmla="*/ 177 w 201"/>
                  <a:gd name="T1" fmla="*/ 144 h 201"/>
                  <a:gd name="T2" fmla="*/ 56 w 201"/>
                  <a:gd name="T3" fmla="*/ 177 h 201"/>
                  <a:gd name="T4" fmla="*/ 24 w 201"/>
                  <a:gd name="T5" fmla="*/ 56 h 201"/>
                  <a:gd name="T6" fmla="*/ 144 w 201"/>
                  <a:gd name="T7" fmla="*/ 24 h 201"/>
                  <a:gd name="T8" fmla="*/ 177 w 201"/>
                  <a:gd name="T9" fmla="*/ 144 h 201"/>
                </a:gdLst>
                <a:ahLst/>
                <a:cxnLst>
                  <a:cxn ang="0">
                    <a:pos x="T0" y="T1"/>
                  </a:cxn>
                  <a:cxn ang="0">
                    <a:pos x="T2" y="T3"/>
                  </a:cxn>
                  <a:cxn ang="0">
                    <a:pos x="T4" y="T5"/>
                  </a:cxn>
                  <a:cxn ang="0">
                    <a:pos x="T6" y="T7"/>
                  </a:cxn>
                  <a:cxn ang="0">
                    <a:pos x="T8" y="T9"/>
                  </a:cxn>
                </a:cxnLst>
                <a:rect l="0" t="0" r="r" b="b"/>
                <a:pathLst>
                  <a:path w="201" h="201">
                    <a:moveTo>
                      <a:pt x="177" y="144"/>
                    </a:moveTo>
                    <a:cubicBezTo>
                      <a:pt x="152" y="186"/>
                      <a:pt x="98" y="201"/>
                      <a:pt x="56" y="177"/>
                    </a:cubicBezTo>
                    <a:cubicBezTo>
                      <a:pt x="14" y="152"/>
                      <a:pt x="0" y="98"/>
                      <a:pt x="24" y="56"/>
                    </a:cubicBezTo>
                    <a:cubicBezTo>
                      <a:pt x="48" y="14"/>
                      <a:pt x="102" y="0"/>
                      <a:pt x="144" y="24"/>
                    </a:cubicBezTo>
                    <a:cubicBezTo>
                      <a:pt x="186" y="48"/>
                      <a:pt x="201" y="102"/>
                      <a:pt x="177" y="144"/>
                    </a:cubicBezTo>
                    <a:close/>
                  </a:path>
                </a:pathLst>
              </a:custGeom>
              <a:solidFill>
                <a:srgbClr val="E74C2E"/>
              </a:solidFill>
              <a:ln>
                <a:noFill/>
              </a:ln>
            </p:spPr>
            <p:txBody>
              <a:bodyPr vert="horz" wrap="square" lIns="121920" tIns="60960" rIns="121920" bIns="60960" numCol="1" anchor="t" anchorCtr="0" compatLnSpc="1"/>
              <a:lstStyle/>
              <a:p>
                <a:pPr defTabSz="914377"/>
                <a:endParaRPr lang="zh-CN" altLang="en-US">
                  <a:solidFill>
                    <a:prstClr val="black"/>
                  </a:solidFill>
                </a:endParaRPr>
              </a:p>
            </p:txBody>
          </p:sp>
          <p:grpSp>
            <p:nvGrpSpPr>
              <p:cNvPr id="52" name="组合 51"/>
              <p:cNvGrpSpPr/>
              <p:nvPr/>
            </p:nvGrpSpPr>
            <p:grpSpPr>
              <a:xfrm>
                <a:off x="3116263" y="3335655"/>
                <a:ext cx="630238" cy="630237"/>
                <a:chOff x="3001963" y="3324225"/>
                <a:chExt cx="630238" cy="630237"/>
              </a:xfrm>
            </p:grpSpPr>
            <p:sp>
              <p:nvSpPr>
                <p:cNvPr id="53" name="Freeform 21"/>
                <p:cNvSpPr>
                  <a:spLocks noEditPoints="1"/>
                </p:cNvSpPr>
                <p:nvPr/>
              </p:nvSpPr>
              <p:spPr bwMode="auto">
                <a:xfrm>
                  <a:off x="3001963" y="3324225"/>
                  <a:ext cx="630238" cy="630237"/>
                </a:xfrm>
                <a:custGeom>
                  <a:avLst/>
                  <a:gdLst>
                    <a:gd name="T0" fmla="*/ 144 w 168"/>
                    <a:gd name="T1" fmla="*/ 50 h 168"/>
                    <a:gd name="T2" fmla="*/ 119 w 168"/>
                    <a:gd name="T3" fmla="*/ 144 h 168"/>
                    <a:gd name="T4" fmla="*/ 24 w 168"/>
                    <a:gd name="T5" fmla="*/ 119 h 168"/>
                    <a:gd name="T6" fmla="*/ 50 w 168"/>
                    <a:gd name="T7" fmla="*/ 24 h 168"/>
                    <a:gd name="T8" fmla="*/ 144 w 168"/>
                    <a:gd name="T9" fmla="*/ 50 h 168"/>
                    <a:gd name="T10" fmla="*/ 148 w 168"/>
                    <a:gd name="T11" fmla="*/ 47 h 168"/>
                    <a:gd name="T12" fmla="*/ 121 w 168"/>
                    <a:gd name="T13" fmla="*/ 148 h 168"/>
                    <a:gd name="T14" fmla="*/ 20 w 168"/>
                    <a:gd name="T15" fmla="*/ 121 h 168"/>
                    <a:gd name="T16" fmla="*/ 47 w 168"/>
                    <a:gd name="T17" fmla="*/ 20 h 168"/>
                    <a:gd name="T18" fmla="*/ 148 w 168"/>
                    <a:gd name="T19" fmla="*/ 4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144" y="50"/>
                      </a:moveTo>
                      <a:cubicBezTo>
                        <a:pt x="163" y="83"/>
                        <a:pt x="152" y="125"/>
                        <a:pt x="119" y="144"/>
                      </a:cubicBezTo>
                      <a:cubicBezTo>
                        <a:pt x="86" y="163"/>
                        <a:pt x="43" y="152"/>
                        <a:pt x="24" y="119"/>
                      </a:cubicBezTo>
                      <a:cubicBezTo>
                        <a:pt x="5" y="86"/>
                        <a:pt x="17" y="43"/>
                        <a:pt x="50" y="24"/>
                      </a:cubicBezTo>
                      <a:cubicBezTo>
                        <a:pt x="83" y="5"/>
                        <a:pt x="125" y="17"/>
                        <a:pt x="144" y="50"/>
                      </a:cubicBezTo>
                      <a:close/>
                      <a:moveTo>
                        <a:pt x="148" y="47"/>
                      </a:moveTo>
                      <a:cubicBezTo>
                        <a:pt x="168" y="83"/>
                        <a:pt x="156" y="128"/>
                        <a:pt x="121" y="148"/>
                      </a:cubicBezTo>
                      <a:cubicBezTo>
                        <a:pt x="86" y="168"/>
                        <a:pt x="41" y="156"/>
                        <a:pt x="20" y="121"/>
                      </a:cubicBezTo>
                      <a:cubicBezTo>
                        <a:pt x="0" y="86"/>
                        <a:pt x="12" y="41"/>
                        <a:pt x="47" y="20"/>
                      </a:cubicBezTo>
                      <a:cubicBezTo>
                        <a:pt x="82" y="0"/>
                        <a:pt x="128" y="12"/>
                        <a:pt x="148" y="47"/>
                      </a:cubicBezTo>
                      <a:close/>
                    </a:path>
                  </a:pathLst>
                </a:custGeom>
                <a:solidFill>
                  <a:srgbClr val="E7E5A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a:solidFill>
                      <a:prstClr val="black"/>
                    </a:solidFill>
                  </a:endParaRPr>
                </a:p>
              </p:txBody>
            </p:sp>
            <p:sp>
              <p:nvSpPr>
                <p:cNvPr id="54" name="Freeform 25"/>
                <p:cNvSpPr>
                  <a:spLocks noEditPoints="1"/>
                </p:cNvSpPr>
                <p:nvPr/>
              </p:nvSpPr>
              <p:spPr bwMode="auto">
                <a:xfrm>
                  <a:off x="3152775" y="3473450"/>
                  <a:ext cx="333375" cy="333375"/>
                </a:xfrm>
                <a:custGeom>
                  <a:avLst/>
                  <a:gdLst>
                    <a:gd name="T0" fmla="*/ 23 w 89"/>
                    <a:gd name="T1" fmla="*/ 47 h 89"/>
                    <a:gd name="T2" fmla="*/ 34 w 89"/>
                    <a:gd name="T3" fmla="*/ 47 h 89"/>
                    <a:gd name="T4" fmla="*/ 34 w 89"/>
                    <a:gd name="T5" fmla="*/ 58 h 89"/>
                    <a:gd name="T6" fmla="*/ 23 w 89"/>
                    <a:gd name="T7" fmla="*/ 58 h 89"/>
                    <a:gd name="T8" fmla="*/ 23 w 89"/>
                    <a:gd name="T9" fmla="*/ 47 h 89"/>
                    <a:gd name="T10" fmla="*/ 54 w 89"/>
                    <a:gd name="T11" fmla="*/ 30 h 89"/>
                    <a:gd name="T12" fmla="*/ 65 w 89"/>
                    <a:gd name="T13" fmla="*/ 30 h 89"/>
                    <a:gd name="T14" fmla="*/ 65 w 89"/>
                    <a:gd name="T15" fmla="*/ 58 h 89"/>
                    <a:gd name="T16" fmla="*/ 54 w 89"/>
                    <a:gd name="T17" fmla="*/ 58 h 89"/>
                    <a:gd name="T18" fmla="*/ 54 w 89"/>
                    <a:gd name="T19" fmla="*/ 30 h 89"/>
                    <a:gd name="T20" fmla="*/ 42 w 89"/>
                    <a:gd name="T21" fmla="*/ 0 h 89"/>
                    <a:gd name="T22" fmla="*/ 15 w 89"/>
                    <a:gd name="T23" fmla="*/ 11 h 89"/>
                    <a:gd name="T24" fmla="*/ 27 w 89"/>
                    <a:gd name="T25" fmla="*/ 23 h 89"/>
                    <a:gd name="T26" fmla="*/ 42 w 89"/>
                    <a:gd name="T27" fmla="*/ 17 h 89"/>
                    <a:gd name="T28" fmla="*/ 42 w 89"/>
                    <a:gd name="T29" fmla="*/ 0 h 89"/>
                    <a:gd name="T30" fmla="*/ 47 w 89"/>
                    <a:gd name="T31" fmla="*/ 72 h 89"/>
                    <a:gd name="T32" fmla="*/ 47 w 89"/>
                    <a:gd name="T33" fmla="*/ 89 h 89"/>
                    <a:gd name="T34" fmla="*/ 89 w 89"/>
                    <a:gd name="T35" fmla="*/ 44 h 89"/>
                    <a:gd name="T36" fmla="*/ 47 w 89"/>
                    <a:gd name="T37" fmla="*/ 0 h 89"/>
                    <a:gd name="T38" fmla="*/ 47 w 89"/>
                    <a:gd name="T39" fmla="*/ 17 h 89"/>
                    <a:gd name="T40" fmla="*/ 72 w 89"/>
                    <a:gd name="T41" fmla="*/ 44 h 89"/>
                    <a:gd name="T42" fmla="*/ 47 w 89"/>
                    <a:gd name="T43" fmla="*/ 72 h 89"/>
                    <a:gd name="T44" fmla="*/ 47 w 89"/>
                    <a:gd name="T45" fmla="*/ 72 h 89"/>
                    <a:gd name="T46" fmla="*/ 18 w 89"/>
                    <a:gd name="T47" fmla="*/ 54 h 89"/>
                    <a:gd name="T48" fmla="*/ 2 w 89"/>
                    <a:gd name="T49" fmla="*/ 58 h 89"/>
                    <a:gd name="T50" fmla="*/ 42 w 89"/>
                    <a:gd name="T51" fmla="*/ 89 h 89"/>
                    <a:gd name="T52" fmla="*/ 42 w 89"/>
                    <a:gd name="T53" fmla="*/ 72 h 89"/>
                    <a:gd name="T54" fmla="*/ 18 w 89"/>
                    <a:gd name="T55" fmla="*/ 54 h 89"/>
                    <a:gd name="T56" fmla="*/ 18 w 89"/>
                    <a:gd name="T57" fmla="*/ 54 h 89"/>
                    <a:gd name="T58" fmla="*/ 23 w 89"/>
                    <a:gd name="T59" fmla="*/ 27 h 89"/>
                    <a:gd name="T60" fmla="*/ 11 w 89"/>
                    <a:gd name="T61" fmla="*/ 15 h 89"/>
                    <a:gd name="T62" fmla="*/ 0 w 89"/>
                    <a:gd name="T63" fmla="*/ 44 h 89"/>
                    <a:gd name="T64" fmla="*/ 1 w 89"/>
                    <a:gd name="T65" fmla="*/ 53 h 89"/>
                    <a:gd name="T66" fmla="*/ 17 w 89"/>
                    <a:gd name="T67" fmla="*/ 49 h 89"/>
                    <a:gd name="T68" fmla="*/ 16 w 89"/>
                    <a:gd name="T69" fmla="*/ 44 h 89"/>
                    <a:gd name="T70" fmla="*/ 23 w 89"/>
                    <a:gd name="T71" fmla="*/ 27 h 89"/>
                    <a:gd name="T72" fmla="*/ 23 w 89"/>
                    <a:gd name="T73" fmla="*/ 27 h 89"/>
                    <a:gd name="T74" fmla="*/ 39 w 89"/>
                    <a:gd name="T75" fmla="*/ 39 h 89"/>
                    <a:gd name="T76" fmla="*/ 49 w 89"/>
                    <a:gd name="T77" fmla="*/ 39 h 89"/>
                    <a:gd name="T78" fmla="*/ 49 w 89"/>
                    <a:gd name="T79" fmla="*/ 58 h 89"/>
                    <a:gd name="T80" fmla="*/ 39 w 89"/>
                    <a:gd name="T81" fmla="*/ 58 h 89"/>
                    <a:gd name="T82" fmla="*/ 39 w 89"/>
                    <a:gd name="T83" fmla="*/ 3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9" h="89">
                      <a:moveTo>
                        <a:pt x="23" y="47"/>
                      </a:moveTo>
                      <a:cubicBezTo>
                        <a:pt x="34" y="47"/>
                        <a:pt x="34" y="47"/>
                        <a:pt x="34" y="47"/>
                      </a:cubicBezTo>
                      <a:cubicBezTo>
                        <a:pt x="34" y="58"/>
                        <a:pt x="34" y="58"/>
                        <a:pt x="34" y="58"/>
                      </a:cubicBezTo>
                      <a:cubicBezTo>
                        <a:pt x="23" y="58"/>
                        <a:pt x="23" y="58"/>
                        <a:pt x="23" y="58"/>
                      </a:cubicBezTo>
                      <a:cubicBezTo>
                        <a:pt x="23" y="47"/>
                        <a:pt x="23" y="47"/>
                        <a:pt x="23" y="47"/>
                      </a:cubicBezTo>
                      <a:close/>
                      <a:moveTo>
                        <a:pt x="54" y="30"/>
                      </a:moveTo>
                      <a:cubicBezTo>
                        <a:pt x="65" y="30"/>
                        <a:pt x="65" y="30"/>
                        <a:pt x="65" y="30"/>
                      </a:cubicBezTo>
                      <a:cubicBezTo>
                        <a:pt x="65" y="58"/>
                        <a:pt x="65" y="58"/>
                        <a:pt x="65" y="58"/>
                      </a:cubicBezTo>
                      <a:cubicBezTo>
                        <a:pt x="54" y="58"/>
                        <a:pt x="54" y="58"/>
                        <a:pt x="54" y="58"/>
                      </a:cubicBezTo>
                      <a:cubicBezTo>
                        <a:pt x="54" y="30"/>
                        <a:pt x="54" y="30"/>
                        <a:pt x="54" y="30"/>
                      </a:cubicBezTo>
                      <a:close/>
                      <a:moveTo>
                        <a:pt x="42" y="0"/>
                      </a:moveTo>
                      <a:cubicBezTo>
                        <a:pt x="31" y="0"/>
                        <a:pt x="22" y="5"/>
                        <a:pt x="15" y="11"/>
                      </a:cubicBezTo>
                      <a:cubicBezTo>
                        <a:pt x="27" y="23"/>
                        <a:pt x="27" y="23"/>
                        <a:pt x="27" y="23"/>
                      </a:cubicBezTo>
                      <a:cubicBezTo>
                        <a:pt x="31" y="20"/>
                        <a:pt x="36" y="17"/>
                        <a:pt x="42" y="17"/>
                      </a:cubicBezTo>
                      <a:cubicBezTo>
                        <a:pt x="42" y="0"/>
                        <a:pt x="42" y="0"/>
                        <a:pt x="42" y="0"/>
                      </a:cubicBezTo>
                      <a:close/>
                      <a:moveTo>
                        <a:pt x="47" y="72"/>
                      </a:moveTo>
                      <a:cubicBezTo>
                        <a:pt x="47" y="89"/>
                        <a:pt x="47" y="89"/>
                        <a:pt x="47" y="89"/>
                      </a:cubicBezTo>
                      <a:cubicBezTo>
                        <a:pt x="70" y="87"/>
                        <a:pt x="89" y="68"/>
                        <a:pt x="89" y="44"/>
                      </a:cubicBezTo>
                      <a:cubicBezTo>
                        <a:pt x="89" y="21"/>
                        <a:pt x="70" y="1"/>
                        <a:pt x="47" y="0"/>
                      </a:cubicBezTo>
                      <a:cubicBezTo>
                        <a:pt x="47" y="17"/>
                        <a:pt x="47" y="17"/>
                        <a:pt x="47" y="17"/>
                      </a:cubicBezTo>
                      <a:cubicBezTo>
                        <a:pt x="61" y="18"/>
                        <a:pt x="72" y="30"/>
                        <a:pt x="72" y="44"/>
                      </a:cubicBezTo>
                      <a:cubicBezTo>
                        <a:pt x="72" y="59"/>
                        <a:pt x="61" y="71"/>
                        <a:pt x="47" y="72"/>
                      </a:cubicBezTo>
                      <a:cubicBezTo>
                        <a:pt x="47" y="72"/>
                        <a:pt x="47" y="72"/>
                        <a:pt x="47" y="72"/>
                      </a:cubicBezTo>
                      <a:close/>
                      <a:moveTo>
                        <a:pt x="18" y="54"/>
                      </a:moveTo>
                      <a:cubicBezTo>
                        <a:pt x="2" y="58"/>
                        <a:pt x="2" y="58"/>
                        <a:pt x="2" y="58"/>
                      </a:cubicBezTo>
                      <a:cubicBezTo>
                        <a:pt x="8" y="75"/>
                        <a:pt x="23" y="88"/>
                        <a:pt x="42" y="89"/>
                      </a:cubicBezTo>
                      <a:cubicBezTo>
                        <a:pt x="42" y="72"/>
                        <a:pt x="42" y="72"/>
                        <a:pt x="42" y="72"/>
                      </a:cubicBezTo>
                      <a:cubicBezTo>
                        <a:pt x="31" y="71"/>
                        <a:pt x="22" y="64"/>
                        <a:pt x="18" y="54"/>
                      </a:cubicBezTo>
                      <a:cubicBezTo>
                        <a:pt x="18" y="54"/>
                        <a:pt x="18" y="54"/>
                        <a:pt x="18" y="54"/>
                      </a:cubicBezTo>
                      <a:close/>
                      <a:moveTo>
                        <a:pt x="23" y="27"/>
                      </a:moveTo>
                      <a:cubicBezTo>
                        <a:pt x="11" y="15"/>
                        <a:pt x="11" y="15"/>
                        <a:pt x="11" y="15"/>
                      </a:cubicBezTo>
                      <a:cubicBezTo>
                        <a:pt x="4" y="23"/>
                        <a:pt x="0" y="33"/>
                        <a:pt x="0" y="44"/>
                      </a:cubicBezTo>
                      <a:cubicBezTo>
                        <a:pt x="0" y="47"/>
                        <a:pt x="0" y="50"/>
                        <a:pt x="1" y="53"/>
                      </a:cubicBezTo>
                      <a:cubicBezTo>
                        <a:pt x="17" y="49"/>
                        <a:pt x="17" y="49"/>
                        <a:pt x="17" y="49"/>
                      </a:cubicBezTo>
                      <a:cubicBezTo>
                        <a:pt x="17" y="47"/>
                        <a:pt x="16" y="46"/>
                        <a:pt x="16" y="44"/>
                      </a:cubicBezTo>
                      <a:cubicBezTo>
                        <a:pt x="16" y="38"/>
                        <a:pt x="19" y="31"/>
                        <a:pt x="23" y="27"/>
                      </a:cubicBezTo>
                      <a:cubicBezTo>
                        <a:pt x="23" y="27"/>
                        <a:pt x="23" y="27"/>
                        <a:pt x="23" y="27"/>
                      </a:cubicBezTo>
                      <a:close/>
                      <a:moveTo>
                        <a:pt x="39" y="39"/>
                      </a:moveTo>
                      <a:cubicBezTo>
                        <a:pt x="49" y="39"/>
                        <a:pt x="49" y="39"/>
                        <a:pt x="49" y="39"/>
                      </a:cubicBezTo>
                      <a:cubicBezTo>
                        <a:pt x="49" y="58"/>
                        <a:pt x="49" y="58"/>
                        <a:pt x="49" y="58"/>
                      </a:cubicBezTo>
                      <a:cubicBezTo>
                        <a:pt x="39" y="58"/>
                        <a:pt x="39" y="58"/>
                        <a:pt x="39" y="58"/>
                      </a:cubicBezTo>
                      <a:cubicBezTo>
                        <a:pt x="39" y="39"/>
                        <a:pt x="39" y="39"/>
                        <a:pt x="39"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a:solidFill>
                      <a:prstClr val="black"/>
                    </a:solidFill>
                  </a:endParaRPr>
                </a:p>
              </p:txBody>
            </p:sp>
          </p:grpSp>
        </p:grpSp>
      </p:grpSp>
      <p:grpSp>
        <p:nvGrpSpPr>
          <p:cNvPr id="62" name="组合 61"/>
          <p:cNvGrpSpPr/>
          <p:nvPr/>
        </p:nvGrpSpPr>
        <p:grpSpPr>
          <a:xfrm>
            <a:off x="8591234" y="1508787"/>
            <a:ext cx="2977375" cy="4369342"/>
            <a:chOff x="5463435" y="220097"/>
            <a:chExt cx="2233031" cy="3277006"/>
          </a:xfrm>
        </p:grpSpPr>
        <p:sp>
          <p:nvSpPr>
            <p:cNvPr id="63" name="TextBox 101"/>
            <p:cNvSpPr txBox="1"/>
            <p:nvPr/>
          </p:nvSpPr>
          <p:spPr>
            <a:xfrm>
              <a:off x="5492464" y="827566"/>
              <a:ext cx="1962054" cy="1165704"/>
            </a:xfrm>
            <a:prstGeom prst="rect">
              <a:avLst/>
            </a:prstGeom>
            <a:noFill/>
          </p:spPr>
          <p:txBody>
            <a:bodyPr wrap="square" rtlCol="0">
              <a:spAutoFit/>
            </a:bodyPr>
            <a:lstStyle/>
            <a:p>
              <a:pPr defTabSz="914377">
                <a:lnSpc>
                  <a:spcPts val="1867"/>
                </a:lnSpc>
              </a:pPr>
              <a:r>
                <a:rPr lang="en-US" altLang="zh-CN" sz="1333" dirty="0">
                  <a:solidFill>
                    <a:prstClr val="black">
                      <a:lumMod val="50000"/>
                      <a:lumOff val="50000"/>
                    </a:prstClr>
                  </a:solidFill>
                  <a:latin typeface="Arial" panose="020B0604020202020204" pitchFamily="34" charset="0"/>
                  <a:ea typeface="微软雅黑" panose="020B0503020204020204" pitchFamily="34" charset="-122"/>
                  <a:cs typeface="Arial" panose="020B0604020202020204" pitchFamily="34" charset="0"/>
                </a:rPr>
                <a:t>refused to mediocrity spirit of doing things to help you achieve beautiful, delicate, precise, dynamic PPT display effect, allowing you to create superior value for the PPT</a:t>
              </a:r>
              <a:r>
                <a:rPr lang="en-US" altLang="zh-CN" sz="1333" dirty="0">
                  <a:solidFill>
                    <a:prstClr val="black">
                      <a:lumMod val="50000"/>
                      <a:lumOff val="50000"/>
                    </a:prstClr>
                  </a:solidFill>
                  <a:latin typeface="Arial" panose="020B0604020202020204" pitchFamily="34" charset="0"/>
                  <a:ea typeface="微软雅黑" panose="020B0503020204020204" pitchFamily="34" charset="-122"/>
                  <a:cs typeface="Arial" panose="020B0604020202020204" pitchFamily="34" charset="0"/>
                </a:rPr>
                <a:t>.</a:t>
              </a:r>
              <a:endParaRPr lang="zh-CN" altLang="en-US" sz="1333" dirty="0">
                <a:solidFill>
                  <a:prstClr val="black">
                    <a:lumMod val="50000"/>
                    <a:lumOff val="50000"/>
                  </a:prstClr>
                </a:solidFill>
                <a:latin typeface="Arial" panose="020B0604020202020204" pitchFamily="34" charset="0"/>
                <a:ea typeface="微软雅黑" panose="020B0503020204020204" pitchFamily="34" charset="-122"/>
                <a:cs typeface="Arial" panose="020B0604020202020204" pitchFamily="34" charset="0"/>
              </a:endParaRPr>
            </a:p>
          </p:txBody>
        </p:sp>
        <p:sp>
          <p:nvSpPr>
            <p:cNvPr id="64" name="TextBox 102"/>
            <p:cNvSpPr txBox="1"/>
            <p:nvPr/>
          </p:nvSpPr>
          <p:spPr>
            <a:xfrm>
              <a:off x="5463435" y="220097"/>
              <a:ext cx="1800200" cy="500089"/>
            </a:xfrm>
            <a:prstGeom prst="rect">
              <a:avLst/>
            </a:prstGeom>
          </p:spPr>
          <p:txBody>
            <a:bodyPr wrap="square">
              <a:spAutoFit/>
            </a:bodyPr>
            <a:lstStyle>
              <a:defPPr>
                <a:defRPr lang="zh-CN"/>
              </a:defPPr>
              <a:lvl1pPr>
                <a:defRPr b="1">
                  <a:solidFill>
                    <a:schemeClr val="tx1">
                      <a:lumMod val="50000"/>
                      <a:lumOff val="50000"/>
                    </a:schemeClr>
                  </a:solidFill>
                  <a:latin typeface="微软雅黑" panose="020B0503020204020204" pitchFamily="34" charset="-122"/>
                  <a:ea typeface="微软雅黑" panose="020B0503020204020204" pitchFamily="34" charset="-122"/>
                </a:defRPr>
              </a:lvl1pPr>
            </a:lstStyle>
            <a:p>
              <a:pPr defTabSz="914377"/>
              <a:r>
                <a:rPr lang="en-US" altLang="zh-CN" sz="3733" dirty="0">
                  <a:solidFill>
                    <a:srgbClr val="E74C2E"/>
                  </a:solidFill>
                  <a:latin typeface="Modern No. 20" panose="02070704070505020303" pitchFamily="18" charset="0"/>
                </a:rPr>
                <a:t>Rapid ppt</a:t>
              </a:r>
              <a:endParaRPr lang="zh-CN" altLang="en-US" sz="3733" dirty="0">
                <a:solidFill>
                  <a:srgbClr val="E74C2E"/>
                </a:solidFill>
                <a:latin typeface="Modern No. 20" panose="02070704070505020303" pitchFamily="18" charset="0"/>
              </a:endParaRPr>
            </a:p>
          </p:txBody>
        </p:sp>
        <p:cxnSp>
          <p:nvCxnSpPr>
            <p:cNvPr id="65" name="直接连接符 64"/>
            <p:cNvCxnSpPr/>
            <p:nvPr/>
          </p:nvCxnSpPr>
          <p:spPr>
            <a:xfrm>
              <a:off x="5492463" y="777233"/>
              <a:ext cx="220400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492463" y="2070251"/>
              <a:ext cx="208943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7" name="TextBox 105"/>
            <p:cNvSpPr txBox="1"/>
            <p:nvPr/>
          </p:nvSpPr>
          <p:spPr>
            <a:xfrm>
              <a:off x="6810723" y="2118204"/>
              <a:ext cx="765351" cy="192409"/>
            </a:xfrm>
            <a:prstGeom prst="rect">
              <a:avLst/>
            </a:prstGeom>
            <a:noFill/>
          </p:spPr>
          <p:txBody>
            <a:bodyPr wrap="square" rtlCol="0">
              <a:spAutoFit/>
            </a:bodyPr>
            <a:lstStyle/>
            <a:p>
              <a:pPr defTabSz="914377"/>
              <a:r>
                <a:rPr lang="en-US" altLang="zh-CN" sz="1067" dirty="0">
                  <a:solidFill>
                    <a:prstClr val="black">
                      <a:lumMod val="50000"/>
                      <a:lumOff val="50000"/>
                    </a:prstClr>
                  </a:solidFill>
                  <a:latin typeface="Arial" panose="020B0604020202020204" pitchFamily="34" charset="0"/>
                  <a:ea typeface="微软雅黑" panose="020B0503020204020204" pitchFamily="34" charset="-122"/>
                  <a:cs typeface="Arial" panose="020B0604020202020204" pitchFamily="34" charset="0"/>
                </a:rPr>
                <a:t>2013-09-09</a:t>
              </a:r>
              <a:endParaRPr lang="zh-CN" altLang="en-US" sz="1067" dirty="0">
                <a:solidFill>
                  <a:prstClr val="black">
                    <a:lumMod val="50000"/>
                    <a:lumOff val="50000"/>
                  </a:prstClr>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68" name="直接连接符 67"/>
            <p:cNvCxnSpPr/>
            <p:nvPr/>
          </p:nvCxnSpPr>
          <p:spPr>
            <a:xfrm>
              <a:off x="5492463" y="2384156"/>
              <a:ext cx="208943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9" name="TextBox 107"/>
            <p:cNvSpPr txBox="1"/>
            <p:nvPr/>
          </p:nvSpPr>
          <p:spPr>
            <a:xfrm>
              <a:off x="5496791" y="2109062"/>
              <a:ext cx="1478496" cy="223090"/>
            </a:xfrm>
            <a:prstGeom prst="rect">
              <a:avLst/>
            </a:prstGeom>
            <a:noFill/>
          </p:spPr>
          <p:txBody>
            <a:bodyPr wrap="square" rtlCol="0">
              <a:spAutoFit/>
            </a:bodyPr>
            <a:lstStyle/>
            <a:p>
              <a:pPr defTabSz="914377"/>
              <a:r>
                <a:rPr lang="en-US" altLang="zh-CN" sz="1333" b="1" dirty="0">
                  <a:solidFill>
                    <a:prstClr val="black">
                      <a:lumMod val="50000"/>
                      <a:lumOff val="50000"/>
                    </a:prstClr>
                  </a:solidFill>
                  <a:latin typeface="Arial" panose="020B0604020202020204" pitchFamily="34" charset="0"/>
                  <a:ea typeface="微软雅黑" panose="020B0503020204020204" pitchFamily="34" charset="-122"/>
                  <a:cs typeface="Arial" panose="020B0604020202020204" pitchFamily="34" charset="0"/>
                </a:rPr>
                <a:t>YOUR TEXT HERE</a:t>
              </a:r>
              <a:endParaRPr lang="zh-CN" altLang="en-US" sz="1333" b="1" dirty="0">
                <a:solidFill>
                  <a:prstClr val="black">
                    <a:lumMod val="50000"/>
                    <a:lumOff val="50000"/>
                  </a:prstClr>
                </a:solidFill>
                <a:latin typeface="Arial" panose="020B0604020202020204" pitchFamily="34" charset="0"/>
                <a:ea typeface="微软雅黑" panose="020B0503020204020204" pitchFamily="34" charset="-122"/>
                <a:cs typeface="Arial" panose="020B0604020202020204" pitchFamily="34" charset="0"/>
              </a:endParaRPr>
            </a:p>
          </p:txBody>
        </p:sp>
        <p:sp>
          <p:nvSpPr>
            <p:cNvPr id="70" name="TextBox 108"/>
            <p:cNvSpPr txBox="1"/>
            <p:nvPr/>
          </p:nvSpPr>
          <p:spPr>
            <a:xfrm>
              <a:off x="5492463" y="2446816"/>
              <a:ext cx="2089437" cy="1050287"/>
            </a:xfrm>
            <a:prstGeom prst="rect">
              <a:avLst/>
            </a:prstGeom>
            <a:noFill/>
          </p:spPr>
          <p:txBody>
            <a:bodyPr wrap="square" rtlCol="0">
              <a:spAutoFit/>
            </a:bodyPr>
            <a:lstStyle/>
            <a:p>
              <a:pPr defTabSz="914377">
                <a:lnSpc>
                  <a:spcPts val="1733"/>
                </a:lnSpc>
              </a:pPr>
              <a:r>
                <a:rPr lang="en-US" altLang="zh-CN" sz="1067" dirty="0">
                  <a:solidFill>
                    <a:srgbClr val="E7E6E6">
                      <a:lumMod val="50000"/>
                    </a:srgbClr>
                  </a:solidFill>
                  <a:latin typeface="Arial" panose="020B0604020202020204" pitchFamily="34" charset="0"/>
                  <a:ea typeface="微软雅黑" panose="020B0503020204020204" pitchFamily="34" charset="-122"/>
                  <a:cs typeface="Arial" panose="020B0604020202020204" pitchFamily="34" charset="0"/>
                </a:rPr>
                <a:t>refused to </a:t>
              </a:r>
              <a:r>
                <a:rPr lang="en-US" altLang="zh-CN" sz="1067" dirty="0">
                  <a:solidFill>
                    <a:srgbClr val="E7E6E6">
                      <a:lumMod val="50000"/>
                    </a:srgbClr>
                  </a:solidFill>
                  <a:latin typeface="Arial" panose="020B0604020202020204" pitchFamily="34" charset="0"/>
                  <a:ea typeface="微软雅黑" panose="020B0503020204020204" pitchFamily="34" charset="-122"/>
                  <a:cs typeface="Arial" panose="020B0604020202020204" pitchFamily="34" charset="0"/>
                </a:rPr>
                <a:t>mediocrity</a:t>
              </a:r>
            </a:p>
            <a:p>
              <a:pPr defTabSz="914377">
                <a:lnSpc>
                  <a:spcPts val="1733"/>
                </a:lnSpc>
              </a:pPr>
              <a:r>
                <a:rPr lang="en-US" altLang="zh-CN" sz="1067" dirty="0">
                  <a:solidFill>
                    <a:srgbClr val="E7E6E6">
                      <a:lumMod val="50000"/>
                    </a:srgbClr>
                  </a:solidFill>
                  <a:latin typeface="Arial" panose="020B0604020202020204" pitchFamily="34" charset="0"/>
                  <a:ea typeface="微软雅黑" panose="020B0503020204020204" pitchFamily="34" charset="-122"/>
                  <a:cs typeface="Arial" panose="020B0604020202020204" pitchFamily="34" charset="0"/>
                </a:rPr>
                <a:t>spirit </a:t>
              </a:r>
              <a:r>
                <a:rPr lang="en-US" altLang="zh-CN" sz="1067" dirty="0">
                  <a:solidFill>
                    <a:srgbClr val="E7E6E6">
                      <a:lumMod val="50000"/>
                    </a:srgbClr>
                  </a:solidFill>
                  <a:latin typeface="Arial" panose="020B0604020202020204" pitchFamily="34" charset="0"/>
                  <a:ea typeface="微软雅黑" panose="020B0503020204020204" pitchFamily="34" charset="-122"/>
                  <a:cs typeface="Arial" panose="020B0604020202020204" pitchFamily="34" charset="0"/>
                </a:rPr>
                <a:t>of doing things to help you achieve beautiful, delicate, precise, dynamic </a:t>
              </a:r>
              <a:r>
                <a:rPr lang="en-US" altLang="zh-CN" sz="1067" dirty="0">
                  <a:solidFill>
                    <a:srgbClr val="E7E6E6">
                      <a:lumMod val="50000"/>
                    </a:srgbClr>
                  </a:solidFill>
                  <a:latin typeface="Arial" panose="020B0604020202020204" pitchFamily="34" charset="0"/>
                  <a:ea typeface="微软雅黑" panose="020B0503020204020204" pitchFamily="34" charset="-122"/>
                  <a:cs typeface="Arial" panose="020B0604020202020204" pitchFamily="34" charset="0"/>
                </a:rPr>
                <a:t>PPT</a:t>
              </a:r>
            </a:p>
            <a:p>
              <a:pPr defTabSz="914377">
                <a:lnSpc>
                  <a:spcPts val="1733"/>
                </a:lnSpc>
              </a:pPr>
              <a:r>
                <a:rPr lang="en-US" altLang="zh-CN" sz="1067" dirty="0">
                  <a:solidFill>
                    <a:srgbClr val="E7E6E6">
                      <a:lumMod val="50000"/>
                    </a:srgbClr>
                  </a:solidFill>
                  <a:latin typeface="Arial" panose="020B0604020202020204" pitchFamily="34" charset="0"/>
                  <a:ea typeface="微软雅黑" panose="020B0503020204020204" pitchFamily="34" charset="-122"/>
                  <a:cs typeface="Arial" panose="020B0604020202020204" pitchFamily="34" charset="0"/>
                </a:rPr>
                <a:t>display </a:t>
              </a:r>
              <a:r>
                <a:rPr lang="en-US" altLang="zh-CN" sz="1067" dirty="0">
                  <a:solidFill>
                    <a:srgbClr val="E7E6E6">
                      <a:lumMod val="50000"/>
                    </a:srgbClr>
                  </a:solidFill>
                  <a:latin typeface="Arial" panose="020B0604020202020204" pitchFamily="34" charset="0"/>
                  <a:ea typeface="微软雅黑" panose="020B0503020204020204" pitchFamily="34" charset="-122"/>
                  <a:cs typeface="Arial" panose="020B0604020202020204" pitchFamily="34" charset="0"/>
                </a:rPr>
                <a:t>effect, allowing you </a:t>
              </a:r>
              <a:r>
                <a:rPr lang="en-US" altLang="zh-CN" sz="1067" dirty="0">
                  <a:solidFill>
                    <a:srgbClr val="E7E6E6">
                      <a:lumMod val="50000"/>
                    </a:srgbClr>
                  </a:solidFill>
                  <a:latin typeface="Arial" panose="020B0604020202020204" pitchFamily="34" charset="0"/>
                  <a:ea typeface="微软雅黑" panose="020B0503020204020204" pitchFamily="34" charset="-122"/>
                  <a:cs typeface="Arial" panose="020B0604020202020204" pitchFamily="34" charset="0"/>
                </a:rPr>
                <a:t>tocreate </a:t>
              </a:r>
              <a:r>
                <a:rPr lang="en-US" altLang="zh-CN" sz="1067" dirty="0">
                  <a:solidFill>
                    <a:srgbClr val="E7E6E6">
                      <a:lumMod val="50000"/>
                    </a:srgbClr>
                  </a:solidFill>
                  <a:latin typeface="Arial" panose="020B0604020202020204" pitchFamily="34" charset="0"/>
                  <a:ea typeface="微软雅黑" panose="020B0503020204020204" pitchFamily="34" charset="-122"/>
                  <a:cs typeface="Arial" panose="020B0604020202020204" pitchFamily="34" charset="0"/>
                </a:rPr>
                <a:t>superior value </a:t>
              </a:r>
              <a:endParaRPr lang="en-US" altLang="zh-CN" sz="1067" dirty="0">
                <a:solidFill>
                  <a:srgbClr val="E7E6E6">
                    <a:lumMod val="50000"/>
                  </a:srgbClr>
                </a:solidFill>
                <a:latin typeface="Arial" panose="020B0604020202020204" pitchFamily="34" charset="0"/>
                <a:ea typeface="微软雅黑" panose="020B0503020204020204" pitchFamily="34" charset="-122"/>
                <a:cs typeface="Arial" panose="020B0604020202020204" pitchFamily="34" charset="0"/>
              </a:endParaRPr>
            </a:p>
            <a:p>
              <a:pPr defTabSz="914377">
                <a:lnSpc>
                  <a:spcPts val="1733"/>
                </a:lnSpc>
              </a:pPr>
              <a:r>
                <a:rPr lang="en-US" altLang="zh-CN" sz="1067" dirty="0">
                  <a:solidFill>
                    <a:srgbClr val="E7E6E6">
                      <a:lumMod val="50000"/>
                    </a:srgbClr>
                  </a:solidFill>
                  <a:latin typeface="Arial" panose="020B0604020202020204" pitchFamily="34" charset="0"/>
                  <a:ea typeface="微软雅黑" panose="020B0503020204020204" pitchFamily="34" charset="-122"/>
                  <a:cs typeface="Arial" panose="020B0604020202020204" pitchFamily="34" charset="0"/>
                </a:rPr>
                <a:t>for </a:t>
              </a:r>
              <a:r>
                <a:rPr lang="en-US" altLang="zh-CN" sz="1067" dirty="0">
                  <a:solidFill>
                    <a:srgbClr val="E7E6E6">
                      <a:lumMod val="50000"/>
                    </a:srgbClr>
                  </a:solidFill>
                  <a:latin typeface="Arial" panose="020B0604020202020204" pitchFamily="34" charset="0"/>
                  <a:ea typeface="微软雅黑" panose="020B0503020204020204" pitchFamily="34" charset="-122"/>
                  <a:cs typeface="Arial" panose="020B0604020202020204" pitchFamily="34" charset="0"/>
                </a:rPr>
                <a:t>the PPT</a:t>
              </a:r>
              <a:r>
                <a:rPr lang="en-US" altLang="zh-CN" sz="1067" dirty="0">
                  <a:solidFill>
                    <a:srgbClr val="E7E6E6">
                      <a:lumMod val="50000"/>
                    </a:srgbClr>
                  </a:solidFill>
                  <a:latin typeface="Arial" panose="020B0604020202020204" pitchFamily="34" charset="0"/>
                  <a:ea typeface="微软雅黑" panose="020B0503020204020204" pitchFamily="34" charset="-122"/>
                  <a:cs typeface="Arial" panose="020B0604020202020204" pitchFamily="34" charset="0"/>
                </a:rPr>
                <a:t>.</a:t>
              </a:r>
              <a:endParaRPr lang="zh-CN" altLang="en-US" sz="1067" dirty="0">
                <a:solidFill>
                  <a:srgbClr val="E7E6E6">
                    <a:lumMod val="50000"/>
                  </a:srgb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71" name="组合 70"/>
          <p:cNvGrpSpPr/>
          <p:nvPr/>
        </p:nvGrpSpPr>
        <p:grpSpPr>
          <a:xfrm>
            <a:off x="928657" y="1508787"/>
            <a:ext cx="3220083" cy="4369342"/>
            <a:chOff x="5225763" y="220097"/>
            <a:chExt cx="2415062" cy="3277006"/>
          </a:xfrm>
        </p:grpSpPr>
        <p:sp>
          <p:nvSpPr>
            <p:cNvPr id="72" name="TextBox 110"/>
            <p:cNvSpPr txBox="1"/>
            <p:nvPr/>
          </p:nvSpPr>
          <p:spPr>
            <a:xfrm>
              <a:off x="5481034" y="827566"/>
              <a:ext cx="1962054" cy="1165704"/>
            </a:xfrm>
            <a:prstGeom prst="rect">
              <a:avLst/>
            </a:prstGeom>
            <a:noFill/>
          </p:spPr>
          <p:txBody>
            <a:bodyPr wrap="square" rtlCol="0">
              <a:spAutoFit/>
            </a:bodyPr>
            <a:lstStyle/>
            <a:p>
              <a:pPr algn="r" defTabSz="914377">
                <a:lnSpc>
                  <a:spcPts val="1867"/>
                </a:lnSpc>
              </a:pPr>
              <a:r>
                <a:rPr lang="en-US" altLang="zh-CN" sz="1333" dirty="0">
                  <a:solidFill>
                    <a:prstClr val="black">
                      <a:lumMod val="50000"/>
                      <a:lumOff val="50000"/>
                    </a:prstClr>
                  </a:solidFill>
                  <a:latin typeface="Arial" panose="020B0604020202020204" pitchFamily="34" charset="0"/>
                  <a:ea typeface="微软雅黑" panose="020B0503020204020204" pitchFamily="34" charset="-122"/>
                  <a:cs typeface="Arial" panose="020B0604020202020204" pitchFamily="34" charset="0"/>
                </a:rPr>
                <a:t>refused to mediocrity spirit of doing things to help you achieve beautiful, delicate, precise, dynamic PPT display effect, allowing you to create superior value for the PPT</a:t>
              </a:r>
              <a:r>
                <a:rPr lang="en-US" altLang="zh-CN" sz="1333" dirty="0">
                  <a:solidFill>
                    <a:prstClr val="black">
                      <a:lumMod val="50000"/>
                      <a:lumOff val="50000"/>
                    </a:prstClr>
                  </a:solidFill>
                  <a:latin typeface="Arial" panose="020B0604020202020204" pitchFamily="34" charset="0"/>
                  <a:ea typeface="微软雅黑" panose="020B0503020204020204" pitchFamily="34" charset="-122"/>
                  <a:cs typeface="Arial" panose="020B0604020202020204" pitchFamily="34" charset="0"/>
                </a:rPr>
                <a:t>.</a:t>
              </a:r>
              <a:endParaRPr lang="zh-CN" altLang="en-US" sz="1333" dirty="0">
                <a:solidFill>
                  <a:prstClr val="black">
                    <a:lumMod val="50000"/>
                    <a:lumOff val="50000"/>
                  </a:prstClr>
                </a:solidFill>
                <a:latin typeface="Arial" panose="020B0604020202020204" pitchFamily="34" charset="0"/>
                <a:ea typeface="微软雅黑" panose="020B0503020204020204" pitchFamily="34" charset="-122"/>
                <a:cs typeface="Arial" panose="020B0604020202020204" pitchFamily="34" charset="0"/>
              </a:endParaRPr>
            </a:p>
          </p:txBody>
        </p:sp>
        <p:sp>
          <p:nvSpPr>
            <p:cNvPr id="73" name="TextBox 111"/>
            <p:cNvSpPr txBox="1"/>
            <p:nvPr/>
          </p:nvSpPr>
          <p:spPr>
            <a:xfrm>
              <a:off x="5840625" y="220097"/>
              <a:ext cx="1800200" cy="500089"/>
            </a:xfrm>
            <a:prstGeom prst="rect">
              <a:avLst/>
            </a:prstGeom>
          </p:spPr>
          <p:txBody>
            <a:bodyPr wrap="square">
              <a:spAutoFit/>
            </a:bodyPr>
            <a:lstStyle>
              <a:defPPr>
                <a:defRPr lang="zh-CN"/>
              </a:defPPr>
              <a:lvl1pPr>
                <a:defRPr b="1">
                  <a:solidFill>
                    <a:schemeClr val="tx1">
                      <a:lumMod val="50000"/>
                      <a:lumOff val="50000"/>
                    </a:schemeClr>
                  </a:solidFill>
                  <a:latin typeface="微软雅黑" panose="020B0503020204020204" pitchFamily="34" charset="-122"/>
                  <a:ea typeface="微软雅黑" panose="020B0503020204020204" pitchFamily="34" charset="-122"/>
                </a:defRPr>
              </a:lvl1pPr>
            </a:lstStyle>
            <a:p>
              <a:pPr defTabSz="914377"/>
              <a:r>
                <a:rPr lang="en-US" altLang="zh-CN" sz="3733" dirty="0">
                  <a:solidFill>
                    <a:srgbClr val="E74C2E"/>
                  </a:solidFill>
                  <a:latin typeface="Modern No. 20" panose="02070704070505020303" pitchFamily="18" charset="0"/>
                </a:rPr>
                <a:t>Rapid ppt</a:t>
              </a:r>
              <a:endParaRPr lang="zh-CN" altLang="en-US" sz="3733" dirty="0">
                <a:solidFill>
                  <a:srgbClr val="E74C2E"/>
                </a:solidFill>
                <a:latin typeface="Modern No. 20" panose="02070704070505020303" pitchFamily="18" charset="0"/>
              </a:endParaRPr>
            </a:p>
          </p:txBody>
        </p:sp>
        <p:cxnSp>
          <p:nvCxnSpPr>
            <p:cNvPr id="74" name="直接连接符 73"/>
            <p:cNvCxnSpPr/>
            <p:nvPr/>
          </p:nvCxnSpPr>
          <p:spPr>
            <a:xfrm>
              <a:off x="5225763" y="777233"/>
              <a:ext cx="220400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09583" y="2070251"/>
              <a:ext cx="208943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6" name="TextBox 114"/>
            <p:cNvSpPr txBox="1"/>
            <p:nvPr/>
          </p:nvSpPr>
          <p:spPr>
            <a:xfrm>
              <a:off x="6810723" y="2118204"/>
              <a:ext cx="765351" cy="192409"/>
            </a:xfrm>
            <a:prstGeom prst="rect">
              <a:avLst/>
            </a:prstGeom>
            <a:noFill/>
          </p:spPr>
          <p:txBody>
            <a:bodyPr wrap="square" rtlCol="0">
              <a:spAutoFit/>
            </a:bodyPr>
            <a:lstStyle/>
            <a:p>
              <a:pPr defTabSz="914377"/>
              <a:r>
                <a:rPr lang="en-US" altLang="zh-CN" sz="1067" dirty="0">
                  <a:solidFill>
                    <a:prstClr val="black">
                      <a:lumMod val="50000"/>
                      <a:lumOff val="50000"/>
                    </a:prstClr>
                  </a:solidFill>
                  <a:latin typeface="Arial" panose="020B0604020202020204" pitchFamily="34" charset="0"/>
                  <a:ea typeface="微软雅黑" panose="020B0503020204020204" pitchFamily="34" charset="-122"/>
                  <a:cs typeface="Arial" panose="020B0604020202020204" pitchFamily="34" charset="0"/>
                </a:rPr>
                <a:t>2013-09-09</a:t>
              </a:r>
              <a:endParaRPr lang="zh-CN" altLang="en-US" sz="1067" dirty="0">
                <a:solidFill>
                  <a:prstClr val="black">
                    <a:lumMod val="50000"/>
                    <a:lumOff val="50000"/>
                  </a:prstClr>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77" name="直接连接符 76"/>
            <p:cNvCxnSpPr/>
            <p:nvPr/>
          </p:nvCxnSpPr>
          <p:spPr>
            <a:xfrm>
              <a:off x="5309583" y="2384156"/>
              <a:ext cx="208943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8" name="TextBox 116"/>
            <p:cNvSpPr txBox="1"/>
            <p:nvPr/>
          </p:nvSpPr>
          <p:spPr>
            <a:xfrm>
              <a:off x="5496791" y="2109062"/>
              <a:ext cx="1478496" cy="223090"/>
            </a:xfrm>
            <a:prstGeom prst="rect">
              <a:avLst/>
            </a:prstGeom>
            <a:noFill/>
          </p:spPr>
          <p:txBody>
            <a:bodyPr wrap="square" rtlCol="0">
              <a:spAutoFit/>
            </a:bodyPr>
            <a:lstStyle/>
            <a:p>
              <a:pPr defTabSz="914377"/>
              <a:r>
                <a:rPr lang="en-US" altLang="zh-CN" sz="1333" b="1" dirty="0">
                  <a:solidFill>
                    <a:prstClr val="black">
                      <a:lumMod val="50000"/>
                      <a:lumOff val="50000"/>
                    </a:prstClr>
                  </a:solidFill>
                  <a:latin typeface="Arial" panose="020B0604020202020204" pitchFamily="34" charset="0"/>
                  <a:ea typeface="微软雅黑" panose="020B0503020204020204" pitchFamily="34" charset="-122"/>
                  <a:cs typeface="Arial" panose="020B0604020202020204" pitchFamily="34" charset="0"/>
                </a:rPr>
                <a:t>YOUR TEXT HERE</a:t>
              </a:r>
              <a:endParaRPr lang="zh-CN" altLang="en-US" sz="1333" b="1" dirty="0">
                <a:solidFill>
                  <a:prstClr val="black">
                    <a:lumMod val="50000"/>
                    <a:lumOff val="50000"/>
                  </a:prstClr>
                </a:solidFill>
                <a:latin typeface="Arial" panose="020B0604020202020204" pitchFamily="34" charset="0"/>
                <a:ea typeface="微软雅黑" panose="020B0503020204020204" pitchFamily="34" charset="-122"/>
                <a:cs typeface="Arial" panose="020B0604020202020204" pitchFamily="34" charset="0"/>
              </a:endParaRPr>
            </a:p>
          </p:txBody>
        </p:sp>
        <p:sp>
          <p:nvSpPr>
            <p:cNvPr id="79" name="TextBox 117"/>
            <p:cNvSpPr txBox="1"/>
            <p:nvPr/>
          </p:nvSpPr>
          <p:spPr>
            <a:xfrm>
              <a:off x="5324823" y="2446816"/>
              <a:ext cx="2089437" cy="1050287"/>
            </a:xfrm>
            <a:prstGeom prst="rect">
              <a:avLst/>
            </a:prstGeom>
            <a:noFill/>
          </p:spPr>
          <p:txBody>
            <a:bodyPr wrap="square" rtlCol="0">
              <a:spAutoFit/>
            </a:bodyPr>
            <a:lstStyle/>
            <a:p>
              <a:pPr algn="r" defTabSz="914377">
                <a:lnSpc>
                  <a:spcPts val="1733"/>
                </a:lnSpc>
              </a:pPr>
              <a:r>
                <a:rPr lang="en-US" altLang="zh-CN" sz="1067" dirty="0">
                  <a:solidFill>
                    <a:srgbClr val="E7E6E6">
                      <a:lumMod val="50000"/>
                    </a:srgbClr>
                  </a:solidFill>
                  <a:latin typeface="Arial" panose="020B0604020202020204" pitchFamily="34" charset="0"/>
                  <a:ea typeface="微软雅黑" panose="020B0503020204020204" pitchFamily="34" charset="-122"/>
                  <a:cs typeface="Arial" panose="020B0604020202020204" pitchFamily="34" charset="0"/>
                </a:rPr>
                <a:t>refused to </a:t>
              </a:r>
              <a:r>
                <a:rPr lang="en-US" altLang="zh-CN" sz="1067" dirty="0">
                  <a:solidFill>
                    <a:srgbClr val="E7E6E6">
                      <a:lumMod val="50000"/>
                    </a:srgbClr>
                  </a:solidFill>
                  <a:latin typeface="Arial" panose="020B0604020202020204" pitchFamily="34" charset="0"/>
                  <a:ea typeface="微软雅黑" panose="020B0503020204020204" pitchFamily="34" charset="-122"/>
                  <a:cs typeface="Arial" panose="020B0604020202020204" pitchFamily="34" charset="0"/>
                </a:rPr>
                <a:t>mediocrity</a:t>
              </a:r>
            </a:p>
            <a:p>
              <a:pPr algn="r" defTabSz="914377">
                <a:lnSpc>
                  <a:spcPts val="1733"/>
                </a:lnSpc>
              </a:pPr>
              <a:r>
                <a:rPr lang="en-US" altLang="zh-CN" sz="1067" dirty="0">
                  <a:solidFill>
                    <a:srgbClr val="E7E6E6">
                      <a:lumMod val="50000"/>
                    </a:srgbClr>
                  </a:solidFill>
                  <a:latin typeface="Arial" panose="020B0604020202020204" pitchFamily="34" charset="0"/>
                  <a:ea typeface="微软雅黑" panose="020B0503020204020204" pitchFamily="34" charset="-122"/>
                  <a:cs typeface="Arial" panose="020B0604020202020204" pitchFamily="34" charset="0"/>
                </a:rPr>
                <a:t>spirit </a:t>
              </a:r>
              <a:r>
                <a:rPr lang="en-US" altLang="zh-CN" sz="1067" dirty="0">
                  <a:solidFill>
                    <a:srgbClr val="E7E6E6">
                      <a:lumMod val="50000"/>
                    </a:srgbClr>
                  </a:solidFill>
                  <a:latin typeface="Arial" panose="020B0604020202020204" pitchFamily="34" charset="0"/>
                  <a:ea typeface="微软雅黑" panose="020B0503020204020204" pitchFamily="34" charset="-122"/>
                  <a:cs typeface="Arial" panose="020B0604020202020204" pitchFamily="34" charset="0"/>
                </a:rPr>
                <a:t>of doing things to help you achieve beautiful, delicate, precise, dynamic </a:t>
              </a:r>
              <a:r>
                <a:rPr lang="en-US" altLang="zh-CN" sz="1067" dirty="0">
                  <a:solidFill>
                    <a:srgbClr val="E7E6E6">
                      <a:lumMod val="50000"/>
                    </a:srgbClr>
                  </a:solidFill>
                  <a:latin typeface="Arial" panose="020B0604020202020204" pitchFamily="34" charset="0"/>
                  <a:ea typeface="微软雅黑" panose="020B0503020204020204" pitchFamily="34" charset="-122"/>
                  <a:cs typeface="Arial" panose="020B0604020202020204" pitchFamily="34" charset="0"/>
                </a:rPr>
                <a:t>PPT</a:t>
              </a:r>
            </a:p>
            <a:p>
              <a:pPr algn="r" defTabSz="914377">
                <a:lnSpc>
                  <a:spcPts val="1733"/>
                </a:lnSpc>
              </a:pPr>
              <a:r>
                <a:rPr lang="en-US" altLang="zh-CN" sz="1067" dirty="0">
                  <a:solidFill>
                    <a:srgbClr val="E7E6E6">
                      <a:lumMod val="50000"/>
                    </a:srgbClr>
                  </a:solidFill>
                  <a:latin typeface="Arial" panose="020B0604020202020204" pitchFamily="34" charset="0"/>
                  <a:ea typeface="微软雅黑" panose="020B0503020204020204" pitchFamily="34" charset="-122"/>
                  <a:cs typeface="Arial" panose="020B0604020202020204" pitchFamily="34" charset="0"/>
                </a:rPr>
                <a:t>display </a:t>
              </a:r>
              <a:r>
                <a:rPr lang="en-US" altLang="zh-CN" sz="1067" dirty="0">
                  <a:solidFill>
                    <a:srgbClr val="E7E6E6">
                      <a:lumMod val="50000"/>
                    </a:srgbClr>
                  </a:solidFill>
                  <a:latin typeface="Arial" panose="020B0604020202020204" pitchFamily="34" charset="0"/>
                  <a:ea typeface="微软雅黑" panose="020B0503020204020204" pitchFamily="34" charset="-122"/>
                  <a:cs typeface="Arial" panose="020B0604020202020204" pitchFamily="34" charset="0"/>
                </a:rPr>
                <a:t>effect, allowing you </a:t>
              </a:r>
              <a:r>
                <a:rPr lang="en-US" altLang="zh-CN" sz="1067" dirty="0">
                  <a:solidFill>
                    <a:srgbClr val="E7E6E6">
                      <a:lumMod val="50000"/>
                    </a:srgbClr>
                  </a:solidFill>
                  <a:latin typeface="Arial" panose="020B0604020202020204" pitchFamily="34" charset="0"/>
                  <a:ea typeface="微软雅黑" panose="020B0503020204020204" pitchFamily="34" charset="-122"/>
                  <a:cs typeface="Arial" panose="020B0604020202020204" pitchFamily="34" charset="0"/>
                </a:rPr>
                <a:t>tocreate </a:t>
              </a:r>
              <a:r>
                <a:rPr lang="en-US" altLang="zh-CN" sz="1067" dirty="0">
                  <a:solidFill>
                    <a:srgbClr val="E7E6E6">
                      <a:lumMod val="50000"/>
                    </a:srgbClr>
                  </a:solidFill>
                  <a:latin typeface="Arial" panose="020B0604020202020204" pitchFamily="34" charset="0"/>
                  <a:ea typeface="微软雅黑" panose="020B0503020204020204" pitchFamily="34" charset="-122"/>
                  <a:cs typeface="Arial" panose="020B0604020202020204" pitchFamily="34" charset="0"/>
                </a:rPr>
                <a:t>superior value </a:t>
              </a:r>
              <a:endParaRPr lang="en-US" altLang="zh-CN" sz="1067" dirty="0">
                <a:solidFill>
                  <a:srgbClr val="E7E6E6">
                    <a:lumMod val="50000"/>
                  </a:srgbClr>
                </a:solidFill>
                <a:latin typeface="Arial" panose="020B0604020202020204" pitchFamily="34" charset="0"/>
                <a:ea typeface="微软雅黑" panose="020B0503020204020204" pitchFamily="34" charset="-122"/>
                <a:cs typeface="Arial" panose="020B0604020202020204" pitchFamily="34" charset="0"/>
              </a:endParaRPr>
            </a:p>
            <a:p>
              <a:pPr algn="r" defTabSz="914377">
                <a:lnSpc>
                  <a:spcPts val="1733"/>
                </a:lnSpc>
              </a:pPr>
              <a:r>
                <a:rPr lang="en-US" altLang="zh-CN" sz="1067" dirty="0">
                  <a:solidFill>
                    <a:srgbClr val="E7E6E6">
                      <a:lumMod val="50000"/>
                    </a:srgbClr>
                  </a:solidFill>
                  <a:latin typeface="Arial" panose="020B0604020202020204" pitchFamily="34" charset="0"/>
                  <a:ea typeface="微软雅黑" panose="020B0503020204020204" pitchFamily="34" charset="-122"/>
                  <a:cs typeface="Arial" panose="020B0604020202020204" pitchFamily="34" charset="0"/>
                </a:rPr>
                <a:t>for </a:t>
              </a:r>
              <a:r>
                <a:rPr lang="en-US" altLang="zh-CN" sz="1067" dirty="0">
                  <a:solidFill>
                    <a:srgbClr val="E7E6E6">
                      <a:lumMod val="50000"/>
                    </a:srgbClr>
                  </a:solidFill>
                  <a:latin typeface="Arial" panose="020B0604020202020204" pitchFamily="34" charset="0"/>
                  <a:ea typeface="微软雅黑" panose="020B0503020204020204" pitchFamily="34" charset="-122"/>
                  <a:cs typeface="Arial" panose="020B0604020202020204" pitchFamily="34" charset="0"/>
                </a:rPr>
                <a:t>the </a:t>
              </a:r>
              <a:r>
                <a:rPr lang="en-US" altLang="zh-CN" sz="1067" dirty="0">
                  <a:solidFill>
                    <a:srgbClr val="E7E6E6">
                      <a:lumMod val="50000"/>
                    </a:srgbClr>
                  </a:solidFill>
                  <a:latin typeface="Arial" panose="020B0604020202020204" pitchFamily="34" charset="0"/>
                  <a:ea typeface="微软雅黑" panose="020B0503020204020204" pitchFamily="34" charset="-122"/>
                  <a:cs typeface="Arial" panose="020B0604020202020204" pitchFamily="34" charset="0"/>
                </a:rPr>
                <a:t>PPT</a:t>
              </a:r>
              <a:endParaRPr lang="zh-CN" altLang="en-US" sz="1067" dirty="0">
                <a:solidFill>
                  <a:srgbClr val="E7E6E6">
                    <a:lumMod val="50000"/>
                  </a:srgbClr>
                </a:solidFill>
                <a:latin typeface="Arial" panose="020B0604020202020204" pitchFamily="34" charset="0"/>
                <a:ea typeface="微软雅黑" panose="020B0503020204020204" pitchFamily="34" charset="-122"/>
                <a:cs typeface="Arial" panose="020B0604020202020204" pitchFamily="34" charset="0"/>
              </a:endParaRPr>
            </a:p>
          </p:txBody>
        </p:sp>
      </p:grpSp>
    </p:spTree>
    <p:extLst>
      <p:ext uri="{BB962C8B-B14F-4D97-AF65-F5344CB8AC3E}">
        <p14:creationId xmlns:p14="http://schemas.microsoft.com/office/powerpoint/2010/main" val="2403306773"/>
      </p:ext>
    </p:extLst>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35" presetClass="entr" presetSubtype="0"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1500"/>
                                        <p:tgtEl>
                                          <p:spTgt spid="46"/>
                                        </p:tgtEl>
                                      </p:cBhvr>
                                    </p:animEffect>
                                    <p:anim calcmode="lin" valueType="num">
                                      <p:cBhvr>
                                        <p:cTn id="18" dur="1500" fill="hold"/>
                                        <p:tgtEl>
                                          <p:spTgt spid="46"/>
                                        </p:tgtEl>
                                        <p:attrNameLst>
                                          <p:attrName>style.rotation</p:attrName>
                                        </p:attrNameLst>
                                      </p:cBhvr>
                                      <p:tavLst>
                                        <p:tav tm="0">
                                          <p:val>
                                            <p:fltVal val="720"/>
                                          </p:val>
                                        </p:tav>
                                        <p:tav tm="100000">
                                          <p:val>
                                            <p:fltVal val="0"/>
                                          </p:val>
                                        </p:tav>
                                      </p:tavLst>
                                    </p:anim>
                                    <p:anim calcmode="lin" valueType="num">
                                      <p:cBhvr>
                                        <p:cTn id="19" dur="1500" fill="hold"/>
                                        <p:tgtEl>
                                          <p:spTgt spid="46"/>
                                        </p:tgtEl>
                                        <p:attrNameLst>
                                          <p:attrName>ppt_h</p:attrName>
                                        </p:attrNameLst>
                                      </p:cBhvr>
                                      <p:tavLst>
                                        <p:tav tm="0">
                                          <p:val>
                                            <p:fltVal val="0"/>
                                          </p:val>
                                        </p:tav>
                                        <p:tav tm="100000">
                                          <p:val>
                                            <p:strVal val="#ppt_h"/>
                                          </p:val>
                                        </p:tav>
                                      </p:tavLst>
                                    </p:anim>
                                    <p:anim calcmode="lin" valueType="num">
                                      <p:cBhvr>
                                        <p:cTn id="20" dur="1500" fill="hold"/>
                                        <p:tgtEl>
                                          <p:spTgt spid="46"/>
                                        </p:tgtEl>
                                        <p:attrNameLst>
                                          <p:attrName>ppt_w</p:attrName>
                                        </p:attrNameLst>
                                      </p:cBhvr>
                                      <p:tavLst>
                                        <p:tav tm="0">
                                          <p:val>
                                            <p:fltVal val="0"/>
                                          </p:val>
                                        </p:tav>
                                        <p:tav tm="100000">
                                          <p:val>
                                            <p:strVal val="#ppt_w"/>
                                          </p:val>
                                        </p:tav>
                                      </p:tavLst>
                                    </p:anim>
                                  </p:childTnLst>
                                </p:cTn>
                              </p:par>
                              <p:par>
                                <p:cTn id="21" presetID="23" presetClass="entr" presetSubtype="16" fill="hold" nodeType="withEffect">
                                  <p:stCondLst>
                                    <p:cond delay="500"/>
                                  </p:stCondLst>
                                  <p:childTnLst>
                                    <p:set>
                                      <p:cBhvr>
                                        <p:cTn id="22" dur="1" fill="hold">
                                          <p:stCondLst>
                                            <p:cond delay="0"/>
                                          </p:stCondLst>
                                        </p:cTn>
                                        <p:tgtEl>
                                          <p:spTgt spid="28"/>
                                        </p:tgtEl>
                                        <p:attrNameLst>
                                          <p:attrName>style.visibility</p:attrName>
                                        </p:attrNameLst>
                                      </p:cBhvr>
                                      <p:to>
                                        <p:strVal val="visible"/>
                                      </p:to>
                                    </p:set>
                                    <p:anim calcmode="lin" valueType="num">
                                      <p:cBhvr>
                                        <p:cTn id="23" dur="1300" fill="hold"/>
                                        <p:tgtEl>
                                          <p:spTgt spid="28"/>
                                        </p:tgtEl>
                                        <p:attrNameLst>
                                          <p:attrName>ppt_w</p:attrName>
                                        </p:attrNameLst>
                                      </p:cBhvr>
                                      <p:tavLst>
                                        <p:tav tm="0">
                                          <p:val>
                                            <p:fltVal val="0"/>
                                          </p:val>
                                        </p:tav>
                                        <p:tav tm="100000">
                                          <p:val>
                                            <p:strVal val="#ppt_w"/>
                                          </p:val>
                                        </p:tav>
                                      </p:tavLst>
                                    </p:anim>
                                    <p:anim calcmode="lin" valueType="num">
                                      <p:cBhvr>
                                        <p:cTn id="24" dur="1300" fill="hold"/>
                                        <p:tgtEl>
                                          <p:spTgt spid="28"/>
                                        </p:tgtEl>
                                        <p:attrNameLst>
                                          <p:attrName>ppt_h</p:attrName>
                                        </p:attrNameLst>
                                      </p:cBhvr>
                                      <p:tavLst>
                                        <p:tav tm="0">
                                          <p:val>
                                            <p:fltVal val="0"/>
                                          </p:val>
                                        </p:tav>
                                        <p:tav tm="100000">
                                          <p:val>
                                            <p:strVal val="#ppt_h"/>
                                          </p:val>
                                        </p:tav>
                                      </p:tavLst>
                                    </p:anim>
                                  </p:childTnLst>
                                </p:cTn>
                              </p:par>
                              <p:par>
                                <p:cTn id="25" presetID="31" presetClass="entr" presetSubtype="0" fill="hold" nodeType="withEffect">
                                  <p:stCondLst>
                                    <p:cond delay="1100"/>
                                  </p:stCondLst>
                                  <p:childTnLst>
                                    <p:set>
                                      <p:cBhvr>
                                        <p:cTn id="26" dur="1" fill="hold">
                                          <p:stCondLst>
                                            <p:cond delay="0"/>
                                          </p:stCondLst>
                                        </p:cTn>
                                        <p:tgtEl>
                                          <p:spTgt spid="23"/>
                                        </p:tgtEl>
                                        <p:attrNameLst>
                                          <p:attrName>style.visibility</p:attrName>
                                        </p:attrNameLst>
                                      </p:cBhvr>
                                      <p:to>
                                        <p:strVal val="visible"/>
                                      </p:to>
                                    </p:set>
                                    <p:anim calcmode="lin" valueType="num">
                                      <p:cBhvr>
                                        <p:cTn id="27" dur="1000" fill="hold"/>
                                        <p:tgtEl>
                                          <p:spTgt spid="23"/>
                                        </p:tgtEl>
                                        <p:attrNameLst>
                                          <p:attrName>ppt_w</p:attrName>
                                        </p:attrNameLst>
                                      </p:cBhvr>
                                      <p:tavLst>
                                        <p:tav tm="0">
                                          <p:val>
                                            <p:fltVal val="0"/>
                                          </p:val>
                                        </p:tav>
                                        <p:tav tm="100000">
                                          <p:val>
                                            <p:strVal val="#ppt_w"/>
                                          </p:val>
                                        </p:tav>
                                      </p:tavLst>
                                    </p:anim>
                                    <p:anim calcmode="lin" valueType="num">
                                      <p:cBhvr>
                                        <p:cTn id="28" dur="1000" fill="hold"/>
                                        <p:tgtEl>
                                          <p:spTgt spid="23"/>
                                        </p:tgtEl>
                                        <p:attrNameLst>
                                          <p:attrName>ppt_h</p:attrName>
                                        </p:attrNameLst>
                                      </p:cBhvr>
                                      <p:tavLst>
                                        <p:tav tm="0">
                                          <p:val>
                                            <p:fltVal val="0"/>
                                          </p:val>
                                        </p:tav>
                                        <p:tav tm="100000">
                                          <p:val>
                                            <p:strVal val="#ppt_h"/>
                                          </p:val>
                                        </p:tav>
                                      </p:tavLst>
                                    </p:anim>
                                    <p:anim calcmode="lin" valueType="num">
                                      <p:cBhvr>
                                        <p:cTn id="29" dur="1000" fill="hold"/>
                                        <p:tgtEl>
                                          <p:spTgt spid="23"/>
                                        </p:tgtEl>
                                        <p:attrNameLst>
                                          <p:attrName>style.rotation</p:attrName>
                                        </p:attrNameLst>
                                      </p:cBhvr>
                                      <p:tavLst>
                                        <p:tav tm="0">
                                          <p:val>
                                            <p:fltVal val="90"/>
                                          </p:val>
                                        </p:tav>
                                        <p:tav tm="100000">
                                          <p:val>
                                            <p:fltVal val="0"/>
                                          </p:val>
                                        </p:tav>
                                      </p:tavLst>
                                    </p:anim>
                                    <p:animEffect transition="in" filter="fade">
                                      <p:cBhvr>
                                        <p:cTn id="30" dur="1000"/>
                                        <p:tgtEl>
                                          <p:spTgt spid="23"/>
                                        </p:tgtEl>
                                      </p:cBhvr>
                                    </p:animEffect>
                                  </p:childTnLst>
                                </p:cTn>
                              </p:par>
                              <p:par>
                                <p:cTn id="31" presetID="22" presetClass="entr" presetSubtype="8" fill="hold" nodeType="withEffect">
                                  <p:stCondLst>
                                    <p:cond delay="1800"/>
                                  </p:stCondLst>
                                  <p:childTnLst>
                                    <p:set>
                                      <p:cBhvr>
                                        <p:cTn id="32" dur="1" fill="hold">
                                          <p:stCondLst>
                                            <p:cond delay="0"/>
                                          </p:stCondLst>
                                        </p:cTn>
                                        <p:tgtEl>
                                          <p:spTgt spid="62"/>
                                        </p:tgtEl>
                                        <p:attrNameLst>
                                          <p:attrName>style.visibility</p:attrName>
                                        </p:attrNameLst>
                                      </p:cBhvr>
                                      <p:to>
                                        <p:strVal val="visible"/>
                                      </p:to>
                                    </p:set>
                                    <p:animEffect transition="in" filter="wipe(left)">
                                      <p:cBhvr>
                                        <p:cTn id="33" dur="1000"/>
                                        <p:tgtEl>
                                          <p:spTgt spid="62"/>
                                        </p:tgtEl>
                                      </p:cBhvr>
                                    </p:animEffect>
                                  </p:childTnLst>
                                </p:cTn>
                              </p:par>
                              <p:par>
                                <p:cTn id="34" presetID="22" presetClass="entr" presetSubtype="2" fill="hold" nodeType="withEffect">
                                  <p:stCondLst>
                                    <p:cond delay="1900"/>
                                  </p:stCondLst>
                                  <p:childTnLst>
                                    <p:set>
                                      <p:cBhvr>
                                        <p:cTn id="35" dur="1" fill="hold">
                                          <p:stCondLst>
                                            <p:cond delay="0"/>
                                          </p:stCondLst>
                                        </p:cTn>
                                        <p:tgtEl>
                                          <p:spTgt spid="71"/>
                                        </p:tgtEl>
                                        <p:attrNameLst>
                                          <p:attrName>style.visibility</p:attrName>
                                        </p:attrNameLst>
                                      </p:cBhvr>
                                      <p:to>
                                        <p:strVal val="visible"/>
                                      </p:to>
                                    </p:set>
                                    <p:animEffect transition="in" filter="wipe(right)">
                                      <p:cBhvr>
                                        <p:cTn id="36" dur="10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4294967295"/>
          </p:nvPr>
        </p:nvSpPr>
        <p:spPr>
          <a:xfrm>
            <a:off x="82848" y="6404447"/>
            <a:ext cx="2844800" cy="365125"/>
          </a:xfrm>
          <a:prstGeom prst="rect">
            <a:avLst/>
          </a:prstGeom>
        </p:spPr>
        <p:txBody>
          <a:bodyPr vert="horz" lIns="121920" tIns="60960" rIns="121920" bIns="60960" rtlCol="0" anchor="ctr"/>
          <a:lstStyle>
            <a:lvl1pPr algn="l">
              <a:defRPr sz="1600">
                <a:solidFill>
                  <a:schemeClr val="bg1"/>
                </a:solidFill>
                <a:latin typeface="Impact" panose="020B0806030902050204" pitchFamily="34" charset="0"/>
                <a:ea typeface="+mn-ea"/>
              </a:defRPr>
            </a:lvl1pPr>
          </a:lstStyle>
          <a:p>
            <a:fld id="{9EB7AECC-7B6E-4838-B244-B8E9DDF8F422}" type="datetime1">
              <a:rPr lang="zh-CN" altLang="en-US" smtClean="0">
                <a:solidFill>
                  <a:prstClr val="white"/>
                </a:solidFill>
              </a:rPr>
              <a:pPr/>
              <a:t>2018/1/24</a:t>
            </a:fld>
            <a:endParaRPr lang="zh-CN" altLang="en-US" dirty="0">
              <a:solidFill>
                <a:prstClr val="white"/>
              </a:solidFill>
            </a:endParaRPr>
          </a:p>
        </p:txBody>
      </p:sp>
      <p:sp>
        <p:nvSpPr>
          <p:cNvPr id="17" name="TextBox 36"/>
          <p:cNvSpPr txBox="1"/>
          <p:nvPr/>
        </p:nvSpPr>
        <p:spPr>
          <a:xfrm>
            <a:off x="1436199" y="430651"/>
            <a:ext cx="2377574" cy="420564"/>
          </a:xfrm>
          <a:prstGeom prst="rect">
            <a:avLst/>
          </a:prstGeom>
          <a:noFill/>
        </p:spPr>
        <p:txBody>
          <a:bodyPr wrap="none" rtlCol="0">
            <a:spAutoFit/>
          </a:bodyPr>
          <a:lstStyle/>
          <a:p>
            <a:pPr defTabSz="914377"/>
            <a:r>
              <a:rPr lang="zh-CN" altLang="en-US" sz="2133" b="1" dirty="0">
                <a:solidFill>
                  <a:srgbClr val="E74C2E"/>
                </a:solidFill>
                <a:latin typeface="Impact" panose="020B0806030902050204" pitchFamily="34" charset="0"/>
                <a:ea typeface="微软雅黑" panose="020B0503020204020204" pitchFamily="34" charset="-122"/>
              </a:rPr>
              <a:t>单击此处添加标题</a:t>
            </a:r>
            <a:endParaRPr lang="zh-CN" altLang="en-US" sz="2133" b="1" dirty="0">
              <a:solidFill>
                <a:srgbClr val="E74C2E"/>
              </a:solidFill>
              <a:latin typeface="Impact" panose="020B0806030902050204" pitchFamily="34" charset="0"/>
              <a:ea typeface="微软雅黑" panose="020B0503020204020204" pitchFamily="34" charset="-122"/>
            </a:endParaRPr>
          </a:p>
        </p:txBody>
      </p:sp>
      <p:grpSp>
        <p:nvGrpSpPr>
          <p:cNvPr id="23" name="组合 22"/>
          <p:cNvGrpSpPr/>
          <p:nvPr/>
        </p:nvGrpSpPr>
        <p:grpSpPr>
          <a:xfrm>
            <a:off x="1583499" y="2179173"/>
            <a:ext cx="4131733" cy="1458383"/>
            <a:chOff x="1187624" y="1117180"/>
            <a:chExt cx="3098800" cy="1093787"/>
          </a:xfrm>
        </p:grpSpPr>
        <p:sp>
          <p:nvSpPr>
            <p:cNvPr id="24" name="矩形 23"/>
            <p:cNvSpPr/>
            <p:nvPr/>
          </p:nvSpPr>
          <p:spPr>
            <a:xfrm>
              <a:off x="1187624" y="1117180"/>
              <a:ext cx="706438" cy="69215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endParaRPr lang="zh-CN" altLang="en-US" sz="2133" b="1">
                <a:solidFill>
                  <a:prstClr val="white"/>
                </a:solidFill>
                <a:latin typeface="微软雅黑" panose="020B0503020204020204" pitchFamily="34" charset="-122"/>
                <a:ea typeface="微软雅黑" panose="020B0503020204020204" pitchFamily="34" charset="-122"/>
              </a:endParaRPr>
            </a:p>
          </p:txBody>
        </p:sp>
        <p:sp>
          <p:nvSpPr>
            <p:cNvPr id="25" name="矩形 24"/>
            <p:cNvSpPr/>
            <p:nvPr/>
          </p:nvSpPr>
          <p:spPr>
            <a:xfrm>
              <a:off x="2233787" y="1123530"/>
              <a:ext cx="2052637" cy="477837"/>
            </a:xfrm>
            <a:prstGeom prst="rect">
              <a:avLst/>
            </a:prstGeom>
            <a:solidFill>
              <a:srgbClr val="E74C2E"/>
            </a:solidFill>
            <a:ln w="12700" cap="flat" cmpd="sng" algn="ctr">
              <a:noFill/>
              <a:prstDash val="solid"/>
              <a:miter lim="800000"/>
            </a:ln>
            <a:effectLst/>
          </p:spPr>
          <p:txBody>
            <a:bodyPr anchor="ctr"/>
            <a:lstStyle/>
            <a:p>
              <a:pPr defTabSz="914377">
                <a:defRPr/>
              </a:pPr>
              <a:r>
                <a:rPr lang="zh-CN" altLang="en-US" sz="1600" b="1" kern="0" dirty="0">
                  <a:solidFill>
                    <a:srgbClr val="FFFFFF"/>
                  </a:solidFill>
                  <a:latin typeface="微软雅黑" panose="020B0503020204020204" pitchFamily="34" charset="-122"/>
                  <a:ea typeface="微软雅黑" panose="020B0503020204020204" pitchFamily="34" charset="-122"/>
                </a:rPr>
                <a:t>点击添加标题</a:t>
              </a:r>
              <a:endParaRPr lang="en-US" altLang="zh-CN" sz="1600" b="1" kern="0" dirty="0">
                <a:solidFill>
                  <a:srgbClr val="FFFFFF"/>
                </a:solidFill>
                <a:latin typeface="微软雅黑" panose="020B0503020204020204" pitchFamily="34" charset="-122"/>
                <a:ea typeface="微软雅黑" panose="020B0503020204020204" pitchFamily="34" charset="-122"/>
              </a:endParaRPr>
            </a:p>
          </p:txBody>
        </p:sp>
        <p:sp>
          <p:nvSpPr>
            <p:cNvPr id="26" name="直角三角形 25"/>
            <p:cNvSpPr/>
            <p:nvPr/>
          </p:nvSpPr>
          <p:spPr>
            <a:xfrm rot="5400000" flipH="1" flipV="1">
              <a:off x="2087737" y="1142580"/>
              <a:ext cx="169862" cy="119062"/>
            </a:xfrm>
            <a:prstGeom prst="rtTriangle">
              <a:avLst/>
            </a:prstGeom>
            <a:solidFill>
              <a:srgbClr val="CB3517"/>
            </a:solidFill>
            <a:ln w="12700" cap="flat" cmpd="sng" algn="ctr">
              <a:noFill/>
              <a:prstDash val="solid"/>
              <a:miter lim="800000"/>
            </a:ln>
            <a:effectLst/>
          </p:spPr>
          <p:txBody>
            <a:bodyPr anchor="ctr"/>
            <a:lstStyle/>
            <a:p>
              <a:pPr algn="ctr" defTabSz="914377">
                <a:defRPr/>
              </a:pPr>
              <a:endParaRPr lang="zh-CN" altLang="en-US" sz="1067" b="1" kern="0">
                <a:solidFill>
                  <a:srgbClr val="909090"/>
                </a:solidFill>
                <a:latin typeface="微软雅黑" panose="020B0503020204020204" pitchFamily="34" charset="-122"/>
                <a:ea typeface="微软雅黑" panose="020B0503020204020204" pitchFamily="34" charset="-122"/>
              </a:endParaRPr>
            </a:p>
          </p:txBody>
        </p:sp>
        <p:sp>
          <p:nvSpPr>
            <p:cNvPr id="27" name="文本框 30"/>
            <p:cNvSpPr txBox="1">
              <a:spLocks noChangeArrowheads="1"/>
            </p:cNvSpPr>
            <p:nvPr/>
          </p:nvSpPr>
          <p:spPr bwMode="auto">
            <a:xfrm>
              <a:off x="2123728" y="1610892"/>
              <a:ext cx="202882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defTabSz="914377"/>
              <a:r>
                <a:rPr lang="zh-CN" altLang="en-US" sz="1333" b="1" dirty="0">
                  <a:solidFill>
                    <a:prstClr val="black">
                      <a:lumMod val="65000"/>
                      <a:lumOff val="35000"/>
                    </a:prstClr>
                  </a:solidFill>
                  <a:latin typeface="微软雅黑" panose="020B0503020204020204" pitchFamily="34" charset="-122"/>
                </a:rPr>
                <a:t>请在此粘贴或者输入你的文字内容</a:t>
              </a:r>
              <a:endParaRPr lang="en-US" altLang="zh-CN" sz="1333" b="1" dirty="0">
                <a:solidFill>
                  <a:prstClr val="black">
                    <a:lumMod val="65000"/>
                    <a:lumOff val="35000"/>
                  </a:prstClr>
                </a:solidFill>
                <a:latin typeface="微软雅黑" panose="020B0503020204020204" pitchFamily="34" charset="-122"/>
              </a:endParaRPr>
            </a:p>
            <a:p>
              <a:pPr defTabSz="914377"/>
              <a:r>
                <a:rPr lang="zh-CN" altLang="en-US" sz="1333" b="1" dirty="0">
                  <a:solidFill>
                    <a:prstClr val="black">
                      <a:lumMod val="65000"/>
                      <a:lumOff val="35000"/>
                    </a:prstClr>
                  </a:solidFill>
                  <a:latin typeface="微软雅黑" panose="020B0503020204020204" pitchFamily="34" charset="-122"/>
                </a:rPr>
                <a:t>请在此粘贴或者输入你的文字内容</a:t>
              </a:r>
              <a:endParaRPr lang="en-US" altLang="zh-CN" sz="1333" b="1" dirty="0">
                <a:solidFill>
                  <a:prstClr val="black">
                    <a:lumMod val="65000"/>
                    <a:lumOff val="35000"/>
                  </a:prstClr>
                </a:solidFill>
                <a:latin typeface="微软雅黑" panose="020B0503020204020204" pitchFamily="34" charset="-122"/>
              </a:endParaRPr>
            </a:p>
          </p:txBody>
        </p:sp>
      </p:grpSp>
      <p:grpSp>
        <p:nvGrpSpPr>
          <p:cNvPr id="28" name="组合 27"/>
          <p:cNvGrpSpPr/>
          <p:nvPr/>
        </p:nvGrpSpPr>
        <p:grpSpPr>
          <a:xfrm>
            <a:off x="1583499" y="4164605"/>
            <a:ext cx="4131733" cy="1456267"/>
            <a:chOff x="1187624" y="2606255"/>
            <a:chExt cx="3098800" cy="1092200"/>
          </a:xfrm>
        </p:grpSpPr>
        <p:sp>
          <p:nvSpPr>
            <p:cNvPr id="29" name="矩形 28"/>
            <p:cNvSpPr/>
            <p:nvPr/>
          </p:nvSpPr>
          <p:spPr>
            <a:xfrm>
              <a:off x="1187624" y="2606255"/>
              <a:ext cx="706438" cy="693737"/>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endParaRPr lang="zh-CN" altLang="en-US" sz="2133" b="1">
                <a:solidFill>
                  <a:prstClr val="white"/>
                </a:solidFill>
                <a:latin typeface="微软雅黑" panose="020B0503020204020204" pitchFamily="34" charset="-122"/>
                <a:ea typeface="微软雅黑" panose="020B0503020204020204" pitchFamily="34" charset="-122"/>
              </a:endParaRPr>
            </a:p>
          </p:txBody>
        </p:sp>
        <p:sp>
          <p:nvSpPr>
            <p:cNvPr id="30" name="矩形 29"/>
            <p:cNvSpPr/>
            <p:nvPr/>
          </p:nvSpPr>
          <p:spPr>
            <a:xfrm>
              <a:off x="2233787" y="2614192"/>
              <a:ext cx="2052637" cy="476250"/>
            </a:xfrm>
            <a:prstGeom prst="rect">
              <a:avLst/>
            </a:prstGeom>
            <a:solidFill>
              <a:srgbClr val="E74C2E"/>
            </a:solidFill>
            <a:ln w="12700" cap="flat" cmpd="sng" algn="ctr">
              <a:noFill/>
              <a:prstDash val="solid"/>
              <a:miter lim="800000"/>
            </a:ln>
            <a:effectLst/>
          </p:spPr>
          <p:txBody>
            <a:bodyPr anchor="ctr"/>
            <a:lstStyle/>
            <a:p>
              <a:pPr defTabSz="914377">
                <a:defRPr/>
              </a:pPr>
              <a:r>
                <a:rPr lang="zh-CN" altLang="en-US" sz="1600" b="1" kern="0" dirty="0">
                  <a:solidFill>
                    <a:srgbClr val="FFFFFF"/>
                  </a:solidFill>
                  <a:latin typeface="微软雅黑" panose="020B0503020204020204" pitchFamily="34" charset="-122"/>
                  <a:ea typeface="微软雅黑" panose="020B0503020204020204" pitchFamily="34" charset="-122"/>
                </a:rPr>
                <a:t>点击添加标题</a:t>
              </a:r>
              <a:endParaRPr lang="en-US" altLang="zh-CN" sz="1600" b="1" kern="0" dirty="0">
                <a:solidFill>
                  <a:srgbClr val="FFFFFF"/>
                </a:solidFill>
                <a:latin typeface="微软雅黑" panose="020B0503020204020204" pitchFamily="34" charset="-122"/>
                <a:ea typeface="微软雅黑" panose="020B0503020204020204" pitchFamily="34" charset="-122"/>
              </a:endParaRPr>
            </a:p>
          </p:txBody>
        </p:sp>
        <p:sp>
          <p:nvSpPr>
            <p:cNvPr id="31" name="直角三角形 30"/>
            <p:cNvSpPr/>
            <p:nvPr/>
          </p:nvSpPr>
          <p:spPr>
            <a:xfrm rot="5400000" flipH="1" flipV="1">
              <a:off x="2087736" y="2633243"/>
              <a:ext cx="169863" cy="119062"/>
            </a:xfrm>
            <a:prstGeom prst="rtTriangle">
              <a:avLst/>
            </a:prstGeom>
            <a:solidFill>
              <a:srgbClr val="CB3517"/>
            </a:solidFill>
            <a:ln w="12700" cap="flat" cmpd="sng" algn="ctr">
              <a:noFill/>
              <a:prstDash val="solid"/>
              <a:miter lim="800000"/>
            </a:ln>
            <a:effectLst/>
          </p:spPr>
          <p:txBody>
            <a:bodyPr anchor="ctr"/>
            <a:lstStyle/>
            <a:p>
              <a:pPr algn="ctr" defTabSz="914377">
                <a:defRPr/>
              </a:pPr>
              <a:endParaRPr lang="zh-CN" altLang="en-US" sz="1067" b="1" kern="0">
                <a:solidFill>
                  <a:srgbClr val="909090"/>
                </a:solidFill>
                <a:latin typeface="微软雅黑" panose="020B0503020204020204" pitchFamily="34" charset="-122"/>
                <a:ea typeface="微软雅黑" panose="020B0503020204020204" pitchFamily="34" charset="-122"/>
              </a:endParaRPr>
            </a:p>
          </p:txBody>
        </p:sp>
        <p:sp>
          <p:nvSpPr>
            <p:cNvPr id="32" name="文本框 31"/>
            <p:cNvSpPr txBox="1">
              <a:spLocks noChangeArrowheads="1"/>
            </p:cNvSpPr>
            <p:nvPr/>
          </p:nvSpPr>
          <p:spPr bwMode="auto">
            <a:xfrm>
              <a:off x="2123728" y="3098380"/>
              <a:ext cx="202882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defTabSz="914377"/>
              <a:r>
                <a:rPr lang="zh-CN" altLang="en-US" sz="1400" b="1" dirty="0">
                  <a:solidFill>
                    <a:prstClr val="black">
                      <a:lumMod val="65000"/>
                      <a:lumOff val="35000"/>
                    </a:prstClr>
                  </a:solidFill>
                  <a:latin typeface="微软雅黑" panose="020B0503020204020204" pitchFamily="34" charset="-122"/>
                </a:rPr>
                <a:t>请在此粘贴或者输入你的文字内容</a:t>
              </a:r>
              <a:endParaRPr lang="en-US" altLang="zh-CN" sz="1400" b="1" dirty="0">
                <a:solidFill>
                  <a:prstClr val="black">
                    <a:lumMod val="65000"/>
                    <a:lumOff val="35000"/>
                  </a:prstClr>
                </a:solidFill>
                <a:latin typeface="微软雅黑" panose="020B0503020204020204" pitchFamily="34" charset="-122"/>
              </a:endParaRPr>
            </a:p>
            <a:p>
              <a:pPr defTabSz="914377"/>
              <a:r>
                <a:rPr lang="zh-CN" altLang="en-US" sz="1400" b="1" dirty="0">
                  <a:solidFill>
                    <a:prstClr val="black">
                      <a:lumMod val="65000"/>
                      <a:lumOff val="35000"/>
                    </a:prstClr>
                  </a:solidFill>
                  <a:latin typeface="微软雅黑" panose="020B0503020204020204" pitchFamily="34" charset="-122"/>
                </a:rPr>
                <a:t>请在此粘贴或者输入你的文字内容</a:t>
              </a:r>
              <a:endParaRPr lang="en-US" altLang="zh-CN" sz="1400" b="1" dirty="0">
                <a:solidFill>
                  <a:prstClr val="black">
                    <a:lumMod val="65000"/>
                    <a:lumOff val="35000"/>
                  </a:prstClr>
                </a:solidFill>
                <a:latin typeface="微软雅黑" panose="020B0503020204020204" pitchFamily="34" charset="-122"/>
              </a:endParaRPr>
            </a:p>
          </p:txBody>
        </p:sp>
      </p:grpSp>
      <p:grpSp>
        <p:nvGrpSpPr>
          <p:cNvPr id="33" name="组合 32"/>
          <p:cNvGrpSpPr/>
          <p:nvPr/>
        </p:nvGrpSpPr>
        <p:grpSpPr>
          <a:xfrm>
            <a:off x="6788384" y="2187639"/>
            <a:ext cx="4159249" cy="1458383"/>
            <a:chOff x="5091287" y="1123530"/>
            <a:chExt cx="3119437" cy="1093787"/>
          </a:xfrm>
        </p:grpSpPr>
        <p:sp>
          <p:nvSpPr>
            <p:cNvPr id="34" name="矩形 33"/>
            <p:cNvSpPr/>
            <p:nvPr/>
          </p:nvSpPr>
          <p:spPr>
            <a:xfrm>
              <a:off x="5091287" y="1131467"/>
              <a:ext cx="706437" cy="69215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endParaRPr lang="zh-CN" altLang="en-US" sz="2133" b="1">
                <a:solidFill>
                  <a:prstClr val="white"/>
                </a:solidFill>
                <a:latin typeface="微软雅黑" panose="020B0503020204020204" pitchFamily="34" charset="-122"/>
                <a:ea typeface="微软雅黑" panose="020B0503020204020204" pitchFamily="34" charset="-122"/>
              </a:endParaRPr>
            </a:p>
          </p:txBody>
        </p:sp>
        <p:sp>
          <p:nvSpPr>
            <p:cNvPr id="35" name="矩形 34"/>
            <p:cNvSpPr/>
            <p:nvPr/>
          </p:nvSpPr>
          <p:spPr>
            <a:xfrm>
              <a:off x="6150149" y="1131467"/>
              <a:ext cx="2060575" cy="476250"/>
            </a:xfrm>
            <a:prstGeom prst="rect">
              <a:avLst/>
            </a:prstGeom>
            <a:solidFill>
              <a:srgbClr val="E74C2E"/>
            </a:solidFill>
            <a:ln w="12700" cap="flat" cmpd="sng" algn="ctr">
              <a:noFill/>
              <a:prstDash val="solid"/>
              <a:miter lim="800000"/>
            </a:ln>
            <a:effectLst/>
          </p:spPr>
          <p:txBody>
            <a:bodyPr anchor="ctr"/>
            <a:lstStyle/>
            <a:p>
              <a:pPr defTabSz="914377">
                <a:defRPr/>
              </a:pPr>
              <a:r>
                <a:rPr lang="zh-CN" altLang="en-US" sz="1600" b="1" kern="0" dirty="0">
                  <a:solidFill>
                    <a:srgbClr val="FFFFFF"/>
                  </a:solidFill>
                  <a:latin typeface="微软雅黑" panose="020B0503020204020204" pitchFamily="34" charset="-122"/>
                  <a:ea typeface="微软雅黑" panose="020B0503020204020204" pitchFamily="34" charset="-122"/>
                </a:rPr>
                <a:t>点击添加标题</a:t>
              </a:r>
              <a:endParaRPr lang="en-US" altLang="zh-CN" sz="1600" b="1" kern="0" dirty="0">
                <a:solidFill>
                  <a:srgbClr val="FFFFFF"/>
                </a:solidFill>
                <a:latin typeface="微软雅黑" panose="020B0503020204020204" pitchFamily="34" charset="-122"/>
                <a:ea typeface="微软雅黑" panose="020B0503020204020204" pitchFamily="34" charset="-122"/>
              </a:endParaRPr>
            </a:p>
          </p:txBody>
        </p:sp>
        <p:sp>
          <p:nvSpPr>
            <p:cNvPr id="36" name="直角三角形 35"/>
            <p:cNvSpPr/>
            <p:nvPr/>
          </p:nvSpPr>
          <p:spPr>
            <a:xfrm rot="5400000" flipH="1" flipV="1">
              <a:off x="6012036" y="1147343"/>
              <a:ext cx="168275" cy="120650"/>
            </a:xfrm>
            <a:prstGeom prst="rtTriangle">
              <a:avLst/>
            </a:prstGeom>
            <a:solidFill>
              <a:srgbClr val="CB3517"/>
            </a:solidFill>
            <a:ln w="12700" cap="flat" cmpd="sng" algn="ctr">
              <a:noFill/>
              <a:prstDash val="solid"/>
              <a:miter lim="800000"/>
            </a:ln>
            <a:effectLst/>
          </p:spPr>
          <p:txBody>
            <a:bodyPr anchor="ctr"/>
            <a:lstStyle/>
            <a:p>
              <a:pPr algn="ctr" defTabSz="914377">
                <a:defRPr/>
              </a:pPr>
              <a:endParaRPr lang="zh-CN" altLang="en-US" sz="1467" b="1" kern="0">
                <a:solidFill>
                  <a:srgbClr val="909090"/>
                </a:solidFill>
                <a:latin typeface="微软雅黑" panose="020B0503020204020204" pitchFamily="34" charset="-122"/>
                <a:ea typeface="微软雅黑" panose="020B0503020204020204" pitchFamily="34" charset="-122"/>
              </a:endParaRPr>
            </a:p>
          </p:txBody>
        </p:sp>
        <p:sp>
          <p:nvSpPr>
            <p:cNvPr id="37" name="文本框 38"/>
            <p:cNvSpPr txBox="1">
              <a:spLocks noChangeArrowheads="1"/>
            </p:cNvSpPr>
            <p:nvPr/>
          </p:nvSpPr>
          <p:spPr bwMode="auto">
            <a:xfrm>
              <a:off x="6084168" y="1617242"/>
              <a:ext cx="202882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defTabSz="914377"/>
              <a:r>
                <a:rPr lang="zh-CN" altLang="en-US" sz="1400" b="1" dirty="0">
                  <a:solidFill>
                    <a:prstClr val="black">
                      <a:lumMod val="65000"/>
                      <a:lumOff val="35000"/>
                    </a:prstClr>
                  </a:solidFill>
                  <a:latin typeface="微软雅黑" panose="020B0503020204020204" pitchFamily="34" charset="-122"/>
                </a:rPr>
                <a:t>请在此粘贴或者输入你的文字内容</a:t>
              </a:r>
              <a:endParaRPr lang="en-US" altLang="zh-CN" sz="1400" b="1" dirty="0">
                <a:solidFill>
                  <a:prstClr val="black">
                    <a:lumMod val="65000"/>
                    <a:lumOff val="35000"/>
                  </a:prstClr>
                </a:solidFill>
                <a:latin typeface="微软雅黑" panose="020B0503020204020204" pitchFamily="34" charset="-122"/>
              </a:endParaRPr>
            </a:p>
            <a:p>
              <a:pPr defTabSz="914377"/>
              <a:r>
                <a:rPr lang="zh-CN" altLang="en-US" sz="1400" b="1" dirty="0">
                  <a:solidFill>
                    <a:prstClr val="black">
                      <a:lumMod val="65000"/>
                      <a:lumOff val="35000"/>
                    </a:prstClr>
                  </a:solidFill>
                  <a:latin typeface="微软雅黑" panose="020B0503020204020204" pitchFamily="34" charset="-122"/>
                </a:rPr>
                <a:t>请在此粘贴或者输入你的文字内容</a:t>
              </a:r>
              <a:endParaRPr lang="en-US" altLang="zh-CN" sz="1400" b="1" dirty="0">
                <a:solidFill>
                  <a:prstClr val="black">
                    <a:lumMod val="65000"/>
                    <a:lumOff val="35000"/>
                  </a:prstClr>
                </a:solidFill>
                <a:latin typeface="微软雅黑" panose="020B0503020204020204" pitchFamily="34" charset="-122"/>
              </a:endParaRPr>
            </a:p>
          </p:txBody>
        </p:sp>
      </p:grpSp>
      <p:grpSp>
        <p:nvGrpSpPr>
          <p:cNvPr id="38" name="组合 37"/>
          <p:cNvGrpSpPr/>
          <p:nvPr/>
        </p:nvGrpSpPr>
        <p:grpSpPr>
          <a:xfrm>
            <a:off x="6788738" y="4165519"/>
            <a:ext cx="4158895" cy="1463820"/>
            <a:chOff x="5091553" y="2606940"/>
            <a:chExt cx="3119171" cy="1097865"/>
          </a:xfrm>
        </p:grpSpPr>
        <p:sp>
          <p:nvSpPr>
            <p:cNvPr id="39" name="矩形 38"/>
            <p:cNvSpPr/>
            <p:nvPr/>
          </p:nvSpPr>
          <p:spPr>
            <a:xfrm>
              <a:off x="5091553" y="2606940"/>
              <a:ext cx="705485" cy="692451"/>
            </a:xfrm>
            <a:prstGeom prst="rect">
              <a:avLst/>
            </a:prstGeom>
            <a:blipFill>
              <a:blip r:embed="rId5"/>
              <a:srcRect/>
              <a:stretch>
                <a:fillRect l="1340" r="134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endParaRPr lang="zh-CN" altLang="en-US" sz="2133" b="1">
                <a:solidFill>
                  <a:prstClr val="white"/>
                </a:solidFill>
                <a:latin typeface="微软雅黑" panose="020B0503020204020204" pitchFamily="34" charset="-122"/>
                <a:ea typeface="微软雅黑" panose="020B0503020204020204" pitchFamily="34" charset="-122"/>
              </a:endParaRPr>
            </a:p>
          </p:txBody>
        </p:sp>
        <p:sp>
          <p:nvSpPr>
            <p:cNvPr id="40" name="矩形 39"/>
            <p:cNvSpPr/>
            <p:nvPr/>
          </p:nvSpPr>
          <p:spPr>
            <a:xfrm>
              <a:off x="6150149" y="2622130"/>
              <a:ext cx="2060575" cy="476250"/>
            </a:xfrm>
            <a:prstGeom prst="rect">
              <a:avLst/>
            </a:prstGeom>
            <a:solidFill>
              <a:srgbClr val="E74C2E"/>
            </a:solidFill>
            <a:ln w="12700" cap="flat" cmpd="sng" algn="ctr">
              <a:noFill/>
              <a:prstDash val="solid"/>
              <a:miter lim="800000"/>
            </a:ln>
            <a:effectLst/>
          </p:spPr>
          <p:txBody>
            <a:bodyPr anchor="ctr"/>
            <a:lstStyle/>
            <a:p>
              <a:pPr defTabSz="914377">
                <a:defRPr/>
              </a:pPr>
              <a:r>
                <a:rPr lang="zh-CN" altLang="en-US" sz="1600" b="1" kern="0" dirty="0">
                  <a:solidFill>
                    <a:srgbClr val="FFFFFF"/>
                  </a:solidFill>
                  <a:latin typeface="微软雅黑" panose="020B0503020204020204" pitchFamily="34" charset="-122"/>
                  <a:ea typeface="微软雅黑" panose="020B0503020204020204" pitchFamily="34" charset="-122"/>
                </a:rPr>
                <a:t>点击添加标题</a:t>
              </a:r>
              <a:endParaRPr lang="en-US" altLang="zh-CN" sz="1600" b="1" kern="0" dirty="0">
                <a:solidFill>
                  <a:srgbClr val="FFFFFF"/>
                </a:solidFill>
                <a:latin typeface="微软雅黑" panose="020B0503020204020204" pitchFamily="34" charset="-122"/>
                <a:ea typeface="微软雅黑" panose="020B0503020204020204" pitchFamily="34" charset="-122"/>
              </a:endParaRPr>
            </a:p>
          </p:txBody>
        </p:sp>
        <p:sp>
          <p:nvSpPr>
            <p:cNvPr id="41" name="直角三角形 40"/>
            <p:cNvSpPr/>
            <p:nvPr/>
          </p:nvSpPr>
          <p:spPr>
            <a:xfrm rot="5400000" flipH="1" flipV="1">
              <a:off x="6012036" y="2638005"/>
              <a:ext cx="168275" cy="120650"/>
            </a:xfrm>
            <a:prstGeom prst="rtTriangle">
              <a:avLst/>
            </a:prstGeom>
            <a:solidFill>
              <a:srgbClr val="CB3517"/>
            </a:solidFill>
            <a:ln w="12700" cap="flat" cmpd="sng" algn="ctr">
              <a:noFill/>
              <a:prstDash val="solid"/>
              <a:miter lim="800000"/>
            </a:ln>
            <a:effectLst/>
          </p:spPr>
          <p:txBody>
            <a:bodyPr anchor="ctr"/>
            <a:lstStyle/>
            <a:p>
              <a:pPr algn="ctr" defTabSz="914377">
                <a:defRPr/>
              </a:pPr>
              <a:endParaRPr lang="zh-CN" altLang="en-US" sz="1467" b="1" kern="0">
                <a:solidFill>
                  <a:srgbClr val="909090"/>
                </a:solidFill>
                <a:latin typeface="微软雅黑" panose="020B0503020204020204" pitchFamily="34" charset="-122"/>
                <a:ea typeface="微软雅黑" panose="020B0503020204020204" pitchFamily="34" charset="-122"/>
              </a:endParaRPr>
            </a:p>
          </p:txBody>
        </p:sp>
        <p:sp>
          <p:nvSpPr>
            <p:cNvPr id="42" name="文本框 39"/>
            <p:cNvSpPr txBox="1">
              <a:spLocks noChangeArrowheads="1"/>
            </p:cNvSpPr>
            <p:nvPr/>
          </p:nvSpPr>
          <p:spPr bwMode="auto">
            <a:xfrm>
              <a:off x="6084168" y="3104730"/>
              <a:ext cx="202882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defTabSz="914377"/>
              <a:r>
                <a:rPr lang="zh-CN" altLang="en-US" sz="1400" b="1" dirty="0">
                  <a:solidFill>
                    <a:prstClr val="black">
                      <a:lumMod val="65000"/>
                      <a:lumOff val="35000"/>
                    </a:prstClr>
                  </a:solidFill>
                  <a:latin typeface="微软雅黑" panose="020B0503020204020204" pitchFamily="34" charset="-122"/>
                </a:rPr>
                <a:t>请在此粘贴或者输入你的文字内容</a:t>
              </a:r>
              <a:endParaRPr lang="en-US" altLang="zh-CN" sz="1400" b="1" dirty="0">
                <a:solidFill>
                  <a:prstClr val="black">
                    <a:lumMod val="65000"/>
                    <a:lumOff val="35000"/>
                  </a:prstClr>
                </a:solidFill>
                <a:latin typeface="微软雅黑" panose="020B0503020204020204" pitchFamily="34" charset="-122"/>
              </a:endParaRPr>
            </a:p>
            <a:p>
              <a:pPr defTabSz="914377"/>
              <a:r>
                <a:rPr lang="zh-CN" altLang="en-US" sz="1400" b="1" dirty="0">
                  <a:solidFill>
                    <a:prstClr val="black">
                      <a:lumMod val="65000"/>
                      <a:lumOff val="35000"/>
                    </a:prstClr>
                  </a:solidFill>
                  <a:latin typeface="微软雅黑" panose="020B0503020204020204" pitchFamily="34" charset="-122"/>
                </a:rPr>
                <a:t>请在此粘贴或者输入你的文字内容</a:t>
              </a:r>
              <a:endParaRPr lang="en-US" altLang="zh-CN" sz="1400" b="1" dirty="0">
                <a:solidFill>
                  <a:prstClr val="black">
                    <a:lumMod val="65000"/>
                    <a:lumOff val="35000"/>
                  </a:prstClr>
                </a:solidFill>
                <a:latin typeface="微软雅黑" panose="020B0503020204020204" pitchFamily="34" charset="-122"/>
              </a:endParaRPr>
            </a:p>
          </p:txBody>
        </p:sp>
      </p:grpSp>
    </p:spTree>
    <p:extLst>
      <p:ext uri="{BB962C8B-B14F-4D97-AF65-F5344CB8AC3E}">
        <p14:creationId xmlns:p14="http://schemas.microsoft.com/office/powerpoint/2010/main" val="1750504838"/>
      </p:ext>
    </p:extLst>
  </p:cSld>
  <p:clrMapOvr>
    <a:masterClrMapping/>
  </p:clrMapOvr>
  <mc:AlternateContent xmlns:mc="http://schemas.openxmlformats.org/markup-compatibility/2006">
    <mc:Choice xmlns:p14="http://schemas.microsoft.com/office/powerpoint/2010/main" Requires="p14">
      <p:transition spd="slow" p14:dur="1600" advTm="0">
        <p14:prism isInverted="1"/>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 presetClass="entr" presetSubtype="4"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ppt_x"/>
                                          </p:val>
                                        </p:tav>
                                        <p:tav tm="100000">
                                          <p:val>
                                            <p:strVal val="#ppt_x"/>
                                          </p:val>
                                        </p:tav>
                                      </p:tavLst>
                                    </p:anim>
                                    <p:anim calcmode="lin" valueType="num">
                                      <p:cBhvr additive="base">
                                        <p:cTn id="18" dur="500" fill="hold"/>
                                        <p:tgtEl>
                                          <p:spTgt spid="23"/>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nodeType="afterEffect">
                                  <p:stCondLst>
                                    <p:cond delay="0"/>
                                  </p:stCondLst>
                                  <p:childTnLst>
                                    <p:set>
                                      <p:cBhvr>
                                        <p:cTn id="21" dur="1" fill="hold">
                                          <p:stCondLst>
                                            <p:cond delay="0"/>
                                          </p:stCondLst>
                                        </p:cTn>
                                        <p:tgtEl>
                                          <p:spTgt spid="33"/>
                                        </p:tgtEl>
                                        <p:attrNameLst>
                                          <p:attrName>style.visibility</p:attrName>
                                        </p:attrNameLst>
                                      </p:cBhvr>
                                      <p:to>
                                        <p:strVal val="visible"/>
                                      </p:to>
                                    </p:set>
                                    <p:anim calcmode="lin" valueType="num">
                                      <p:cBhvr additive="base">
                                        <p:cTn id="22" dur="500" fill="hold"/>
                                        <p:tgtEl>
                                          <p:spTgt spid="33"/>
                                        </p:tgtEl>
                                        <p:attrNameLst>
                                          <p:attrName>ppt_x</p:attrName>
                                        </p:attrNameLst>
                                      </p:cBhvr>
                                      <p:tavLst>
                                        <p:tav tm="0">
                                          <p:val>
                                            <p:strVal val="#ppt_x"/>
                                          </p:val>
                                        </p:tav>
                                        <p:tav tm="100000">
                                          <p:val>
                                            <p:strVal val="#ppt_x"/>
                                          </p:val>
                                        </p:tav>
                                      </p:tavLst>
                                    </p:anim>
                                    <p:anim calcmode="lin" valueType="num">
                                      <p:cBhvr additive="base">
                                        <p:cTn id="23" dur="500" fill="hold"/>
                                        <p:tgtEl>
                                          <p:spTgt spid="33"/>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2" presetClass="entr" presetSubtype="4" fill="hold" nodeType="after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ppt_x"/>
                                          </p:val>
                                        </p:tav>
                                        <p:tav tm="100000">
                                          <p:val>
                                            <p:strVal val="#ppt_x"/>
                                          </p:val>
                                        </p:tav>
                                      </p:tavLst>
                                    </p:anim>
                                    <p:anim calcmode="lin" valueType="num">
                                      <p:cBhvr additive="base">
                                        <p:cTn id="28" dur="500" fill="hold"/>
                                        <p:tgtEl>
                                          <p:spTgt spid="28"/>
                                        </p:tgtEl>
                                        <p:attrNameLst>
                                          <p:attrName>ppt_y</p:attrName>
                                        </p:attrNameLst>
                                      </p:cBhvr>
                                      <p:tavLst>
                                        <p:tav tm="0">
                                          <p:val>
                                            <p:strVal val="1+#ppt_h/2"/>
                                          </p:val>
                                        </p:tav>
                                        <p:tav tm="100000">
                                          <p:val>
                                            <p:strVal val="#ppt_y"/>
                                          </p:val>
                                        </p:tav>
                                      </p:tavLst>
                                    </p:anim>
                                  </p:childTnLst>
                                </p:cTn>
                              </p:par>
                            </p:childTnLst>
                          </p:cTn>
                        </p:par>
                        <p:par>
                          <p:cTn id="29" fill="hold">
                            <p:stCondLst>
                              <p:cond delay="1500"/>
                            </p:stCondLst>
                            <p:childTnLst>
                              <p:par>
                                <p:cTn id="30" presetID="2" presetClass="entr" presetSubtype="4" fill="hold" nodeType="afterEffect">
                                  <p:stCondLst>
                                    <p:cond delay="0"/>
                                  </p:stCondLst>
                                  <p:childTnLst>
                                    <p:set>
                                      <p:cBhvr>
                                        <p:cTn id="31" dur="1" fill="hold">
                                          <p:stCondLst>
                                            <p:cond delay="0"/>
                                          </p:stCondLst>
                                        </p:cTn>
                                        <p:tgtEl>
                                          <p:spTgt spid="38"/>
                                        </p:tgtEl>
                                        <p:attrNameLst>
                                          <p:attrName>style.visibility</p:attrName>
                                        </p:attrNameLst>
                                      </p:cBhvr>
                                      <p:to>
                                        <p:strVal val="visible"/>
                                      </p:to>
                                    </p:set>
                                    <p:anim calcmode="lin" valueType="num">
                                      <p:cBhvr additive="base">
                                        <p:cTn id="32" dur="500" fill="hold"/>
                                        <p:tgtEl>
                                          <p:spTgt spid="38"/>
                                        </p:tgtEl>
                                        <p:attrNameLst>
                                          <p:attrName>ppt_x</p:attrName>
                                        </p:attrNameLst>
                                      </p:cBhvr>
                                      <p:tavLst>
                                        <p:tav tm="0">
                                          <p:val>
                                            <p:strVal val="#ppt_x"/>
                                          </p:val>
                                        </p:tav>
                                        <p:tav tm="100000">
                                          <p:val>
                                            <p:strVal val="#ppt_x"/>
                                          </p:val>
                                        </p:tav>
                                      </p:tavLst>
                                    </p:anim>
                                    <p:anim calcmode="lin" valueType="num">
                                      <p:cBhvr additive="base">
                                        <p:cTn id="33"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4294967295"/>
          </p:nvPr>
        </p:nvSpPr>
        <p:spPr>
          <a:xfrm>
            <a:off x="82848" y="6404447"/>
            <a:ext cx="2844800" cy="365125"/>
          </a:xfrm>
          <a:prstGeom prst="rect">
            <a:avLst/>
          </a:prstGeom>
        </p:spPr>
        <p:txBody>
          <a:bodyPr vert="horz" lIns="121920" tIns="60960" rIns="121920" bIns="60960" rtlCol="0" anchor="ctr"/>
          <a:lstStyle>
            <a:lvl1pPr algn="l">
              <a:defRPr sz="1600">
                <a:solidFill>
                  <a:schemeClr val="bg1"/>
                </a:solidFill>
                <a:latin typeface="Impact" panose="020B0806030902050204" pitchFamily="34" charset="0"/>
                <a:ea typeface="+mn-ea"/>
              </a:defRPr>
            </a:lvl1pPr>
          </a:lstStyle>
          <a:p>
            <a:fld id="{9EB7AECC-7B6E-4838-B244-B8E9DDF8F422}" type="datetime1">
              <a:rPr lang="zh-CN" altLang="en-US" smtClean="0">
                <a:solidFill>
                  <a:prstClr val="white"/>
                </a:solidFill>
              </a:rPr>
              <a:pPr/>
              <a:t>2018/1/24</a:t>
            </a:fld>
            <a:endParaRPr lang="zh-CN" altLang="en-US" dirty="0">
              <a:solidFill>
                <a:prstClr val="white"/>
              </a:solidFill>
            </a:endParaRPr>
          </a:p>
        </p:txBody>
      </p:sp>
      <p:sp>
        <p:nvSpPr>
          <p:cNvPr id="17" name="TextBox 36"/>
          <p:cNvSpPr txBox="1"/>
          <p:nvPr/>
        </p:nvSpPr>
        <p:spPr>
          <a:xfrm>
            <a:off x="1436199" y="430651"/>
            <a:ext cx="2377574" cy="420564"/>
          </a:xfrm>
          <a:prstGeom prst="rect">
            <a:avLst/>
          </a:prstGeom>
          <a:noFill/>
        </p:spPr>
        <p:txBody>
          <a:bodyPr wrap="none" rtlCol="0">
            <a:spAutoFit/>
          </a:bodyPr>
          <a:lstStyle/>
          <a:p>
            <a:pPr defTabSz="914377"/>
            <a:r>
              <a:rPr lang="zh-CN" altLang="en-US" sz="2133" b="1" dirty="0">
                <a:solidFill>
                  <a:srgbClr val="E74C2E"/>
                </a:solidFill>
                <a:latin typeface="Impact" panose="020B0806030902050204" pitchFamily="34" charset="0"/>
                <a:ea typeface="微软雅黑" panose="020B0503020204020204" pitchFamily="34" charset="-122"/>
              </a:rPr>
              <a:t>单击此处添加标题</a:t>
            </a:r>
            <a:endParaRPr lang="zh-CN" altLang="en-US" sz="2133" b="1" dirty="0">
              <a:solidFill>
                <a:srgbClr val="E74C2E"/>
              </a:solidFill>
              <a:latin typeface="Impact" panose="020B0806030902050204" pitchFamily="34" charset="0"/>
              <a:ea typeface="微软雅黑" panose="020B0503020204020204" pitchFamily="34" charset="-122"/>
            </a:endParaRPr>
          </a:p>
        </p:txBody>
      </p:sp>
      <p:grpSp>
        <p:nvGrpSpPr>
          <p:cNvPr id="23" name="组合 22"/>
          <p:cNvGrpSpPr/>
          <p:nvPr/>
        </p:nvGrpSpPr>
        <p:grpSpPr>
          <a:xfrm>
            <a:off x="9007873" y="2943066"/>
            <a:ext cx="1835123" cy="2196561"/>
            <a:chOff x="6731934" y="2004449"/>
            <a:chExt cx="1376342" cy="1647421"/>
          </a:xfrm>
        </p:grpSpPr>
        <p:sp>
          <p:nvSpPr>
            <p:cNvPr id="24" name="圆角矩形 23"/>
            <p:cNvSpPr/>
            <p:nvPr/>
          </p:nvSpPr>
          <p:spPr>
            <a:xfrm>
              <a:off x="6731934" y="2007907"/>
              <a:ext cx="1376342" cy="1643963"/>
            </a:xfrm>
            <a:prstGeom prst="roundRect">
              <a:avLst>
                <a:gd name="adj" fmla="val 6426"/>
              </a:avLst>
            </a:prstGeom>
            <a:solidFill>
              <a:schemeClr val="bg1">
                <a:lumMod val="75000"/>
              </a:schemeClr>
            </a:solidFill>
            <a:ln w="25400" cap="flat" cmpd="sng" algn="ctr">
              <a:solidFill>
                <a:sysClr val="windowText" lastClr="000000">
                  <a:lumMod val="65000"/>
                  <a:lumOff val="35000"/>
                </a:sysClr>
              </a:solidFill>
              <a:prstDash val="solid"/>
            </a:ln>
            <a:effectLst/>
          </p:spPr>
          <p:txBody>
            <a:bodyPr lIns="91440" tIns="45720" rIns="91440" bIns="240000" anchor="b"/>
            <a:lstStyle/>
            <a:p>
              <a:pPr algn="ctr" defTabSz="914377">
                <a:defRPr/>
              </a:pPr>
              <a:r>
                <a:rPr lang="zh-CN" altLang="en-US" kern="0">
                  <a:solidFill>
                    <a:srgbClr val="FFFFFF"/>
                  </a:solidFill>
                  <a:latin typeface="微软雅黑" panose="020B0503020204020204" pitchFamily="34" charset="-122"/>
                  <a:ea typeface="微软雅黑" panose="020B0503020204020204" pitchFamily="34" charset="-122"/>
                </a:rPr>
                <a:t>输入标题</a:t>
              </a:r>
              <a:endParaRPr lang="en-US" altLang="zh-CN" kern="0">
                <a:solidFill>
                  <a:srgbClr val="FFFFFF"/>
                </a:solidFill>
                <a:latin typeface="微软雅黑" panose="020B0503020204020204" pitchFamily="34" charset="-122"/>
                <a:ea typeface="微软雅黑" panose="020B0503020204020204" pitchFamily="34" charset="-122"/>
              </a:endParaRPr>
            </a:p>
          </p:txBody>
        </p:sp>
        <p:sp>
          <p:nvSpPr>
            <p:cNvPr id="25" name="圆角矩形 17"/>
            <p:cNvSpPr/>
            <p:nvPr/>
          </p:nvSpPr>
          <p:spPr>
            <a:xfrm>
              <a:off x="6731934" y="2004449"/>
              <a:ext cx="1376342" cy="809782"/>
            </a:xfrm>
            <a:custGeom>
              <a:avLst/>
              <a:gdLst/>
              <a:ahLst/>
              <a:cxnLst/>
              <a:rect l="l" t="t" r="r" b="b"/>
              <a:pathLst>
                <a:path w="2592288" h="1525193">
                  <a:moveTo>
                    <a:pt x="166580" y="0"/>
                  </a:moveTo>
                  <a:lnTo>
                    <a:pt x="2425708" y="0"/>
                  </a:lnTo>
                  <a:cubicBezTo>
                    <a:pt x="2517708" y="0"/>
                    <a:pt x="2592288" y="74580"/>
                    <a:pt x="2592288" y="166580"/>
                  </a:cubicBezTo>
                  <a:lnTo>
                    <a:pt x="2592288" y="1525193"/>
                  </a:lnTo>
                  <a:lnTo>
                    <a:pt x="0" y="1525193"/>
                  </a:lnTo>
                  <a:lnTo>
                    <a:pt x="0" y="166580"/>
                  </a:lnTo>
                  <a:cubicBezTo>
                    <a:pt x="0" y="74580"/>
                    <a:pt x="74580" y="0"/>
                    <a:pt x="166580" y="0"/>
                  </a:cubicBezTo>
                  <a:close/>
                </a:path>
              </a:pathLst>
            </a:cu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6200000" scaled="1"/>
              <a:tileRect/>
            </a:gradFill>
            <a:ln w="25400" cap="flat" cmpd="sng" algn="ctr">
              <a:noFill/>
              <a:prstDash val="solid"/>
            </a:ln>
            <a:effectLst/>
          </p:spPr>
          <p:txBody>
            <a:bodyPr lIns="91440" tIns="45720" rIns="91440" bIns="45720" anchor="ctr"/>
            <a:lstStyle/>
            <a:p>
              <a:pPr algn="ctr" defTabSz="914377">
                <a:defRPr/>
              </a:pPr>
              <a:r>
                <a:rPr lang="en-US" sz="3733" kern="0">
                  <a:solidFill>
                    <a:sysClr val="window" lastClr="FFFFFF"/>
                  </a:solidFill>
                  <a:latin typeface="Impact" panose="020B0806030902050204" pitchFamily="34" charset="0"/>
                </a:rPr>
                <a:t>05</a:t>
              </a:r>
            </a:p>
          </p:txBody>
        </p:sp>
      </p:grpSp>
      <p:grpSp>
        <p:nvGrpSpPr>
          <p:cNvPr id="26" name="组合 25"/>
          <p:cNvGrpSpPr/>
          <p:nvPr/>
        </p:nvGrpSpPr>
        <p:grpSpPr>
          <a:xfrm>
            <a:off x="1679509" y="2960632"/>
            <a:ext cx="1835123" cy="2196561"/>
            <a:chOff x="1259632" y="2004449"/>
            <a:chExt cx="1376342" cy="1647421"/>
          </a:xfrm>
        </p:grpSpPr>
        <p:sp>
          <p:nvSpPr>
            <p:cNvPr id="27" name="圆角矩形 26"/>
            <p:cNvSpPr/>
            <p:nvPr/>
          </p:nvSpPr>
          <p:spPr>
            <a:xfrm>
              <a:off x="1259632" y="2007907"/>
              <a:ext cx="1376342" cy="1643963"/>
            </a:xfrm>
            <a:prstGeom prst="roundRect">
              <a:avLst>
                <a:gd name="adj" fmla="val 6426"/>
              </a:avLst>
            </a:prstGeom>
            <a:solidFill>
              <a:schemeClr val="bg1">
                <a:lumMod val="75000"/>
              </a:schemeClr>
            </a:solidFill>
            <a:ln w="25400" cap="flat" cmpd="sng" algn="ctr">
              <a:solidFill>
                <a:sysClr val="windowText" lastClr="000000">
                  <a:lumMod val="65000"/>
                  <a:lumOff val="35000"/>
                </a:sysClr>
              </a:solidFill>
              <a:prstDash val="solid"/>
            </a:ln>
            <a:effectLst/>
          </p:spPr>
          <p:txBody>
            <a:bodyPr lIns="91440" tIns="45720" rIns="91440" bIns="240000" anchor="b"/>
            <a:lstStyle/>
            <a:p>
              <a:pPr algn="ctr" defTabSz="914377">
                <a:defRPr/>
              </a:pPr>
              <a:r>
                <a:rPr lang="zh-CN" altLang="en-US" kern="0">
                  <a:solidFill>
                    <a:srgbClr val="FFFFFF"/>
                  </a:solidFill>
                  <a:latin typeface="微软雅黑" panose="020B0503020204020204" pitchFamily="34" charset="-122"/>
                  <a:ea typeface="微软雅黑" panose="020B0503020204020204" pitchFamily="34" charset="-122"/>
                </a:rPr>
                <a:t>输入标题</a:t>
              </a:r>
              <a:endParaRPr lang="en-US" kern="0">
                <a:solidFill>
                  <a:srgbClr val="FFFFFF"/>
                </a:solidFill>
                <a:latin typeface="微软雅黑" panose="020B0503020204020204" pitchFamily="34" charset="-122"/>
                <a:ea typeface="微软雅黑" panose="020B0503020204020204" pitchFamily="34" charset="-122"/>
              </a:endParaRPr>
            </a:p>
          </p:txBody>
        </p:sp>
        <p:sp>
          <p:nvSpPr>
            <p:cNvPr id="28" name="圆角矩形 17"/>
            <p:cNvSpPr/>
            <p:nvPr/>
          </p:nvSpPr>
          <p:spPr>
            <a:xfrm>
              <a:off x="1259632" y="2004449"/>
              <a:ext cx="1376342" cy="809782"/>
            </a:xfrm>
            <a:custGeom>
              <a:avLst/>
              <a:gdLst/>
              <a:ahLst/>
              <a:cxnLst/>
              <a:rect l="l" t="t" r="r" b="b"/>
              <a:pathLst>
                <a:path w="2592288" h="1525193">
                  <a:moveTo>
                    <a:pt x="166580" y="0"/>
                  </a:moveTo>
                  <a:lnTo>
                    <a:pt x="2425708" y="0"/>
                  </a:lnTo>
                  <a:cubicBezTo>
                    <a:pt x="2517708" y="0"/>
                    <a:pt x="2592288" y="74580"/>
                    <a:pt x="2592288" y="166580"/>
                  </a:cubicBezTo>
                  <a:lnTo>
                    <a:pt x="2592288" y="1525193"/>
                  </a:lnTo>
                  <a:lnTo>
                    <a:pt x="0" y="1525193"/>
                  </a:lnTo>
                  <a:lnTo>
                    <a:pt x="0" y="166580"/>
                  </a:lnTo>
                  <a:cubicBezTo>
                    <a:pt x="0" y="74580"/>
                    <a:pt x="74580" y="0"/>
                    <a:pt x="166580" y="0"/>
                  </a:cubicBezTo>
                  <a:close/>
                </a:path>
              </a:pathLst>
            </a:cu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6200000" scaled="1"/>
              <a:tileRect/>
            </a:gradFill>
            <a:ln w="25400" cap="flat" cmpd="sng" algn="ctr">
              <a:noFill/>
              <a:prstDash val="solid"/>
            </a:ln>
            <a:effectLst/>
          </p:spPr>
          <p:txBody>
            <a:bodyPr lIns="91440" tIns="45720" rIns="91440" bIns="45720" anchor="ctr"/>
            <a:lstStyle/>
            <a:p>
              <a:pPr algn="ctr" defTabSz="914377">
                <a:defRPr/>
              </a:pPr>
              <a:r>
                <a:rPr lang="en-US" sz="3733" kern="0">
                  <a:solidFill>
                    <a:sysClr val="window" lastClr="FFFFFF"/>
                  </a:solidFill>
                  <a:latin typeface="Impact" panose="020B0806030902050204" pitchFamily="34" charset="0"/>
                </a:rPr>
                <a:t>01</a:t>
              </a:r>
            </a:p>
          </p:txBody>
        </p:sp>
      </p:grpSp>
      <p:grpSp>
        <p:nvGrpSpPr>
          <p:cNvPr id="29" name="组合 28"/>
          <p:cNvGrpSpPr/>
          <p:nvPr/>
        </p:nvGrpSpPr>
        <p:grpSpPr>
          <a:xfrm>
            <a:off x="5347905" y="2965242"/>
            <a:ext cx="1835123" cy="2191951"/>
            <a:chOff x="4010929" y="2007907"/>
            <a:chExt cx="1376342" cy="1643963"/>
          </a:xfrm>
        </p:grpSpPr>
        <p:sp>
          <p:nvSpPr>
            <p:cNvPr id="30" name="圆角矩形 29"/>
            <p:cNvSpPr/>
            <p:nvPr/>
          </p:nvSpPr>
          <p:spPr>
            <a:xfrm>
              <a:off x="4010929" y="2007907"/>
              <a:ext cx="1376342" cy="1643963"/>
            </a:xfrm>
            <a:prstGeom prst="roundRect">
              <a:avLst>
                <a:gd name="adj" fmla="val 6426"/>
              </a:avLst>
            </a:prstGeom>
            <a:solidFill>
              <a:schemeClr val="bg1">
                <a:lumMod val="75000"/>
              </a:schemeClr>
            </a:solidFill>
            <a:ln w="25400" cap="flat" cmpd="sng" algn="ctr">
              <a:solidFill>
                <a:sysClr val="windowText" lastClr="000000">
                  <a:lumMod val="65000"/>
                  <a:lumOff val="35000"/>
                </a:sysClr>
              </a:solidFill>
              <a:prstDash val="solid"/>
            </a:ln>
            <a:effectLst/>
          </p:spPr>
          <p:txBody>
            <a:bodyPr lIns="91440" tIns="45720" rIns="91440" bIns="240000" anchor="b"/>
            <a:lstStyle/>
            <a:p>
              <a:pPr algn="ctr" defTabSz="914377">
                <a:defRPr/>
              </a:pPr>
              <a:r>
                <a:rPr lang="zh-CN" altLang="en-US" kern="0">
                  <a:solidFill>
                    <a:srgbClr val="FFFFFF"/>
                  </a:solidFill>
                  <a:latin typeface="微软雅黑" panose="020B0503020204020204" pitchFamily="34" charset="-122"/>
                  <a:ea typeface="微软雅黑" panose="020B0503020204020204" pitchFamily="34" charset="-122"/>
                </a:rPr>
                <a:t>输入标题</a:t>
              </a:r>
              <a:endParaRPr lang="en-US" altLang="zh-CN" kern="0">
                <a:solidFill>
                  <a:srgbClr val="FFFFFF"/>
                </a:solidFill>
                <a:latin typeface="微软雅黑" panose="020B0503020204020204" pitchFamily="34" charset="-122"/>
                <a:ea typeface="微软雅黑" panose="020B0503020204020204" pitchFamily="34" charset="-122"/>
              </a:endParaRPr>
            </a:p>
          </p:txBody>
        </p:sp>
        <p:sp>
          <p:nvSpPr>
            <p:cNvPr id="31" name="圆角矩形 17"/>
            <p:cNvSpPr/>
            <p:nvPr/>
          </p:nvSpPr>
          <p:spPr>
            <a:xfrm>
              <a:off x="4010929" y="2020108"/>
              <a:ext cx="1376342" cy="809782"/>
            </a:xfrm>
            <a:custGeom>
              <a:avLst/>
              <a:gdLst/>
              <a:ahLst/>
              <a:cxnLst/>
              <a:rect l="l" t="t" r="r" b="b"/>
              <a:pathLst>
                <a:path w="2592288" h="1525193">
                  <a:moveTo>
                    <a:pt x="166580" y="0"/>
                  </a:moveTo>
                  <a:lnTo>
                    <a:pt x="2425708" y="0"/>
                  </a:lnTo>
                  <a:cubicBezTo>
                    <a:pt x="2517708" y="0"/>
                    <a:pt x="2592288" y="74580"/>
                    <a:pt x="2592288" y="166580"/>
                  </a:cubicBezTo>
                  <a:lnTo>
                    <a:pt x="2592288" y="1525193"/>
                  </a:lnTo>
                  <a:lnTo>
                    <a:pt x="0" y="1525193"/>
                  </a:lnTo>
                  <a:lnTo>
                    <a:pt x="0" y="166580"/>
                  </a:lnTo>
                  <a:cubicBezTo>
                    <a:pt x="0" y="74580"/>
                    <a:pt x="74580" y="0"/>
                    <a:pt x="166580" y="0"/>
                  </a:cubicBezTo>
                  <a:close/>
                </a:path>
              </a:pathLst>
            </a:cu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6200000" scaled="1"/>
              <a:tileRect/>
            </a:gradFill>
            <a:ln w="25400" cap="flat" cmpd="sng" algn="ctr">
              <a:noFill/>
              <a:prstDash val="solid"/>
            </a:ln>
            <a:effectLst/>
          </p:spPr>
          <p:txBody>
            <a:bodyPr lIns="91440" tIns="45720" rIns="91440" bIns="45720" anchor="ctr"/>
            <a:lstStyle/>
            <a:p>
              <a:pPr algn="ctr" defTabSz="914377">
                <a:defRPr/>
              </a:pPr>
              <a:r>
                <a:rPr lang="en-US" sz="3733" kern="0" dirty="0">
                  <a:solidFill>
                    <a:sysClr val="window" lastClr="FFFFFF"/>
                  </a:solidFill>
                  <a:latin typeface="Impact" panose="020B0806030902050204" pitchFamily="34" charset="0"/>
                </a:rPr>
                <a:t>03</a:t>
              </a:r>
            </a:p>
          </p:txBody>
        </p:sp>
      </p:grpSp>
      <p:grpSp>
        <p:nvGrpSpPr>
          <p:cNvPr id="32" name="组合 31"/>
          <p:cNvGrpSpPr/>
          <p:nvPr/>
        </p:nvGrpSpPr>
        <p:grpSpPr>
          <a:xfrm>
            <a:off x="2860541" y="2955498"/>
            <a:ext cx="3141427" cy="2201695"/>
            <a:chOff x="2145406" y="2000599"/>
            <a:chExt cx="2356070" cy="1651271"/>
          </a:xfrm>
        </p:grpSpPr>
        <p:sp>
          <p:nvSpPr>
            <p:cNvPr id="33" name="圆角矩形 10"/>
            <p:cNvSpPr/>
            <p:nvPr/>
          </p:nvSpPr>
          <p:spPr>
            <a:xfrm>
              <a:off x="2145406" y="2007907"/>
              <a:ext cx="2353095" cy="1643963"/>
            </a:xfrm>
            <a:custGeom>
              <a:avLst/>
              <a:gdLst/>
              <a:ahLst/>
              <a:cxnLst/>
              <a:rect l="l" t="t" r="r" b="b"/>
              <a:pathLst>
                <a:path w="4431968" h="3096344">
                  <a:moveTo>
                    <a:pt x="1087936" y="0"/>
                  </a:moveTo>
                  <a:lnTo>
                    <a:pt x="3347064" y="0"/>
                  </a:lnTo>
                  <a:cubicBezTo>
                    <a:pt x="3439064" y="0"/>
                    <a:pt x="3513644" y="74580"/>
                    <a:pt x="3513644" y="166580"/>
                  </a:cubicBezTo>
                  <a:lnTo>
                    <a:pt x="3513644" y="1288893"/>
                  </a:lnTo>
                  <a:cubicBezTo>
                    <a:pt x="3533780" y="1348375"/>
                    <a:pt x="3599073" y="1406682"/>
                    <a:pt x="3686877" y="1439616"/>
                  </a:cubicBezTo>
                  <a:cubicBezTo>
                    <a:pt x="3752028" y="1464054"/>
                    <a:pt x="3817029" y="1469817"/>
                    <a:pt x="3868444" y="1458115"/>
                  </a:cubicBezTo>
                  <a:cubicBezTo>
                    <a:pt x="3902404" y="1342696"/>
                    <a:pt x="4009446" y="1259067"/>
                    <a:pt x="4136021" y="1259067"/>
                  </a:cubicBezTo>
                  <a:cubicBezTo>
                    <a:pt x="4233444" y="1259067"/>
                    <a:pt x="4319296" y="1308611"/>
                    <a:pt x="4369676" y="1383931"/>
                  </a:cubicBezTo>
                  <a:cubicBezTo>
                    <a:pt x="4408794" y="1427426"/>
                    <a:pt x="4431968" y="1485093"/>
                    <a:pt x="4431968" y="1548172"/>
                  </a:cubicBezTo>
                  <a:cubicBezTo>
                    <a:pt x="4431968" y="1644547"/>
                    <a:pt x="4377873" y="1728287"/>
                    <a:pt x="4297838" y="1769649"/>
                  </a:cubicBezTo>
                  <a:cubicBezTo>
                    <a:pt x="4252315" y="1802442"/>
                    <a:pt x="4196390" y="1821465"/>
                    <a:pt x="4136021" y="1821465"/>
                  </a:cubicBezTo>
                  <a:cubicBezTo>
                    <a:pt x="4014931" y="1821465"/>
                    <a:pt x="3911717" y="1744927"/>
                    <a:pt x="3873048" y="1637247"/>
                  </a:cubicBezTo>
                  <a:cubicBezTo>
                    <a:pt x="3827849" y="1622474"/>
                    <a:pt x="3772083" y="1618289"/>
                    <a:pt x="3713445" y="1627378"/>
                  </a:cubicBezTo>
                  <a:cubicBezTo>
                    <a:pt x="3622832" y="1641424"/>
                    <a:pt x="3548351" y="1683602"/>
                    <a:pt x="3513644" y="1735150"/>
                  </a:cubicBezTo>
                  <a:lnTo>
                    <a:pt x="3513644" y="2929764"/>
                  </a:lnTo>
                  <a:cubicBezTo>
                    <a:pt x="3513644" y="3021764"/>
                    <a:pt x="3439064" y="3096344"/>
                    <a:pt x="3347064" y="3096344"/>
                  </a:cubicBezTo>
                  <a:lnTo>
                    <a:pt x="1087936" y="3096344"/>
                  </a:lnTo>
                  <a:cubicBezTo>
                    <a:pt x="995936" y="3096344"/>
                    <a:pt x="921356" y="3021764"/>
                    <a:pt x="921356" y="2929764"/>
                  </a:cubicBezTo>
                  <a:lnTo>
                    <a:pt x="921356" y="1739827"/>
                  </a:lnTo>
                  <a:cubicBezTo>
                    <a:pt x="888117" y="1686184"/>
                    <a:pt x="811882" y="1641849"/>
                    <a:pt x="718523" y="1627378"/>
                  </a:cubicBezTo>
                  <a:cubicBezTo>
                    <a:pt x="659885" y="1618289"/>
                    <a:pt x="604119" y="1622474"/>
                    <a:pt x="558920" y="1637247"/>
                  </a:cubicBezTo>
                  <a:cubicBezTo>
                    <a:pt x="520251" y="1744927"/>
                    <a:pt x="417037" y="1821465"/>
                    <a:pt x="295947" y="1821465"/>
                  </a:cubicBezTo>
                  <a:cubicBezTo>
                    <a:pt x="235578" y="1821465"/>
                    <a:pt x="179653" y="1802442"/>
                    <a:pt x="134130" y="1769649"/>
                  </a:cubicBezTo>
                  <a:cubicBezTo>
                    <a:pt x="54095" y="1728287"/>
                    <a:pt x="0" y="1644547"/>
                    <a:pt x="0" y="1548172"/>
                  </a:cubicBezTo>
                  <a:cubicBezTo>
                    <a:pt x="0" y="1485093"/>
                    <a:pt x="23174" y="1427426"/>
                    <a:pt x="62292" y="1383931"/>
                  </a:cubicBezTo>
                  <a:cubicBezTo>
                    <a:pt x="112672" y="1308611"/>
                    <a:pt x="198524" y="1259067"/>
                    <a:pt x="295947" y="1259067"/>
                  </a:cubicBezTo>
                  <a:cubicBezTo>
                    <a:pt x="422522" y="1259067"/>
                    <a:pt x="529564" y="1342696"/>
                    <a:pt x="563524" y="1458115"/>
                  </a:cubicBezTo>
                  <a:cubicBezTo>
                    <a:pt x="614939" y="1469817"/>
                    <a:pt x="679940" y="1464054"/>
                    <a:pt x="745091" y="1439616"/>
                  </a:cubicBezTo>
                  <a:cubicBezTo>
                    <a:pt x="836964" y="1405155"/>
                    <a:pt x="904191" y="1342916"/>
                    <a:pt x="921356" y="1280963"/>
                  </a:cubicBezTo>
                  <a:lnTo>
                    <a:pt x="921356" y="166580"/>
                  </a:lnTo>
                  <a:cubicBezTo>
                    <a:pt x="921356" y="74580"/>
                    <a:pt x="995936" y="0"/>
                    <a:pt x="1087936" y="0"/>
                  </a:cubicBezTo>
                  <a:close/>
                </a:path>
              </a:pathLst>
            </a:custGeom>
            <a:solidFill>
              <a:srgbClr val="E74C2E"/>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91440" tIns="45720" rIns="91440" bIns="240000" anchor="b"/>
            <a:lstStyle/>
            <a:p>
              <a:pPr algn="ctr" defTabSz="914377">
                <a:defRPr/>
              </a:pPr>
              <a:r>
                <a:rPr lang="zh-CN" altLang="en-US" kern="0">
                  <a:solidFill>
                    <a:srgbClr val="FFFFFF"/>
                  </a:solidFill>
                  <a:latin typeface="微软雅黑" panose="020B0503020204020204" pitchFamily="34" charset="-122"/>
                  <a:ea typeface="微软雅黑" panose="020B0503020204020204" pitchFamily="34" charset="-122"/>
                </a:rPr>
                <a:t>输入标题</a:t>
              </a:r>
              <a:endParaRPr lang="en-US" altLang="zh-CN" kern="0">
                <a:solidFill>
                  <a:srgbClr val="FFFFFF"/>
                </a:solidFill>
                <a:latin typeface="微软雅黑" panose="020B0503020204020204" pitchFamily="34" charset="-122"/>
                <a:ea typeface="微软雅黑" panose="020B0503020204020204" pitchFamily="34" charset="-122"/>
              </a:endParaRPr>
            </a:p>
          </p:txBody>
        </p:sp>
        <p:sp>
          <p:nvSpPr>
            <p:cNvPr id="34" name="圆角矩形 10"/>
            <p:cNvSpPr/>
            <p:nvPr/>
          </p:nvSpPr>
          <p:spPr>
            <a:xfrm>
              <a:off x="2148801" y="2000599"/>
              <a:ext cx="2352675" cy="814387"/>
            </a:xfrm>
            <a:custGeom>
              <a:avLst/>
              <a:gdLst/>
              <a:ahLst/>
              <a:cxnLst/>
              <a:rect l="l" t="t" r="r" b="b"/>
              <a:pathLst>
                <a:path w="4429264" h="1533424">
                  <a:moveTo>
                    <a:pt x="1086584" y="0"/>
                  </a:moveTo>
                  <a:lnTo>
                    <a:pt x="3345712" y="0"/>
                  </a:lnTo>
                  <a:cubicBezTo>
                    <a:pt x="3437712" y="0"/>
                    <a:pt x="3512292" y="74580"/>
                    <a:pt x="3512292" y="166580"/>
                  </a:cubicBezTo>
                  <a:lnTo>
                    <a:pt x="3512292" y="1288893"/>
                  </a:lnTo>
                  <a:cubicBezTo>
                    <a:pt x="3532428" y="1348375"/>
                    <a:pt x="3597721" y="1406682"/>
                    <a:pt x="3685525" y="1439616"/>
                  </a:cubicBezTo>
                  <a:cubicBezTo>
                    <a:pt x="3750676" y="1464054"/>
                    <a:pt x="3815677" y="1469817"/>
                    <a:pt x="3867092" y="1458115"/>
                  </a:cubicBezTo>
                  <a:cubicBezTo>
                    <a:pt x="3901052" y="1342696"/>
                    <a:pt x="4008094" y="1259067"/>
                    <a:pt x="4134669" y="1259067"/>
                  </a:cubicBezTo>
                  <a:cubicBezTo>
                    <a:pt x="4232092" y="1259067"/>
                    <a:pt x="4317944" y="1308611"/>
                    <a:pt x="4368324" y="1383931"/>
                  </a:cubicBezTo>
                  <a:cubicBezTo>
                    <a:pt x="4404361" y="1424000"/>
                    <a:pt x="4426866" y="1476096"/>
                    <a:pt x="4429264" y="1533424"/>
                  </a:cubicBezTo>
                  <a:lnTo>
                    <a:pt x="0" y="1533424"/>
                  </a:lnTo>
                  <a:cubicBezTo>
                    <a:pt x="2398" y="1476096"/>
                    <a:pt x="24903" y="1424000"/>
                    <a:pt x="60940" y="1383931"/>
                  </a:cubicBezTo>
                  <a:cubicBezTo>
                    <a:pt x="111320" y="1308611"/>
                    <a:pt x="197172" y="1259067"/>
                    <a:pt x="294595" y="1259067"/>
                  </a:cubicBezTo>
                  <a:cubicBezTo>
                    <a:pt x="421170" y="1259067"/>
                    <a:pt x="528212" y="1342696"/>
                    <a:pt x="562172" y="1458115"/>
                  </a:cubicBezTo>
                  <a:cubicBezTo>
                    <a:pt x="613587" y="1469817"/>
                    <a:pt x="678588" y="1464054"/>
                    <a:pt x="743739" y="1439616"/>
                  </a:cubicBezTo>
                  <a:cubicBezTo>
                    <a:pt x="835612" y="1405155"/>
                    <a:pt x="902839" y="1342916"/>
                    <a:pt x="920004" y="1280963"/>
                  </a:cubicBezTo>
                  <a:lnTo>
                    <a:pt x="920004" y="166580"/>
                  </a:lnTo>
                  <a:cubicBezTo>
                    <a:pt x="920004" y="74580"/>
                    <a:pt x="994584" y="0"/>
                    <a:pt x="1086584" y="0"/>
                  </a:cubicBezTo>
                  <a:close/>
                </a:path>
              </a:pathLst>
            </a:custGeom>
            <a:gradFill flip="none" rotWithShape="1">
              <a:gsLst>
                <a:gs pos="0">
                  <a:srgbClr val="E74C2E">
                    <a:shade val="30000"/>
                    <a:satMod val="115000"/>
                  </a:srgbClr>
                </a:gs>
                <a:gs pos="50000">
                  <a:srgbClr val="E74C2E">
                    <a:shade val="67500"/>
                    <a:satMod val="115000"/>
                  </a:srgbClr>
                </a:gs>
                <a:gs pos="100000">
                  <a:srgbClr val="E74C2E">
                    <a:shade val="100000"/>
                    <a:satMod val="115000"/>
                  </a:srgbClr>
                </a:gs>
              </a:gsLst>
              <a:lin ang="16200000" scaled="1"/>
              <a:tileRect/>
            </a:gradFill>
            <a:ln w="25400" cap="flat" cmpd="sng" algn="ctr">
              <a:noFill/>
              <a:prstDash val="solid"/>
            </a:ln>
            <a:effectLst/>
          </p:spPr>
          <p:txBody>
            <a:bodyPr lIns="91440" tIns="45720" rIns="91440" bIns="45720" anchor="ctr"/>
            <a:lstStyle/>
            <a:p>
              <a:pPr algn="ctr" defTabSz="914377">
                <a:defRPr/>
              </a:pPr>
              <a:r>
                <a:rPr lang="en-US" sz="3733" kern="0" dirty="0">
                  <a:solidFill>
                    <a:sysClr val="window" lastClr="FFFFFF"/>
                  </a:solidFill>
                  <a:latin typeface="Impact" panose="020B0806030902050204" pitchFamily="34" charset="0"/>
                </a:rPr>
                <a:t>02</a:t>
              </a:r>
            </a:p>
          </p:txBody>
        </p:sp>
      </p:grpSp>
      <p:grpSp>
        <p:nvGrpSpPr>
          <p:cNvPr id="35" name="组合 34"/>
          <p:cNvGrpSpPr/>
          <p:nvPr/>
        </p:nvGrpSpPr>
        <p:grpSpPr>
          <a:xfrm>
            <a:off x="6519698" y="2955498"/>
            <a:ext cx="3139871" cy="2201695"/>
            <a:chOff x="4889773" y="2000599"/>
            <a:chExt cx="2354903" cy="1651271"/>
          </a:xfrm>
        </p:grpSpPr>
        <p:sp>
          <p:nvSpPr>
            <p:cNvPr id="36" name="圆角矩形 10"/>
            <p:cNvSpPr/>
            <p:nvPr/>
          </p:nvSpPr>
          <p:spPr>
            <a:xfrm>
              <a:off x="4889773" y="2007907"/>
              <a:ext cx="2353095" cy="1643963"/>
            </a:xfrm>
            <a:custGeom>
              <a:avLst/>
              <a:gdLst/>
              <a:ahLst/>
              <a:cxnLst/>
              <a:rect l="l" t="t" r="r" b="b"/>
              <a:pathLst>
                <a:path w="4431968" h="3096344">
                  <a:moveTo>
                    <a:pt x="1087936" y="0"/>
                  </a:moveTo>
                  <a:lnTo>
                    <a:pt x="3347064" y="0"/>
                  </a:lnTo>
                  <a:cubicBezTo>
                    <a:pt x="3439064" y="0"/>
                    <a:pt x="3513644" y="74580"/>
                    <a:pt x="3513644" y="166580"/>
                  </a:cubicBezTo>
                  <a:lnTo>
                    <a:pt x="3513644" y="1288893"/>
                  </a:lnTo>
                  <a:cubicBezTo>
                    <a:pt x="3533780" y="1348375"/>
                    <a:pt x="3599073" y="1406682"/>
                    <a:pt x="3686877" y="1439616"/>
                  </a:cubicBezTo>
                  <a:cubicBezTo>
                    <a:pt x="3752028" y="1464054"/>
                    <a:pt x="3817029" y="1469817"/>
                    <a:pt x="3868444" y="1458115"/>
                  </a:cubicBezTo>
                  <a:cubicBezTo>
                    <a:pt x="3902404" y="1342696"/>
                    <a:pt x="4009446" y="1259067"/>
                    <a:pt x="4136021" y="1259067"/>
                  </a:cubicBezTo>
                  <a:cubicBezTo>
                    <a:pt x="4233444" y="1259067"/>
                    <a:pt x="4319296" y="1308611"/>
                    <a:pt x="4369676" y="1383931"/>
                  </a:cubicBezTo>
                  <a:cubicBezTo>
                    <a:pt x="4408794" y="1427426"/>
                    <a:pt x="4431968" y="1485093"/>
                    <a:pt x="4431968" y="1548172"/>
                  </a:cubicBezTo>
                  <a:cubicBezTo>
                    <a:pt x="4431968" y="1644547"/>
                    <a:pt x="4377873" y="1728287"/>
                    <a:pt x="4297838" y="1769649"/>
                  </a:cubicBezTo>
                  <a:cubicBezTo>
                    <a:pt x="4252315" y="1802442"/>
                    <a:pt x="4196390" y="1821465"/>
                    <a:pt x="4136021" y="1821465"/>
                  </a:cubicBezTo>
                  <a:cubicBezTo>
                    <a:pt x="4014931" y="1821465"/>
                    <a:pt x="3911717" y="1744927"/>
                    <a:pt x="3873048" y="1637247"/>
                  </a:cubicBezTo>
                  <a:cubicBezTo>
                    <a:pt x="3827849" y="1622474"/>
                    <a:pt x="3772083" y="1618289"/>
                    <a:pt x="3713445" y="1627378"/>
                  </a:cubicBezTo>
                  <a:cubicBezTo>
                    <a:pt x="3622832" y="1641424"/>
                    <a:pt x="3548351" y="1683602"/>
                    <a:pt x="3513644" y="1735150"/>
                  </a:cubicBezTo>
                  <a:lnTo>
                    <a:pt x="3513644" y="2929764"/>
                  </a:lnTo>
                  <a:cubicBezTo>
                    <a:pt x="3513644" y="3021764"/>
                    <a:pt x="3439064" y="3096344"/>
                    <a:pt x="3347064" y="3096344"/>
                  </a:cubicBezTo>
                  <a:lnTo>
                    <a:pt x="1087936" y="3096344"/>
                  </a:lnTo>
                  <a:cubicBezTo>
                    <a:pt x="995936" y="3096344"/>
                    <a:pt x="921356" y="3021764"/>
                    <a:pt x="921356" y="2929764"/>
                  </a:cubicBezTo>
                  <a:lnTo>
                    <a:pt x="921356" y="1739827"/>
                  </a:lnTo>
                  <a:cubicBezTo>
                    <a:pt x="888117" y="1686184"/>
                    <a:pt x="811882" y="1641849"/>
                    <a:pt x="718523" y="1627378"/>
                  </a:cubicBezTo>
                  <a:cubicBezTo>
                    <a:pt x="659885" y="1618289"/>
                    <a:pt x="604119" y="1622474"/>
                    <a:pt x="558920" y="1637247"/>
                  </a:cubicBezTo>
                  <a:cubicBezTo>
                    <a:pt x="520251" y="1744927"/>
                    <a:pt x="417037" y="1821465"/>
                    <a:pt x="295947" y="1821465"/>
                  </a:cubicBezTo>
                  <a:cubicBezTo>
                    <a:pt x="235578" y="1821465"/>
                    <a:pt x="179653" y="1802442"/>
                    <a:pt x="134130" y="1769649"/>
                  </a:cubicBezTo>
                  <a:cubicBezTo>
                    <a:pt x="54095" y="1728287"/>
                    <a:pt x="0" y="1644547"/>
                    <a:pt x="0" y="1548172"/>
                  </a:cubicBezTo>
                  <a:cubicBezTo>
                    <a:pt x="0" y="1485093"/>
                    <a:pt x="23174" y="1427426"/>
                    <a:pt x="62292" y="1383931"/>
                  </a:cubicBezTo>
                  <a:cubicBezTo>
                    <a:pt x="112672" y="1308611"/>
                    <a:pt x="198524" y="1259067"/>
                    <a:pt x="295947" y="1259067"/>
                  </a:cubicBezTo>
                  <a:cubicBezTo>
                    <a:pt x="422522" y="1259067"/>
                    <a:pt x="529564" y="1342696"/>
                    <a:pt x="563524" y="1458115"/>
                  </a:cubicBezTo>
                  <a:cubicBezTo>
                    <a:pt x="614939" y="1469817"/>
                    <a:pt x="679940" y="1464054"/>
                    <a:pt x="745091" y="1439616"/>
                  </a:cubicBezTo>
                  <a:cubicBezTo>
                    <a:pt x="836964" y="1405155"/>
                    <a:pt x="904191" y="1342916"/>
                    <a:pt x="921356" y="1280963"/>
                  </a:cubicBezTo>
                  <a:lnTo>
                    <a:pt x="921356" y="166580"/>
                  </a:lnTo>
                  <a:cubicBezTo>
                    <a:pt x="921356" y="74580"/>
                    <a:pt x="995936" y="0"/>
                    <a:pt x="1087936" y="0"/>
                  </a:cubicBezTo>
                  <a:close/>
                </a:path>
              </a:pathLst>
            </a:custGeom>
            <a:solidFill>
              <a:srgbClr val="E74C2E"/>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91440" tIns="45720" rIns="91440" bIns="240000" anchor="b"/>
            <a:lstStyle/>
            <a:p>
              <a:pPr algn="ctr" defTabSz="914377">
                <a:defRPr/>
              </a:pPr>
              <a:r>
                <a:rPr lang="zh-CN" altLang="en-US" kern="0">
                  <a:solidFill>
                    <a:srgbClr val="FFFFFF"/>
                  </a:solidFill>
                  <a:latin typeface="微软雅黑" panose="020B0503020204020204" pitchFamily="34" charset="-122"/>
                  <a:ea typeface="微软雅黑" panose="020B0503020204020204" pitchFamily="34" charset="-122"/>
                </a:rPr>
                <a:t>输入标题</a:t>
              </a:r>
              <a:endParaRPr lang="en-US" altLang="zh-CN" kern="0">
                <a:solidFill>
                  <a:srgbClr val="FFFFFF"/>
                </a:solidFill>
                <a:latin typeface="微软雅黑" panose="020B0503020204020204" pitchFamily="34" charset="-122"/>
                <a:ea typeface="微软雅黑" panose="020B0503020204020204" pitchFamily="34" charset="-122"/>
              </a:endParaRPr>
            </a:p>
          </p:txBody>
        </p:sp>
        <p:sp>
          <p:nvSpPr>
            <p:cNvPr id="37" name="圆角矩形 10"/>
            <p:cNvSpPr/>
            <p:nvPr/>
          </p:nvSpPr>
          <p:spPr>
            <a:xfrm>
              <a:off x="4893589" y="2000599"/>
              <a:ext cx="2351087" cy="814387"/>
            </a:xfrm>
            <a:custGeom>
              <a:avLst/>
              <a:gdLst/>
              <a:ahLst/>
              <a:cxnLst/>
              <a:rect l="l" t="t" r="r" b="b"/>
              <a:pathLst>
                <a:path w="4429264" h="1533424">
                  <a:moveTo>
                    <a:pt x="1086584" y="0"/>
                  </a:moveTo>
                  <a:lnTo>
                    <a:pt x="3345712" y="0"/>
                  </a:lnTo>
                  <a:cubicBezTo>
                    <a:pt x="3437712" y="0"/>
                    <a:pt x="3512292" y="74580"/>
                    <a:pt x="3512292" y="166580"/>
                  </a:cubicBezTo>
                  <a:lnTo>
                    <a:pt x="3512292" y="1288893"/>
                  </a:lnTo>
                  <a:cubicBezTo>
                    <a:pt x="3532428" y="1348375"/>
                    <a:pt x="3597721" y="1406682"/>
                    <a:pt x="3685525" y="1439616"/>
                  </a:cubicBezTo>
                  <a:cubicBezTo>
                    <a:pt x="3750676" y="1464054"/>
                    <a:pt x="3815677" y="1469817"/>
                    <a:pt x="3867092" y="1458115"/>
                  </a:cubicBezTo>
                  <a:cubicBezTo>
                    <a:pt x="3901052" y="1342696"/>
                    <a:pt x="4008094" y="1259067"/>
                    <a:pt x="4134669" y="1259067"/>
                  </a:cubicBezTo>
                  <a:cubicBezTo>
                    <a:pt x="4232092" y="1259067"/>
                    <a:pt x="4317944" y="1308611"/>
                    <a:pt x="4368324" y="1383931"/>
                  </a:cubicBezTo>
                  <a:cubicBezTo>
                    <a:pt x="4404361" y="1424000"/>
                    <a:pt x="4426866" y="1476096"/>
                    <a:pt x="4429264" y="1533424"/>
                  </a:cubicBezTo>
                  <a:lnTo>
                    <a:pt x="0" y="1533424"/>
                  </a:lnTo>
                  <a:cubicBezTo>
                    <a:pt x="2398" y="1476096"/>
                    <a:pt x="24903" y="1424000"/>
                    <a:pt x="60940" y="1383931"/>
                  </a:cubicBezTo>
                  <a:cubicBezTo>
                    <a:pt x="111320" y="1308611"/>
                    <a:pt x="197172" y="1259067"/>
                    <a:pt x="294595" y="1259067"/>
                  </a:cubicBezTo>
                  <a:cubicBezTo>
                    <a:pt x="421170" y="1259067"/>
                    <a:pt x="528212" y="1342696"/>
                    <a:pt x="562172" y="1458115"/>
                  </a:cubicBezTo>
                  <a:cubicBezTo>
                    <a:pt x="613587" y="1469817"/>
                    <a:pt x="678588" y="1464054"/>
                    <a:pt x="743739" y="1439616"/>
                  </a:cubicBezTo>
                  <a:cubicBezTo>
                    <a:pt x="835612" y="1405155"/>
                    <a:pt x="902839" y="1342916"/>
                    <a:pt x="920004" y="1280963"/>
                  </a:cubicBezTo>
                  <a:lnTo>
                    <a:pt x="920004" y="166580"/>
                  </a:lnTo>
                  <a:cubicBezTo>
                    <a:pt x="920004" y="74580"/>
                    <a:pt x="994584" y="0"/>
                    <a:pt x="1086584" y="0"/>
                  </a:cubicBezTo>
                  <a:close/>
                </a:path>
              </a:pathLst>
            </a:custGeom>
            <a:gradFill flip="none" rotWithShape="1">
              <a:gsLst>
                <a:gs pos="0">
                  <a:srgbClr val="E74C2E">
                    <a:shade val="30000"/>
                    <a:satMod val="115000"/>
                  </a:srgbClr>
                </a:gs>
                <a:gs pos="50000">
                  <a:srgbClr val="E74C2E">
                    <a:shade val="67500"/>
                    <a:satMod val="115000"/>
                  </a:srgbClr>
                </a:gs>
                <a:gs pos="100000">
                  <a:srgbClr val="E74C2E">
                    <a:shade val="100000"/>
                    <a:satMod val="115000"/>
                  </a:srgbClr>
                </a:gs>
              </a:gsLst>
              <a:lin ang="16200000" scaled="1"/>
              <a:tileRect/>
            </a:gradFill>
            <a:ln w="25400" cap="flat" cmpd="sng" algn="ctr">
              <a:noFill/>
              <a:prstDash val="solid"/>
            </a:ln>
            <a:effectLst/>
          </p:spPr>
          <p:txBody>
            <a:bodyPr lIns="91440" tIns="45720" rIns="91440" bIns="45720" anchor="ctr"/>
            <a:lstStyle/>
            <a:p>
              <a:pPr algn="ctr" defTabSz="914377">
                <a:defRPr/>
              </a:pPr>
              <a:r>
                <a:rPr lang="en-US" sz="3733" kern="0" dirty="0">
                  <a:solidFill>
                    <a:sysClr val="window" lastClr="FFFFFF"/>
                  </a:solidFill>
                  <a:latin typeface="Impact" panose="020B0806030902050204" pitchFamily="34" charset="0"/>
                </a:rPr>
                <a:t>04</a:t>
              </a:r>
            </a:p>
          </p:txBody>
        </p:sp>
      </p:grpSp>
      <p:grpSp>
        <p:nvGrpSpPr>
          <p:cNvPr id="38" name="组合 69"/>
          <p:cNvGrpSpPr/>
          <p:nvPr/>
        </p:nvGrpSpPr>
        <p:grpSpPr bwMode="auto">
          <a:xfrm>
            <a:off x="1716583" y="2095025"/>
            <a:ext cx="635000" cy="639233"/>
            <a:chOff x="758797" y="1504730"/>
            <a:chExt cx="405000" cy="405000"/>
          </a:xfrm>
        </p:grpSpPr>
        <p:sp>
          <p:nvSpPr>
            <p:cNvPr id="39" name="矩形 38"/>
            <p:cNvSpPr/>
            <p:nvPr/>
          </p:nvSpPr>
          <p:spPr>
            <a:xfrm>
              <a:off x="758797" y="1504730"/>
              <a:ext cx="405000" cy="405000"/>
            </a:xfrm>
            <a:prstGeom prst="rect">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defTabSz="914377">
                <a:defRPr/>
              </a:pPr>
              <a:endParaRPr lang="zh-CN" altLang="en-US">
                <a:solidFill>
                  <a:prstClr val="black">
                    <a:lumMod val="75000"/>
                    <a:lumOff val="25000"/>
                  </a:prstClr>
                </a:solidFill>
              </a:endParaRPr>
            </a:p>
          </p:txBody>
        </p:sp>
        <p:sp>
          <p:nvSpPr>
            <p:cNvPr id="40" name="Freeform 34"/>
            <p:cNvSpPr>
              <a:spLocks noChangeAspect="1" noEditPoints="1"/>
            </p:cNvSpPr>
            <p:nvPr/>
          </p:nvSpPr>
          <p:spPr bwMode="auto">
            <a:xfrm>
              <a:off x="881647" y="1573124"/>
              <a:ext cx="159300" cy="268212"/>
            </a:xfrm>
            <a:custGeom>
              <a:avLst/>
              <a:gdLst>
                <a:gd name="T0" fmla="*/ 203 w 203"/>
                <a:gd name="T1" fmla="*/ 179 h 340"/>
                <a:gd name="T2" fmla="*/ 104 w 203"/>
                <a:gd name="T3" fmla="*/ 179 h 340"/>
                <a:gd name="T4" fmla="*/ 191 w 203"/>
                <a:gd name="T5" fmla="*/ 80 h 340"/>
                <a:gd name="T6" fmla="*/ 123 w 203"/>
                <a:gd name="T7" fmla="*/ 80 h 340"/>
                <a:gd name="T8" fmla="*/ 123 w 203"/>
                <a:gd name="T9" fmla="*/ 0 h 340"/>
                <a:gd name="T10" fmla="*/ 79 w 203"/>
                <a:gd name="T11" fmla="*/ 0 h 340"/>
                <a:gd name="T12" fmla="*/ 79 w 203"/>
                <a:gd name="T13" fmla="*/ 80 h 340"/>
                <a:gd name="T14" fmla="*/ 11 w 203"/>
                <a:gd name="T15" fmla="*/ 80 h 340"/>
                <a:gd name="T16" fmla="*/ 98 w 203"/>
                <a:gd name="T17" fmla="*/ 179 h 340"/>
                <a:gd name="T18" fmla="*/ 0 w 203"/>
                <a:gd name="T19" fmla="*/ 179 h 340"/>
                <a:gd name="T20" fmla="*/ 0 w 203"/>
                <a:gd name="T21" fmla="*/ 317 h 340"/>
                <a:gd name="T22" fmla="*/ 87 w 203"/>
                <a:gd name="T23" fmla="*/ 317 h 340"/>
                <a:gd name="T24" fmla="*/ 64 w 203"/>
                <a:gd name="T25" fmla="*/ 340 h 340"/>
                <a:gd name="T26" fmla="*/ 140 w 203"/>
                <a:gd name="T27" fmla="*/ 340 h 340"/>
                <a:gd name="T28" fmla="*/ 116 w 203"/>
                <a:gd name="T29" fmla="*/ 317 h 340"/>
                <a:gd name="T30" fmla="*/ 203 w 203"/>
                <a:gd name="T31" fmla="*/ 317 h 340"/>
                <a:gd name="T32" fmla="*/ 203 w 203"/>
                <a:gd name="T33" fmla="*/ 179 h 340"/>
                <a:gd name="T34" fmla="*/ 178 w 203"/>
                <a:gd name="T35" fmla="*/ 293 h 340"/>
                <a:gd name="T36" fmla="*/ 26 w 203"/>
                <a:gd name="T37" fmla="*/ 293 h 340"/>
                <a:gd name="T38" fmla="*/ 26 w 203"/>
                <a:gd name="T39" fmla="*/ 204 h 340"/>
                <a:gd name="T40" fmla="*/ 178 w 203"/>
                <a:gd name="T41" fmla="*/ 204 h 340"/>
                <a:gd name="T42" fmla="*/ 178 w 203"/>
                <a:gd name="T43" fmla="*/ 29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3" h="340">
                  <a:moveTo>
                    <a:pt x="203" y="179"/>
                  </a:moveTo>
                  <a:lnTo>
                    <a:pt x="104" y="179"/>
                  </a:lnTo>
                  <a:lnTo>
                    <a:pt x="191" y="80"/>
                  </a:lnTo>
                  <a:lnTo>
                    <a:pt x="123" y="80"/>
                  </a:lnTo>
                  <a:lnTo>
                    <a:pt x="123" y="0"/>
                  </a:lnTo>
                  <a:lnTo>
                    <a:pt x="79" y="0"/>
                  </a:lnTo>
                  <a:lnTo>
                    <a:pt x="79" y="80"/>
                  </a:lnTo>
                  <a:lnTo>
                    <a:pt x="11" y="80"/>
                  </a:lnTo>
                  <a:lnTo>
                    <a:pt x="98" y="179"/>
                  </a:lnTo>
                  <a:lnTo>
                    <a:pt x="0" y="179"/>
                  </a:lnTo>
                  <a:lnTo>
                    <a:pt x="0" y="317"/>
                  </a:lnTo>
                  <a:lnTo>
                    <a:pt x="87" y="317"/>
                  </a:lnTo>
                  <a:lnTo>
                    <a:pt x="64" y="340"/>
                  </a:lnTo>
                  <a:lnTo>
                    <a:pt x="140" y="340"/>
                  </a:lnTo>
                  <a:lnTo>
                    <a:pt x="116" y="317"/>
                  </a:lnTo>
                  <a:lnTo>
                    <a:pt x="203" y="317"/>
                  </a:lnTo>
                  <a:lnTo>
                    <a:pt x="203" y="179"/>
                  </a:lnTo>
                  <a:close/>
                  <a:moveTo>
                    <a:pt x="178" y="293"/>
                  </a:moveTo>
                  <a:lnTo>
                    <a:pt x="26" y="293"/>
                  </a:lnTo>
                  <a:lnTo>
                    <a:pt x="26" y="204"/>
                  </a:lnTo>
                  <a:lnTo>
                    <a:pt x="178" y="204"/>
                  </a:lnTo>
                  <a:lnTo>
                    <a:pt x="178" y="293"/>
                  </a:lnTo>
                  <a:close/>
                </a:path>
              </a:pathLst>
            </a:custGeom>
            <a:solidFill>
              <a:schemeClr val="bg1"/>
            </a:solidFill>
            <a:ln>
              <a:noFill/>
            </a:ln>
          </p:spPr>
          <p:txBody>
            <a:bodyPr lIns="91440" tIns="45720" rIns="91440" bIns="45720"/>
            <a:lstStyle/>
            <a:p>
              <a:pPr defTabSz="914377">
                <a:defRPr/>
              </a:pPr>
              <a:endParaRPr lang="zh-CN" altLang="en-US">
                <a:solidFill>
                  <a:prstClr val="black">
                    <a:lumMod val="75000"/>
                    <a:lumOff val="25000"/>
                  </a:prstClr>
                </a:solidFill>
              </a:endParaRPr>
            </a:p>
          </p:txBody>
        </p:sp>
      </p:grpSp>
      <p:sp>
        <p:nvSpPr>
          <p:cNvPr id="41" name="矩形 40"/>
          <p:cNvSpPr/>
          <p:nvPr/>
        </p:nvSpPr>
        <p:spPr>
          <a:xfrm>
            <a:off x="2351585" y="1995391"/>
            <a:ext cx="7902484" cy="861774"/>
          </a:xfrm>
          <a:prstGeom prst="rect">
            <a:avLst/>
          </a:prstGeom>
        </p:spPr>
        <p:txBody>
          <a:bodyPr wrap="square" lIns="91440" tIns="45720" rIns="91440" bIns="45720">
            <a:spAutoFit/>
          </a:bodyPr>
          <a:lstStyle/>
          <a:p>
            <a:pPr defTabSz="914377">
              <a:lnSpc>
                <a:spcPts val="2000"/>
              </a:lnSpc>
              <a:spcBef>
                <a:spcPts val="1120"/>
              </a:spcBef>
              <a:spcAft>
                <a:spcPts val="1120"/>
              </a:spcAft>
            </a:pPr>
            <a:r>
              <a:rPr lang="zh-CN" altLang="en-US" sz="1333" b="1" dirty="0">
                <a:solidFill>
                  <a:prstClr val="black">
                    <a:lumMod val="75000"/>
                    <a:lumOff val="25000"/>
                  </a:prstClr>
                </a:solidFill>
                <a:latin typeface="微软雅黑" panose="020B0503020204020204" pitchFamily="34" charset="-122"/>
                <a:ea typeface="微软雅黑" panose="020B0503020204020204" pitchFamily="34" charset="-122"/>
              </a:rPr>
              <a:t>请在此处输入您的文本，或者复制您的文本粘贴到此处请在此处请在此处输入您的文本，或者复制您的文本粘贴到此处请在此处或者复制您的文本粘贴到此处请在</a:t>
            </a:r>
            <a:r>
              <a:rPr lang="zh-CN" altLang="en-US" sz="1333" b="1" dirty="0">
                <a:solidFill>
                  <a:prstClr val="black">
                    <a:lumMod val="75000"/>
                    <a:lumOff val="25000"/>
                  </a:prstClr>
                </a:solidFill>
                <a:latin typeface="微软雅黑" panose="020B0503020204020204" pitchFamily="34" charset="-122"/>
                <a:ea typeface="微软雅黑" panose="020B0503020204020204" pitchFamily="34" charset="-122"/>
              </a:rPr>
              <a:t>此处。或者复制您的文本粘贴到此处请在此处或者复制您的文本粘贴到此处请在</a:t>
            </a:r>
            <a:r>
              <a:rPr lang="zh-CN" altLang="en-US" sz="1333" b="1" dirty="0">
                <a:solidFill>
                  <a:prstClr val="black">
                    <a:lumMod val="75000"/>
                    <a:lumOff val="25000"/>
                  </a:prstClr>
                </a:solidFill>
                <a:latin typeface="微软雅黑" panose="020B0503020204020204" pitchFamily="34" charset="-122"/>
                <a:ea typeface="微软雅黑" panose="020B0503020204020204" pitchFamily="34" charset="-122"/>
              </a:rPr>
              <a:t>此处</a:t>
            </a:r>
            <a:endParaRPr lang="en-US" altLang="zh-CN" sz="1333"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80741245"/>
      </p:ext>
    </p:extLst>
  </p:cSld>
  <p:clrMapOvr>
    <a:masterClrMapping/>
  </p:clrMapOvr>
  <mc:AlternateContent xmlns:mc="http://schemas.openxmlformats.org/markup-compatibility/2006">
    <mc:Choice xmlns:p14="http://schemas.microsoft.com/office/powerpoint/2010/main" Requires="p14">
      <p:transition spd="slow" p14:dur="1600" advTm="0">
        <p14:prism isInverted="1"/>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 presetClass="entr" presetSubtype="2"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1+#ppt_w/2"/>
                                          </p:val>
                                        </p:tav>
                                        <p:tav tm="100000">
                                          <p:val>
                                            <p:strVal val="#ppt_x"/>
                                          </p:val>
                                        </p:tav>
                                      </p:tavLst>
                                    </p:anim>
                                    <p:anim calcmode="lin" valueType="num">
                                      <p:cBhvr additive="base">
                                        <p:cTn id="18" dur="500" fill="hold"/>
                                        <p:tgtEl>
                                          <p:spTgt spid="26"/>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 presetClass="entr" presetSubtype="2" fill="hold" nodeType="after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additive="base">
                                        <p:cTn id="22" dur="500" fill="hold"/>
                                        <p:tgtEl>
                                          <p:spTgt spid="32"/>
                                        </p:tgtEl>
                                        <p:attrNameLst>
                                          <p:attrName>ppt_x</p:attrName>
                                        </p:attrNameLst>
                                      </p:cBhvr>
                                      <p:tavLst>
                                        <p:tav tm="0">
                                          <p:val>
                                            <p:strVal val="1+#ppt_w/2"/>
                                          </p:val>
                                        </p:tav>
                                        <p:tav tm="100000">
                                          <p:val>
                                            <p:strVal val="#ppt_x"/>
                                          </p:val>
                                        </p:tav>
                                      </p:tavLst>
                                    </p:anim>
                                    <p:anim calcmode="lin" valueType="num">
                                      <p:cBhvr additive="base">
                                        <p:cTn id="23" dur="500" fill="hold"/>
                                        <p:tgtEl>
                                          <p:spTgt spid="32"/>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2" fill="hold" nodeType="after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1+#ppt_w/2"/>
                                          </p:val>
                                        </p:tav>
                                        <p:tav tm="100000">
                                          <p:val>
                                            <p:strVal val="#ppt_x"/>
                                          </p:val>
                                        </p:tav>
                                      </p:tavLst>
                                    </p:anim>
                                    <p:anim calcmode="lin" valueType="num">
                                      <p:cBhvr additive="base">
                                        <p:cTn id="28" dur="500" fill="hold"/>
                                        <p:tgtEl>
                                          <p:spTgt spid="29"/>
                                        </p:tgtEl>
                                        <p:attrNameLst>
                                          <p:attrName>ppt_y</p:attrName>
                                        </p:attrNameLst>
                                      </p:cBhvr>
                                      <p:tavLst>
                                        <p:tav tm="0">
                                          <p:val>
                                            <p:strVal val="#ppt_y"/>
                                          </p:val>
                                        </p:tav>
                                        <p:tav tm="100000">
                                          <p:val>
                                            <p:strVal val="#ppt_y"/>
                                          </p:val>
                                        </p:tav>
                                      </p:tavLst>
                                    </p:anim>
                                  </p:childTnLst>
                                </p:cTn>
                              </p:par>
                            </p:childTnLst>
                          </p:cTn>
                        </p:par>
                        <p:par>
                          <p:cTn id="29" fill="hold">
                            <p:stCondLst>
                              <p:cond delay="1500"/>
                            </p:stCondLst>
                            <p:childTnLst>
                              <p:par>
                                <p:cTn id="30" presetID="2" presetClass="entr" presetSubtype="2"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additive="base">
                                        <p:cTn id="32" dur="500" fill="hold"/>
                                        <p:tgtEl>
                                          <p:spTgt spid="35"/>
                                        </p:tgtEl>
                                        <p:attrNameLst>
                                          <p:attrName>ppt_x</p:attrName>
                                        </p:attrNameLst>
                                      </p:cBhvr>
                                      <p:tavLst>
                                        <p:tav tm="0">
                                          <p:val>
                                            <p:strVal val="1+#ppt_w/2"/>
                                          </p:val>
                                        </p:tav>
                                        <p:tav tm="100000">
                                          <p:val>
                                            <p:strVal val="#ppt_x"/>
                                          </p:val>
                                        </p:tav>
                                      </p:tavLst>
                                    </p:anim>
                                    <p:anim calcmode="lin" valueType="num">
                                      <p:cBhvr additive="base">
                                        <p:cTn id="33" dur="500" fill="hold"/>
                                        <p:tgtEl>
                                          <p:spTgt spid="35"/>
                                        </p:tgtEl>
                                        <p:attrNameLst>
                                          <p:attrName>ppt_y</p:attrName>
                                        </p:attrNameLst>
                                      </p:cBhvr>
                                      <p:tavLst>
                                        <p:tav tm="0">
                                          <p:val>
                                            <p:strVal val="#ppt_y"/>
                                          </p:val>
                                        </p:tav>
                                        <p:tav tm="100000">
                                          <p:val>
                                            <p:strVal val="#ppt_y"/>
                                          </p:val>
                                        </p:tav>
                                      </p:tavLst>
                                    </p:anim>
                                  </p:childTnLst>
                                </p:cTn>
                              </p:par>
                            </p:childTnLst>
                          </p:cTn>
                        </p:par>
                        <p:par>
                          <p:cTn id="34" fill="hold">
                            <p:stCondLst>
                              <p:cond delay="2000"/>
                            </p:stCondLst>
                            <p:childTnLst>
                              <p:par>
                                <p:cTn id="35" presetID="2" presetClass="entr" presetSubtype="2" fill="hold" nodeType="after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1+#ppt_w/2"/>
                                          </p:val>
                                        </p:tav>
                                        <p:tav tm="100000">
                                          <p:val>
                                            <p:strVal val="#ppt_x"/>
                                          </p:val>
                                        </p:tav>
                                      </p:tavLst>
                                    </p:anim>
                                    <p:anim calcmode="lin" valueType="num">
                                      <p:cBhvr additive="base">
                                        <p:cTn id="38" dur="500" fill="hold"/>
                                        <p:tgtEl>
                                          <p:spTgt spid="23"/>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2" presetClass="entr" presetSubtype="8" fill="hold" nodeType="after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left)">
                                      <p:cBhvr>
                                        <p:cTn id="42" dur="500"/>
                                        <p:tgtEl>
                                          <p:spTgt spid="38"/>
                                        </p:tgtEl>
                                      </p:cBhvr>
                                    </p:animEffect>
                                  </p:childTnLst>
                                </p:cTn>
                              </p:par>
                            </p:childTnLst>
                          </p:cTn>
                        </p:par>
                        <p:par>
                          <p:cTn id="43" fill="hold">
                            <p:stCondLst>
                              <p:cond delay="3000"/>
                            </p:stCondLst>
                            <p:childTnLst>
                              <p:par>
                                <p:cTn id="44" presetID="22" presetClass="entr" presetSubtype="8" fill="hold" grpId="0" nodeType="after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wipe(left)">
                                      <p:cBhvr>
                                        <p:cTn id="4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P spid="4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36"/>
          <p:cNvSpPr txBox="1"/>
          <p:nvPr/>
        </p:nvSpPr>
        <p:spPr>
          <a:xfrm>
            <a:off x="1436199" y="430651"/>
            <a:ext cx="2377574" cy="420564"/>
          </a:xfrm>
          <a:prstGeom prst="rect">
            <a:avLst/>
          </a:prstGeom>
          <a:noFill/>
        </p:spPr>
        <p:txBody>
          <a:bodyPr wrap="none" rtlCol="0">
            <a:spAutoFit/>
          </a:bodyPr>
          <a:lstStyle/>
          <a:p>
            <a:pPr defTabSz="914377"/>
            <a:r>
              <a:rPr lang="zh-CN" altLang="en-US" sz="2133" b="1" dirty="0">
                <a:solidFill>
                  <a:srgbClr val="E74C2E"/>
                </a:solidFill>
                <a:latin typeface="Impact" panose="020B0806030902050204" pitchFamily="34" charset="0"/>
                <a:ea typeface="微软雅黑" panose="020B0503020204020204" pitchFamily="34" charset="-122"/>
              </a:rPr>
              <a:t>单击此处添加标题</a:t>
            </a:r>
            <a:endParaRPr lang="zh-CN" altLang="en-US" sz="2133" b="1" dirty="0">
              <a:solidFill>
                <a:srgbClr val="E74C2E"/>
              </a:solidFill>
              <a:latin typeface="Impact" panose="020B0806030902050204" pitchFamily="34" charset="0"/>
              <a:ea typeface="微软雅黑" panose="020B0503020204020204" pitchFamily="34" charset="-122"/>
            </a:endParaRPr>
          </a:p>
        </p:txBody>
      </p:sp>
      <p:grpSp>
        <p:nvGrpSpPr>
          <p:cNvPr id="165" name="组合 164"/>
          <p:cNvGrpSpPr/>
          <p:nvPr/>
        </p:nvGrpSpPr>
        <p:grpSpPr>
          <a:xfrm>
            <a:off x="1170204" y="2468894"/>
            <a:ext cx="2453373" cy="2688170"/>
            <a:chOff x="877653" y="1851670"/>
            <a:chExt cx="1840030" cy="2016128"/>
          </a:xfrm>
        </p:grpSpPr>
        <p:sp>
          <p:nvSpPr>
            <p:cNvPr id="167" name="Flowchart: Manual Input 11"/>
            <p:cNvSpPr/>
            <p:nvPr/>
          </p:nvSpPr>
          <p:spPr>
            <a:xfrm>
              <a:off x="877653" y="1851670"/>
              <a:ext cx="1840030" cy="1144329"/>
            </a:xfrm>
            <a:prstGeom prst="flowChartManualInput">
              <a:avLst/>
            </a:prstGeom>
            <a:solidFill>
              <a:schemeClr val="bg1">
                <a:lumMod val="65000"/>
              </a:schemeClr>
            </a:solidFill>
            <a:ln w="38100" cap="flat" cmpd="sng" algn="ctr">
              <a:noFill/>
              <a:prstDash val="solid"/>
              <a:miter lim="800000"/>
            </a:ln>
            <a:effectLst/>
          </p:spPr>
          <p:txBody>
            <a:bodyPr lIns="91440" tIns="45720" rIns="91440" bIns="45720" rtlCol="0" anchor="ctr"/>
            <a:lstStyle/>
            <a:p>
              <a:pPr algn="ctr">
                <a:defRPr/>
              </a:pPr>
              <a:endParaRPr lang="en-US" sz="2400" kern="0">
                <a:solidFill>
                  <a:sysClr val="window" lastClr="FFFFFF"/>
                </a:solidFill>
                <a:ea typeface="微软雅黑" panose="020B0503020204020204" pitchFamily="34" charset="-122"/>
              </a:endParaRPr>
            </a:p>
          </p:txBody>
        </p:sp>
        <p:sp>
          <p:nvSpPr>
            <p:cNvPr id="184" name="KSO_Shape"/>
            <p:cNvSpPr/>
            <p:nvPr/>
          </p:nvSpPr>
          <p:spPr bwMode="auto">
            <a:xfrm>
              <a:off x="1440480" y="2223700"/>
              <a:ext cx="714375" cy="495300"/>
            </a:xfrm>
            <a:custGeom>
              <a:avLst/>
              <a:gdLst>
                <a:gd name="T0" fmla="*/ 1239327 w 6190"/>
                <a:gd name="T1" fmla="*/ 156252 h 4291"/>
                <a:gd name="T2" fmla="*/ 1294415 w 6190"/>
                <a:gd name="T3" fmla="*/ 211617 h 4291"/>
                <a:gd name="T4" fmla="*/ 1294415 w 6190"/>
                <a:gd name="T5" fmla="*/ 1106686 h 4291"/>
                <a:gd name="T6" fmla="*/ 790313 w 6190"/>
                <a:gd name="T7" fmla="*/ 1106686 h 4291"/>
                <a:gd name="T8" fmla="*/ 790313 w 6190"/>
                <a:gd name="T9" fmla="*/ 1144518 h 4291"/>
                <a:gd name="T10" fmla="*/ 830321 w 6190"/>
                <a:gd name="T11" fmla="*/ 1150362 h 4291"/>
                <a:gd name="T12" fmla="*/ 870637 w 6190"/>
                <a:gd name="T13" fmla="*/ 1158052 h 4291"/>
                <a:gd name="T14" fmla="*/ 911261 w 6190"/>
                <a:gd name="T15" fmla="*/ 1166972 h 4291"/>
                <a:gd name="T16" fmla="*/ 951577 w 6190"/>
                <a:gd name="T17" fmla="*/ 1177737 h 4291"/>
                <a:gd name="T18" fmla="*/ 991893 w 6190"/>
                <a:gd name="T19" fmla="*/ 1189733 h 4291"/>
                <a:gd name="T20" fmla="*/ 1032208 w 6190"/>
                <a:gd name="T21" fmla="*/ 1203882 h 4291"/>
                <a:gd name="T22" fmla="*/ 1072524 w 6190"/>
                <a:gd name="T23" fmla="*/ 1219569 h 4291"/>
                <a:gd name="T24" fmla="*/ 1112840 w 6190"/>
                <a:gd name="T25" fmla="*/ 1236793 h 4291"/>
                <a:gd name="T26" fmla="*/ 1112840 w 6190"/>
                <a:gd name="T27" fmla="*/ 1319841 h 4291"/>
                <a:gd name="T28" fmla="*/ 194501 w 6190"/>
                <a:gd name="T29" fmla="*/ 1319841 h 4291"/>
                <a:gd name="T30" fmla="*/ 194501 w 6190"/>
                <a:gd name="T31" fmla="*/ 1236793 h 4291"/>
                <a:gd name="T32" fmla="*/ 214197 w 6190"/>
                <a:gd name="T33" fmla="*/ 1228796 h 4291"/>
                <a:gd name="T34" fmla="*/ 252974 w 6190"/>
                <a:gd name="T35" fmla="*/ 1213725 h 4291"/>
                <a:gd name="T36" fmla="*/ 292059 w 6190"/>
                <a:gd name="T37" fmla="*/ 1199883 h 4291"/>
                <a:gd name="T38" fmla="*/ 330836 w 6190"/>
                <a:gd name="T39" fmla="*/ 1187580 h 4291"/>
                <a:gd name="T40" fmla="*/ 370229 w 6190"/>
                <a:gd name="T41" fmla="*/ 1176507 h 4291"/>
                <a:gd name="T42" fmla="*/ 409313 w 6190"/>
                <a:gd name="T43" fmla="*/ 1166664 h 4291"/>
                <a:gd name="T44" fmla="*/ 448090 w 6190"/>
                <a:gd name="T45" fmla="*/ 1158052 h 4291"/>
                <a:gd name="T46" fmla="*/ 487483 w 6190"/>
                <a:gd name="T47" fmla="*/ 1151285 h 4291"/>
                <a:gd name="T48" fmla="*/ 506872 w 6190"/>
                <a:gd name="T49" fmla="*/ 1106686 h 4291"/>
                <a:gd name="T50" fmla="*/ 0 w 6190"/>
                <a:gd name="T51" fmla="*/ 1106686 h 4291"/>
                <a:gd name="T52" fmla="*/ 0 w 6190"/>
                <a:gd name="T53" fmla="*/ 211617 h 4291"/>
                <a:gd name="T54" fmla="*/ 55088 w 6190"/>
                <a:gd name="T55" fmla="*/ 156252 h 4291"/>
                <a:gd name="T56" fmla="*/ 1365814 w 6190"/>
                <a:gd name="T57" fmla="*/ 1319841 h 4291"/>
                <a:gd name="T58" fmla="*/ 1905000 w 6190"/>
                <a:gd name="T59" fmla="*/ 0 h 4291"/>
                <a:gd name="T60" fmla="*/ 1365814 w 6190"/>
                <a:gd name="T61" fmla="*/ 1319841 h 4291"/>
                <a:gd name="T62" fmla="*/ 1433828 w 6190"/>
                <a:gd name="T63" fmla="*/ 115036 h 4291"/>
                <a:gd name="T64" fmla="*/ 1846527 w 6190"/>
                <a:gd name="T65" fmla="*/ 243299 h 4291"/>
                <a:gd name="T66" fmla="*/ 1433828 w 6190"/>
                <a:gd name="T67" fmla="*/ 115036 h 4291"/>
                <a:gd name="T68" fmla="*/ 1433828 w 6190"/>
                <a:gd name="T69" fmla="*/ 315273 h 4291"/>
                <a:gd name="T70" fmla="*/ 1846527 w 6190"/>
                <a:gd name="T71" fmla="*/ 444151 h 4291"/>
                <a:gd name="T72" fmla="*/ 1433828 w 6190"/>
                <a:gd name="T73" fmla="*/ 315273 h 4291"/>
                <a:gd name="T74" fmla="*/ 1431674 w 6190"/>
                <a:gd name="T75" fmla="*/ 553035 h 4291"/>
                <a:gd name="T76" fmla="*/ 1570163 w 6190"/>
                <a:gd name="T77" fmla="*/ 652385 h 4291"/>
                <a:gd name="T78" fmla="*/ 1431674 w 6190"/>
                <a:gd name="T79" fmla="*/ 553035 h 4291"/>
                <a:gd name="T80" fmla="*/ 1431674 w 6190"/>
                <a:gd name="T81" fmla="*/ 712671 h 4291"/>
                <a:gd name="T82" fmla="*/ 1570163 w 6190"/>
                <a:gd name="T83" fmla="*/ 812021 h 4291"/>
                <a:gd name="T84" fmla="*/ 1431674 w 6190"/>
                <a:gd name="T85" fmla="*/ 712671 h 4291"/>
                <a:gd name="T86" fmla="*/ 1183931 w 6190"/>
                <a:gd name="T87" fmla="*/ 266983 h 4291"/>
                <a:gd name="T88" fmla="*/ 110484 w 6190"/>
                <a:gd name="T89" fmla="*/ 995956 h 4291"/>
                <a:gd name="T90" fmla="*/ 1183931 w 6190"/>
                <a:gd name="T91" fmla="*/ 266983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ysClr val="window" lastClr="FFFFFF"/>
            </a:solidFill>
            <a:ln>
              <a:noFill/>
            </a:ln>
          </p:spPr>
          <p:txBody>
            <a:bodyPr lIns="91440" tIns="45720" rIns="91440" bIns="45720" anchor="ctr">
              <a:scene3d>
                <a:camera prst="orthographicFront"/>
                <a:lightRig rig="threePt" dir="t"/>
              </a:scene3d>
              <a:sp3d contourW="12700">
                <a:contourClr>
                  <a:srgbClr val="FFFFFF"/>
                </a:contourClr>
              </a:sp3d>
            </a:bodyPr>
            <a:lstStyle/>
            <a:p>
              <a:pPr algn="ctr">
                <a:defRPr/>
              </a:pPr>
              <a:endParaRPr lang="zh-CN" altLang="en-US" sz="2400" kern="0">
                <a:solidFill>
                  <a:srgbClr val="FFFFFF"/>
                </a:solidFill>
              </a:endParaRPr>
            </a:p>
          </p:txBody>
        </p:sp>
        <p:grpSp>
          <p:nvGrpSpPr>
            <p:cNvPr id="185" name="组合 184"/>
            <p:cNvGrpSpPr/>
            <p:nvPr/>
          </p:nvGrpSpPr>
          <p:grpSpPr>
            <a:xfrm>
              <a:off x="971600" y="3130828"/>
              <a:ext cx="1584176" cy="736970"/>
              <a:chOff x="467544" y="2715766"/>
              <a:chExt cx="1584176" cy="736970"/>
            </a:xfrm>
          </p:grpSpPr>
          <p:sp>
            <p:nvSpPr>
              <p:cNvPr id="186" name="文本框 59"/>
              <p:cNvSpPr txBox="1"/>
              <p:nvPr/>
            </p:nvSpPr>
            <p:spPr>
              <a:xfrm>
                <a:off x="467544" y="2715766"/>
                <a:ext cx="1569470" cy="253916"/>
              </a:xfrm>
              <a:prstGeom prst="rect">
                <a:avLst/>
              </a:prstGeom>
              <a:noFill/>
            </p:spPr>
            <p:txBody>
              <a:bodyPr wrap="square" rtlCol="0">
                <a:spAutoFit/>
              </a:bodyPr>
              <a:lstStyle/>
              <a:p>
                <a:pPr algn="ctr" defTabSz="914377"/>
                <a:r>
                  <a:rPr lang="zh-CN" altLang="en-US" sz="1600" b="1" dirty="0">
                    <a:solidFill>
                      <a:srgbClr val="E74C2E"/>
                    </a:solidFill>
                    <a:latin typeface="微软雅黑" panose="020B0503020204020204" pitchFamily="34" charset="-122"/>
                    <a:ea typeface="微软雅黑" panose="020B0503020204020204" pitchFamily="34" charset="-122"/>
                  </a:rPr>
                  <a:t>请在此输入你的标题</a:t>
                </a:r>
                <a:endParaRPr lang="en-US" altLang="zh-CN" sz="1600" b="1" dirty="0">
                  <a:solidFill>
                    <a:srgbClr val="E74C2E"/>
                  </a:solidFill>
                  <a:latin typeface="微软雅黑" panose="020B0503020204020204" pitchFamily="34" charset="-122"/>
                  <a:ea typeface="微软雅黑" panose="020B0503020204020204" pitchFamily="34" charset="-122"/>
                </a:endParaRPr>
              </a:p>
            </p:txBody>
          </p:sp>
          <p:sp>
            <p:nvSpPr>
              <p:cNvPr id="187" name="文本框 8"/>
              <p:cNvSpPr txBox="1"/>
              <p:nvPr/>
            </p:nvSpPr>
            <p:spPr>
              <a:xfrm>
                <a:off x="469824" y="3075806"/>
                <a:ext cx="1581896" cy="376930"/>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333" b="1" dirty="0">
                    <a:solidFill>
                      <a:prstClr val="black">
                        <a:lumMod val="50000"/>
                        <a:lumOff val="50000"/>
                      </a:prstClr>
                    </a:solidFill>
                    <a:latin typeface="微软雅黑" panose="020B0503020204020204" pitchFamily="34" charset="-122"/>
                    <a:ea typeface="微软雅黑" panose="020B0503020204020204" pitchFamily="34" charset="-122"/>
                  </a:rPr>
                  <a:t>请在此输入你的文字内容</a:t>
                </a:r>
                <a:endParaRPr lang="en-US" altLang="zh-CN" sz="1333" b="1" dirty="0">
                  <a:solidFill>
                    <a:prstClr val="black">
                      <a:lumMod val="50000"/>
                      <a:lumOff val="50000"/>
                    </a:prstClr>
                  </a:solidFill>
                  <a:latin typeface="微软雅黑" panose="020B0503020204020204" pitchFamily="34" charset="-122"/>
                  <a:ea typeface="微软雅黑" panose="020B0503020204020204" pitchFamily="34" charset="-122"/>
                </a:endParaRPr>
              </a:p>
              <a:p>
                <a:pPr algn="ctr"/>
                <a:r>
                  <a:rPr lang="zh-CN" altLang="en-US" sz="1333" b="1" dirty="0">
                    <a:solidFill>
                      <a:prstClr val="black">
                        <a:lumMod val="50000"/>
                        <a:lumOff val="50000"/>
                      </a:prstClr>
                    </a:solidFill>
                    <a:latin typeface="微软雅黑" panose="020B0503020204020204" pitchFamily="34" charset="-122"/>
                    <a:ea typeface="微软雅黑" panose="020B0503020204020204" pitchFamily="34" charset="-122"/>
                  </a:rPr>
                  <a:t>请在此输入你的文字内容</a:t>
                </a:r>
                <a:endParaRPr lang="en-US" altLang="zh-CN" sz="1333" b="1" dirty="0">
                  <a:solidFill>
                    <a:prstClr val="black">
                      <a:lumMod val="50000"/>
                      <a:lumOff val="50000"/>
                    </a:prstClr>
                  </a:solidFill>
                  <a:latin typeface="微软雅黑" panose="020B0503020204020204" pitchFamily="34" charset="-122"/>
                  <a:ea typeface="微软雅黑" panose="020B0503020204020204" pitchFamily="34" charset="-122"/>
                </a:endParaRPr>
              </a:p>
            </p:txBody>
          </p:sp>
        </p:grpSp>
      </p:grpSp>
      <p:grpSp>
        <p:nvGrpSpPr>
          <p:cNvPr id="188" name="组合 187"/>
          <p:cNvGrpSpPr/>
          <p:nvPr/>
        </p:nvGrpSpPr>
        <p:grpSpPr>
          <a:xfrm>
            <a:off x="3598400" y="2468894"/>
            <a:ext cx="2516651" cy="2688170"/>
            <a:chOff x="2698800" y="1851670"/>
            <a:chExt cx="1887488" cy="2016128"/>
          </a:xfrm>
        </p:grpSpPr>
        <p:sp>
          <p:nvSpPr>
            <p:cNvPr id="189" name="Flowchart: Manual Input 11"/>
            <p:cNvSpPr/>
            <p:nvPr/>
          </p:nvSpPr>
          <p:spPr>
            <a:xfrm flipH="1">
              <a:off x="2746258" y="1851670"/>
              <a:ext cx="1840030" cy="1144329"/>
            </a:xfrm>
            <a:prstGeom prst="flowChartManualInput">
              <a:avLst/>
            </a:prstGeom>
            <a:solidFill>
              <a:srgbClr val="E74C2E"/>
            </a:solidFill>
            <a:ln w="38100" cap="flat" cmpd="sng" algn="ctr">
              <a:noFill/>
              <a:prstDash val="solid"/>
              <a:miter lim="800000"/>
            </a:ln>
            <a:effectLst/>
          </p:spPr>
          <p:txBody>
            <a:bodyPr lIns="91440" tIns="45720" rIns="91440" bIns="45720" rtlCol="0" anchor="ctr"/>
            <a:lstStyle/>
            <a:p>
              <a:pPr algn="ctr">
                <a:defRPr/>
              </a:pPr>
              <a:endParaRPr lang="en-US" sz="2400" kern="0">
                <a:solidFill>
                  <a:sysClr val="window" lastClr="FFFFFF"/>
                </a:solidFill>
                <a:ea typeface="微软雅黑" panose="020B0503020204020204" pitchFamily="34" charset="-122"/>
              </a:endParaRPr>
            </a:p>
          </p:txBody>
        </p:sp>
        <p:sp>
          <p:nvSpPr>
            <p:cNvPr id="190" name="KSO_Shape"/>
            <p:cNvSpPr/>
            <p:nvPr/>
          </p:nvSpPr>
          <p:spPr bwMode="auto">
            <a:xfrm>
              <a:off x="3280510" y="2181687"/>
              <a:ext cx="770537" cy="572765"/>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ysClr val="window" lastClr="FFFFFF"/>
            </a:solidFill>
            <a:ln>
              <a:noFill/>
            </a:ln>
          </p:spPr>
          <p:txBody>
            <a:bodyPr lIns="68580" tIns="34291" rIns="68580" bIns="540000" anchor="ctr">
              <a:scene3d>
                <a:camera prst="orthographicFront"/>
                <a:lightRig rig="threePt" dir="t"/>
              </a:scene3d>
              <a:sp3d contourW="12700">
                <a:contourClr>
                  <a:srgbClr val="FFFFFF"/>
                </a:contourClr>
              </a:sp3d>
            </a:bodyPr>
            <a:lstStyle/>
            <a:p>
              <a:pPr algn="ctr">
                <a:defRPr/>
              </a:pPr>
              <a:endParaRPr lang="zh-CN" altLang="en-US" sz="2400" kern="0" dirty="0">
                <a:solidFill>
                  <a:sysClr val="windowText" lastClr="000000"/>
                </a:solidFill>
              </a:endParaRPr>
            </a:p>
          </p:txBody>
        </p:sp>
        <p:grpSp>
          <p:nvGrpSpPr>
            <p:cNvPr id="191" name="组合 190"/>
            <p:cNvGrpSpPr/>
            <p:nvPr/>
          </p:nvGrpSpPr>
          <p:grpSpPr>
            <a:xfrm>
              <a:off x="2698800" y="3130828"/>
              <a:ext cx="1584176" cy="736970"/>
              <a:chOff x="467544" y="2715766"/>
              <a:chExt cx="1584176" cy="736970"/>
            </a:xfrm>
          </p:grpSpPr>
          <p:sp>
            <p:nvSpPr>
              <p:cNvPr id="192" name="文本框 59"/>
              <p:cNvSpPr txBox="1"/>
              <p:nvPr/>
            </p:nvSpPr>
            <p:spPr>
              <a:xfrm>
                <a:off x="467544" y="2715766"/>
                <a:ext cx="1569470" cy="253916"/>
              </a:xfrm>
              <a:prstGeom prst="rect">
                <a:avLst/>
              </a:prstGeom>
              <a:noFill/>
            </p:spPr>
            <p:txBody>
              <a:bodyPr wrap="square" rtlCol="0">
                <a:spAutoFit/>
              </a:bodyPr>
              <a:lstStyle/>
              <a:p>
                <a:pPr algn="ctr" defTabSz="914377"/>
                <a:r>
                  <a:rPr lang="zh-CN" altLang="en-US" sz="1600" b="1" dirty="0">
                    <a:solidFill>
                      <a:srgbClr val="E74C2E"/>
                    </a:solidFill>
                    <a:latin typeface="微软雅黑" panose="020B0503020204020204" pitchFamily="34" charset="-122"/>
                    <a:ea typeface="微软雅黑" panose="020B0503020204020204" pitchFamily="34" charset="-122"/>
                  </a:rPr>
                  <a:t>请在此输入你的标题</a:t>
                </a:r>
                <a:endParaRPr lang="en-US" altLang="zh-CN" sz="1600" b="1" dirty="0">
                  <a:solidFill>
                    <a:srgbClr val="E74C2E"/>
                  </a:solidFill>
                  <a:latin typeface="微软雅黑" panose="020B0503020204020204" pitchFamily="34" charset="-122"/>
                  <a:ea typeface="微软雅黑" panose="020B0503020204020204" pitchFamily="34" charset="-122"/>
                </a:endParaRPr>
              </a:p>
            </p:txBody>
          </p:sp>
          <p:sp>
            <p:nvSpPr>
              <p:cNvPr id="193" name="文本框 8"/>
              <p:cNvSpPr txBox="1"/>
              <p:nvPr/>
            </p:nvSpPr>
            <p:spPr>
              <a:xfrm>
                <a:off x="469824" y="3075806"/>
                <a:ext cx="1581896" cy="376930"/>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333" b="1" dirty="0">
                    <a:solidFill>
                      <a:prstClr val="black">
                        <a:lumMod val="50000"/>
                        <a:lumOff val="50000"/>
                      </a:prstClr>
                    </a:solidFill>
                    <a:latin typeface="微软雅黑" panose="020B0503020204020204" pitchFamily="34" charset="-122"/>
                    <a:ea typeface="微软雅黑" panose="020B0503020204020204" pitchFamily="34" charset="-122"/>
                  </a:rPr>
                  <a:t>请在此输入你的文字内容</a:t>
                </a:r>
                <a:endParaRPr lang="en-US" altLang="zh-CN" sz="1333" b="1" dirty="0">
                  <a:solidFill>
                    <a:prstClr val="black">
                      <a:lumMod val="50000"/>
                      <a:lumOff val="50000"/>
                    </a:prstClr>
                  </a:solidFill>
                  <a:latin typeface="微软雅黑" panose="020B0503020204020204" pitchFamily="34" charset="-122"/>
                  <a:ea typeface="微软雅黑" panose="020B0503020204020204" pitchFamily="34" charset="-122"/>
                </a:endParaRPr>
              </a:p>
              <a:p>
                <a:pPr algn="ctr"/>
                <a:r>
                  <a:rPr lang="zh-CN" altLang="en-US" sz="1333" b="1" dirty="0">
                    <a:solidFill>
                      <a:prstClr val="black">
                        <a:lumMod val="50000"/>
                        <a:lumOff val="50000"/>
                      </a:prstClr>
                    </a:solidFill>
                    <a:latin typeface="微软雅黑" panose="020B0503020204020204" pitchFamily="34" charset="-122"/>
                    <a:ea typeface="微软雅黑" panose="020B0503020204020204" pitchFamily="34" charset="-122"/>
                  </a:rPr>
                  <a:t>请在此输入你的文字内容</a:t>
                </a:r>
                <a:endParaRPr lang="en-US" altLang="zh-CN" sz="1333" b="1" dirty="0">
                  <a:solidFill>
                    <a:prstClr val="black">
                      <a:lumMod val="50000"/>
                      <a:lumOff val="50000"/>
                    </a:prstClr>
                  </a:solidFill>
                  <a:latin typeface="微软雅黑" panose="020B0503020204020204" pitchFamily="34" charset="-122"/>
                  <a:ea typeface="微软雅黑" panose="020B0503020204020204" pitchFamily="34" charset="-122"/>
                </a:endParaRPr>
              </a:p>
            </p:txBody>
          </p:sp>
        </p:grpSp>
      </p:grpSp>
      <p:grpSp>
        <p:nvGrpSpPr>
          <p:cNvPr id="194" name="组合 193"/>
          <p:cNvGrpSpPr/>
          <p:nvPr/>
        </p:nvGrpSpPr>
        <p:grpSpPr>
          <a:xfrm>
            <a:off x="6153151" y="2468893"/>
            <a:ext cx="2453373" cy="2699460"/>
            <a:chOff x="4614863" y="1851670"/>
            <a:chExt cx="1840030" cy="2024595"/>
          </a:xfrm>
        </p:grpSpPr>
        <p:sp>
          <p:nvSpPr>
            <p:cNvPr id="195" name="Flowchart: Manual Input 11"/>
            <p:cNvSpPr/>
            <p:nvPr/>
          </p:nvSpPr>
          <p:spPr>
            <a:xfrm>
              <a:off x="4614863" y="1851670"/>
              <a:ext cx="1840030" cy="1144329"/>
            </a:xfrm>
            <a:prstGeom prst="flowChartManualInput">
              <a:avLst/>
            </a:prstGeom>
            <a:solidFill>
              <a:srgbClr val="E74C2E"/>
            </a:solidFill>
            <a:ln w="38100" cap="flat" cmpd="sng" algn="ctr">
              <a:noFill/>
              <a:prstDash val="solid"/>
              <a:miter lim="800000"/>
            </a:ln>
            <a:effectLst/>
          </p:spPr>
          <p:txBody>
            <a:bodyPr lIns="91440" tIns="45720" rIns="91440" bIns="45720" rtlCol="0" anchor="ctr"/>
            <a:lstStyle/>
            <a:p>
              <a:pPr algn="ctr">
                <a:defRPr/>
              </a:pPr>
              <a:endParaRPr lang="en-US" sz="2400" kern="0">
                <a:solidFill>
                  <a:sysClr val="window" lastClr="FFFFFF"/>
                </a:solidFill>
                <a:ea typeface="微软雅黑" panose="020B0503020204020204" pitchFamily="34" charset="-122"/>
              </a:endParaRPr>
            </a:p>
          </p:txBody>
        </p:sp>
        <p:sp>
          <p:nvSpPr>
            <p:cNvPr id="196" name="KSO_Shape"/>
            <p:cNvSpPr/>
            <p:nvPr/>
          </p:nvSpPr>
          <p:spPr bwMode="auto">
            <a:xfrm>
              <a:off x="5231947" y="2151076"/>
              <a:ext cx="605820" cy="637705"/>
            </a:xfrm>
            <a:custGeom>
              <a:avLst/>
              <a:gdLst>
                <a:gd name="T0" fmla="*/ 220084 w 5831"/>
                <a:gd name="T1" fmla="*/ 628278 h 6140"/>
                <a:gd name="T2" fmla="*/ 273475 w 5831"/>
                <a:gd name="T3" fmla="*/ 882691 h 6140"/>
                <a:gd name="T4" fmla="*/ 273475 w 5831"/>
                <a:gd name="T5" fmla="*/ 0 h 6140"/>
                <a:gd name="T6" fmla="*/ 1186406 w 5831"/>
                <a:gd name="T7" fmla="*/ 0 h 6140"/>
                <a:gd name="T8" fmla="*/ 1206272 w 5831"/>
                <a:gd name="T9" fmla="*/ 4964 h 6140"/>
                <a:gd name="T10" fmla="*/ 1543072 w 5831"/>
                <a:gd name="T11" fmla="*/ 177779 h 6140"/>
                <a:gd name="T12" fmla="*/ 1543072 w 5831"/>
                <a:gd name="T13" fmla="*/ 882691 h 6140"/>
                <a:gd name="T14" fmla="*/ 1595532 w 5831"/>
                <a:gd name="T15" fmla="*/ 628278 h 6140"/>
                <a:gd name="T16" fmla="*/ 1768433 w 5831"/>
                <a:gd name="T17" fmla="*/ 628278 h 6140"/>
                <a:gd name="T18" fmla="*/ 1777435 w 5831"/>
                <a:gd name="T19" fmla="*/ 685366 h 6140"/>
                <a:gd name="T20" fmla="*/ 1785506 w 5831"/>
                <a:gd name="T21" fmla="*/ 742143 h 6140"/>
                <a:gd name="T22" fmla="*/ 1792335 w 5831"/>
                <a:gd name="T23" fmla="*/ 799231 h 6140"/>
                <a:gd name="T24" fmla="*/ 1798233 w 5831"/>
                <a:gd name="T25" fmla="*/ 856009 h 6140"/>
                <a:gd name="T26" fmla="*/ 1803200 w 5831"/>
                <a:gd name="T27" fmla="*/ 912787 h 6140"/>
                <a:gd name="T28" fmla="*/ 1806614 w 5831"/>
                <a:gd name="T29" fmla="*/ 969564 h 6140"/>
                <a:gd name="T30" fmla="*/ 1808787 w 5831"/>
                <a:gd name="T31" fmla="*/ 1026342 h 6140"/>
                <a:gd name="T32" fmla="*/ 1810029 w 5831"/>
                <a:gd name="T33" fmla="*/ 1083430 h 6140"/>
                <a:gd name="T34" fmla="*/ 1810029 w 5831"/>
                <a:gd name="T35" fmla="*/ 1140208 h 6140"/>
                <a:gd name="T36" fmla="*/ 1808167 w 5831"/>
                <a:gd name="T37" fmla="*/ 1196985 h 6140"/>
                <a:gd name="T38" fmla="*/ 1805373 w 5831"/>
                <a:gd name="T39" fmla="*/ 1254073 h 6140"/>
                <a:gd name="T40" fmla="*/ 1801027 w 5831"/>
                <a:gd name="T41" fmla="*/ 1310541 h 6140"/>
                <a:gd name="T42" fmla="*/ 1795129 w 5831"/>
                <a:gd name="T43" fmla="*/ 1367629 h 6140"/>
                <a:gd name="T44" fmla="*/ 1787679 w 5831"/>
                <a:gd name="T45" fmla="*/ 1424406 h 6140"/>
                <a:gd name="T46" fmla="*/ 1778677 w 5831"/>
                <a:gd name="T47" fmla="*/ 1481184 h 6140"/>
                <a:gd name="T48" fmla="*/ 1768433 w 5831"/>
                <a:gd name="T49" fmla="*/ 1538272 h 6140"/>
                <a:gd name="T50" fmla="*/ 1543072 w 5831"/>
                <a:gd name="T51" fmla="*/ 1905000 h 6140"/>
                <a:gd name="T52" fmla="*/ 273475 w 5831"/>
                <a:gd name="T53" fmla="*/ 1905000 h 6140"/>
                <a:gd name="T54" fmla="*/ 53081 w 5831"/>
                <a:gd name="T55" fmla="*/ 1538272 h 6140"/>
                <a:gd name="T56" fmla="*/ 46562 w 5831"/>
                <a:gd name="T57" fmla="*/ 1510038 h 6140"/>
                <a:gd name="T58" fmla="*/ 35077 w 5831"/>
                <a:gd name="T59" fmla="*/ 1454191 h 6140"/>
                <a:gd name="T60" fmla="*/ 25144 w 5831"/>
                <a:gd name="T61" fmla="*/ 1398034 h 6140"/>
                <a:gd name="T62" fmla="*/ 16762 w 5831"/>
                <a:gd name="T63" fmla="*/ 1341877 h 6140"/>
                <a:gd name="T64" fmla="*/ 10244 w 5831"/>
                <a:gd name="T65" fmla="*/ 1285410 h 6140"/>
                <a:gd name="T66" fmla="*/ 5277 w 5831"/>
                <a:gd name="T67" fmla="*/ 1228632 h 6140"/>
                <a:gd name="T68" fmla="*/ 1862 w 5831"/>
                <a:gd name="T69" fmla="*/ 1172475 h 6140"/>
                <a:gd name="T70" fmla="*/ 310 w 5831"/>
                <a:gd name="T71" fmla="*/ 1115697 h 6140"/>
                <a:gd name="T72" fmla="*/ 310 w 5831"/>
                <a:gd name="T73" fmla="*/ 1058609 h 6140"/>
                <a:gd name="T74" fmla="*/ 1862 w 5831"/>
                <a:gd name="T75" fmla="*/ 1001831 h 6140"/>
                <a:gd name="T76" fmla="*/ 4967 w 5831"/>
                <a:gd name="T77" fmla="*/ 944433 h 6140"/>
                <a:gd name="T78" fmla="*/ 9933 w 5831"/>
                <a:gd name="T79" fmla="*/ 887345 h 6140"/>
                <a:gd name="T80" fmla="*/ 16762 w 5831"/>
                <a:gd name="T81" fmla="*/ 829947 h 6140"/>
                <a:gd name="T82" fmla="*/ 25144 w 5831"/>
                <a:gd name="T83" fmla="*/ 772549 h 6140"/>
                <a:gd name="T84" fmla="*/ 34766 w 5831"/>
                <a:gd name="T85" fmla="*/ 715151 h 6140"/>
                <a:gd name="T86" fmla="*/ 46562 w 5831"/>
                <a:gd name="T87" fmla="*/ 657442 h 6140"/>
                <a:gd name="T88" fmla="*/ 53081 w 5831"/>
                <a:gd name="T89" fmla="*/ 628278 h 6140"/>
                <a:gd name="T90" fmla="*/ 398262 w 5831"/>
                <a:gd name="T91" fmla="*/ 1356459 h 6140"/>
                <a:gd name="T92" fmla="*/ 1418596 w 5831"/>
                <a:gd name="T93" fmla="*/ 1780896 h 6140"/>
                <a:gd name="T94" fmla="*/ 1418596 w 5831"/>
                <a:gd name="T95" fmla="*/ 1356459 h 6140"/>
                <a:gd name="T96" fmla="*/ 1424804 w 5831"/>
                <a:gd name="T97" fmla="*/ 882691 h 6140"/>
                <a:gd name="T98" fmla="*/ 1176472 w 5831"/>
                <a:gd name="T99" fmla="*/ 124104 h 6140"/>
                <a:gd name="T100" fmla="*/ 398262 w 5831"/>
                <a:gd name="T101" fmla="*/ 882691 h 6140"/>
                <a:gd name="T102" fmla="*/ 1395625 w 5831"/>
                <a:gd name="T103" fmla="*/ 1030065 h 6140"/>
                <a:gd name="T104" fmla="*/ 1457087 w 5831"/>
                <a:gd name="T105" fmla="*/ 1113525 h 6140"/>
                <a:gd name="T106" fmla="*/ 1595532 w 5831"/>
                <a:gd name="T107" fmla="*/ 1113525 h 6140"/>
                <a:gd name="T108" fmla="*/ 1543072 w 5831"/>
                <a:gd name="T109" fmla="*/ 1030065 h 6140"/>
                <a:gd name="T110" fmla="*/ 1395625 w 5831"/>
                <a:gd name="T111" fmla="*/ 1030065 h 614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31" h="6140">
                  <a:moveTo>
                    <a:pt x="171" y="2025"/>
                  </a:moveTo>
                  <a:lnTo>
                    <a:pt x="709" y="2025"/>
                  </a:lnTo>
                  <a:lnTo>
                    <a:pt x="709" y="2845"/>
                  </a:lnTo>
                  <a:lnTo>
                    <a:pt x="881" y="2845"/>
                  </a:lnTo>
                  <a:lnTo>
                    <a:pt x="881" y="138"/>
                  </a:lnTo>
                  <a:lnTo>
                    <a:pt x="881" y="0"/>
                  </a:lnTo>
                  <a:lnTo>
                    <a:pt x="1021" y="0"/>
                  </a:lnTo>
                  <a:lnTo>
                    <a:pt x="3822" y="0"/>
                  </a:lnTo>
                  <a:lnTo>
                    <a:pt x="3855" y="0"/>
                  </a:lnTo>
                  <a:lnTo>
                    <a:pt x="3886" y="16"/>
                  </a:lnTo>
                  <a:lnTo>
                    <a:pt x="4896" y="535"/>
                  </a:lnTo>
                  <a:lnTo>
                    <a:pt x="4971" y="573"/>
                  </a:lnTo>
                  <a:lnTo>
                    <a:pt x="4971" y="658"/>
                  </a:lnTo>
                  <a:lnTo>
                    <a:pt x="4971" y="2845"/>
                  </a:lnTo>
                  <a:lnTo>
                    <a:pt x="5140" y="2845"/>
                  </a:lnTo>
                  <a:lnTo>
                    <a:pt x="5140" y="2025"/>
                  </a:lnTo>
                  <a:lnTo>
                    <a:pt x="5697" y="2025"/>
                  </a:lnTo>
                  <a:lnTo>
                    <a:pt x="5712" y="2117"/>
                  </a:lnTo>
                  <a:lnTo>
                    <a:pt x="5726" y="2209"/>
                  </a:lnTo>
                  <a:lnTo>
                    <a:pt x="5739" y="2301"/>
                  </a:lnTo>
                  <a:lnTo>
                    <a:pt x="5752" y="2392"/>
                  </a:lnTo>
                  <a:lnTo>
                    <a:pt x="5764" y="2483"/>
                  </a:lnTo>
                  <a:lnTo>
                    <a:pt x="5774" y="2576"/>
                  </a:lnTo>
                  <a:lnTo>
                    <a:pt x="5784" y="2667"/>
                  </a:lnTo>
                  <a:lnTo>
                    <a:pt x="5793" y="2759"/>
                  </a:lnTo>
                  <a:lnTo>
                    <a:pt x="5802" y="2850"/>
                  </a:lnTo>
                  <a:lnTo>
                    <a:pt x="5809" y="2942"/>
                  </a:lnTo>
                  <a:lnTo>
                    <a:pt x="5815" y="3034"/>
                  </a:lnTo>
                  <a:lnTo>
                    <a:pt x="5820" y="3125"/>
                  </a:lnTo>
                  <a:lnTo>
                    <a:pt x="5824" y="3217"/>
                  </a:lnTo>
                  <a:lnTo>
                    <a:pt x="5827" y="3308"/>
                  </a:lnTo>
                  <a:lnTo>
                    <a:pt x="5830" y="3400"/>
                  </a:lnTo>
                  <a:lnTo>
                    <a:pt x="5831" y="3492"/>
                  </a:lnTo>
                  <a:lnTo>
                    <a:pt x="5831" y="3584"/>
                  </a:lnTo>
                  <a:lnTo>
                    <a:pt x="5831" y="3675"/>
                  </a:lnTo>
                  <a:lnTo>
                    <a:pt x="5829" y="3766"/>
                  </a:lnTo>
                  <a:lnTo>
                    <a:pt x="5825" y="3858"/>
                  </a:lnTo>
                  <a:lnTo>
                    <a:pt x="5821" y="3950"/>
                  </a:lnTo>
                  <a:lnTo>
                    <a:pt x="5816" y="4042"/>
                  </a:lnTo>
                  <a:lnTo>
                    <a:pt x="5810" y="4133"/>
                  </a:lnTo>
                  <a:lnTo>
                    <a:pt x="5802" y="4224"/>
                  </a:lnTo>
                  <a:lnTo>
                    <a:pt x="5793" y="4316"/>
                  </a:lnTo>
                  <a:lnTo>
                    <a:pt x="5783" y="4408"/>
                  </a:lnTo>
                  <a:lnTo>
                    <a:pt x="5772" y="4500"/>
                  </a:lnTo>
                  <a:lnTo>
                    <a:pt x="5759" y="4591"/>
                  </a:lnTo>
                  <a:lnTo>
                    <a:pt x="5745" y="4682"/>
                  </a:lnTo>
                  <a:lnTo>
                    <a:pt x="5730" y="4774"/>
                  </a:lnTo>
                  <a:lnTo>
                    <a:pt x="5714" y="4866"/>
                  </a:lnTo>
                  <a:lnTo>
                    <a:pt x="5697" y="4958"/>
                  </a:lnTo>
                  <a:lnTo>
                    <a:pt x="4971" y="4958"/>
                  </a:lnTo>
                  <a:lnTo>
                    <a:pt x="4971" y="6140"/>
                  </a:lnTo>
                  <a:lnTo>
                    <a:pt x="881" y="6140"/>
                  </a:lnTo>
                  <a:lnTo>
                    <a:pt x="881" y="4958"/>
                  </a:lnTo>
                  <a:lnTo>
                    <a:pt x="171" y="4958"/>
                  </a:lnTo>
                  <a:lnTo>
                    <a:pt x="150" y="4867"/>
                  </a:lnTo>
                  <a:lnTo>
                    <a:pt x="131" y="4777"/>
                  </a:lnTo>
                  <a:lnTo>
                    <a:pt x="113" y="4687"/>
                  </a:lnTo>
                  <a:lnTo>
                    <a:pt x="97" y="4597"/>
                  </a:lnTo>
                  <a:lnTo>
                    <a:pt x="81" y="4506"/>
                  </a:lnTo>
                  <a:lnTo>
                    <a:pt x="68" y="4415"/>
                  </a:lnTo>
                  <a:lnTo>
                    <a:pt x="54" y="4325"/>
                  </a:lnTo>
                  <a:lnTo>
                    <a:pt x="43" y="4233"/>
                  </a:lnTo>
                  <a:lnTo>
                    <a:pt x="33" y="4143"/>
                  </a:lnTo>
                  <a:lnTo>
                    <a:pt x="24" y="4052"/>
                  </a:lnTo>
                  <a:lnTo>
                    <a:pt x="17" y="3960"/>
                  </a:lnTo>
                  <a:lnTo>
                    <a:pt x="11" y="3870"/>
                  </a:lnTo>
                  <a:lnTo>
                    <a:pt x="6" y="3779"/>
                  </a:lnTo>
                  <a:lnTo>
                    <a:pt x="3" y="3687"/>
                  </a:lnTo>
                  <a:lnTo>
                    <a:pt x="1" y="3596"/>
                  </a:lnTo>
                  <a:lnTo>
                    <a:pt x="0" y="3504"/>
                  </a:lnTo>
                  <a:lnTo>
                    <a:pt x="1" y="3412"/>
                  </a:lnTo>
                  <a:lnTo>
                    <a:pt x="3" y="3320"/>
                  </a:lnTo>
                  <a:lnTo>
                    <a:pt x="6" y="3229"/>
                  </a:lnTo>
                  <a:lnTo>
                    <a:pt x="11" y="3137"/>
                  </a:lnTo>
                  <a:lnTo>
                    <a:pt x="16" y="3044"/>
                  </a:lnTo>
                  <a:lnTo>
                    <a:pt x="24" y="2953"/>
                  </a:lnTo>
                  <a:lnTo>
                    <a:pt x="32" y="2860"/>
                  </a:lnTo>
                  <a:lnTo>
                    <a:pt x="42" y="2768"/>
                  </a:lnTo>
                  <a:lnTo>
                    <a:pt x="54" y="2675"/>
                  </a:lnTo>
                  <a:lnTo>
                    <a:pt x="66" y="2583"/>
                  </a:lnTo>
                  <a:lnTo>
                    <a:pt x="81" y="2490"/>
                  </a:lnTo>
                  <a:lnTo>
                    <a:pt x="95" y="2398"/>
                  </a:lnTo>
                  <a:lnTo>
                    <a:pt x="112" y="2305"/>
                  </a:lnTo>
                  <a:lnTo>
                    <a:pt x="131" y="2212"/>
                  </a:lnTo>
                  <a:lnTo>
                    <a:pt x="150" y="2119"/>
                  </a:lnTo>
                  <a:lnTo>
                    <a:pt x="171" y="2025"/>
                  </a:lnTo>
                  <a:close/>
                  <a:moveTo>
                    <a:pt x="4570" y="4372"/>
                  </a:moveTo>
                  <a:lnTo>
                    <a:pt x="1283" y="4372"/>
                  </a:lnTo>
                  <a:lnTo>
                    <a:pt x="1283" y="5740"/>
                  </a:lnTo>
                  <a:lnTo>
                    <a:pt x="4570" y="5740"/>
                  </a:lnTo>
                  <a:lnTo>
                    <a:pt x="4570" y="4372"/>
                  </a:lnTo>
                  <a:close/>
                  <a:moveTo>
                    <a:pt x="1283" y="2845"/>
                  </a:moveTo>
                  <a:lnTo>
                    <a:pt x="4590" y="2845"/>
                  </a:lnTo>
                  <a:lnTo>
                    <a:pt x="4590" y="845"/>
                  </a:lnTo>
                  <a:lnTo>
                    <a:pt x="3790" y="400"/>
                  </a:lnTo>
                  <a:lnTo>
                    <a:pt x="1283" y="400"/>
                  </a:lnTo>
                  <a:lnTo>
                    <a:pt x="1283" y="2845"/>
                  </a:lnTo>
                  <a:close/>
                  <a:moveTo>
                    <a:pt x="4496" y="3320"/>
                  </a:moveTo>
                  <a:lnTo>
                    <a:pt x="4496" y="3589"/>
                  </a:lnTo>
                  <a:lnTo>
                    <a:pt x="4694" y="3589"/>
                  </a:lnTo>
                  <a:lnTo>
                    <a:pt x="4971" y="3589"/>
                  </a:lnTo>
                  <a:lnTo>
                    <a:pt x="5140" y="3589"/>
                  </a:lnTo>
                  <a:lnTo>
                    <a:pt x="5140" y="3320"/>
                  </a:lnTo>
                  <a:lnTo>
                    <a:pt x="4971" y="3320"/>
                  </a:lnTo>
                  <a:lnTo>
                    <a:pt x="4694" y="3320"/>
                  </a:lnTo>
                  <a:lnTo>
                    <a:pt x="4496" y="3320"/>
                  </a:lnTo>
                  <a:close/>
                </a:path>
              </a:pathLst>
            </a:custGeom>
            <a:solidFill>
              <a:sysClr val="window" lastClr="FFFFFF"/>
            </a:solidFill>
            <a:ln>
              <a:noFill/>
            </a:ln>
          </p:spPr>
          <p:txBody>
            <a:bodyPr lIns="91440" tIns="45720" rIns="91440" bIns="45720" anchor="ctr">
              <a:scene3d>
                <a:camera prst="orthographicFront"/>
                <a:lightRig rig="threePt" dir="t"/>
              </a:scene3d>
              <a:sp3d contourW="12700">
                <a:contourClr>
                  <a:srgbClr val="FFFFFF"/>
                </a:contourClr>
              </a:sp3d>
            </a:bodyPr>
            <a:lstStyle/>
            <a:p>
              <a:pPr algn="ctr">
                <a:defRPr/>
              </a:pPr>
              <a:endParaRPr lang="zh-CN" altLang="en-US" sz="2400" kern="0">
                <a:solidFill>
                  <a:srgbClr val="FFFFFF"/>
                </a:solidFill>
              </a:endParaRPr>
            </a:p>
          </p:txBody>
        </p:sp>
        <p:grpSp>
          <p:nvGrpSpPr>
            <p:cNvPr id="197" name="组合 196"/>
            <p:cNvGrpSpPr/>
            <p:nvPr/>
          </p:nvGrpSpPr>
          <p:grpSpPr>
            <a:xfrm>
              <a:off x="4629200" y="3139295"/>
              <a:ext cx="1584176" cy="736970"/>
              <a:chOff x="467544" y="2715766"/>
              <a:chExt cx="1584176" cy="736970"/>
            </a:xfrm>
          </p:grpSpPr>
          <p:sp>
            <p:nvSpPr>
              <p:cNvPr id="198" name="文本框 59"/>
              <p:cNvSpPr txBox="1"/>
              <p:nvPr/>
            </p:nvSpPr>
            <p:spPr>
              <a:xfrm>
                <a:off x="467544" y="2715766"/>
                <a:ext cx="1569470" cy="253916"/>
              </a:xfrm>
              <a:prstGeom prst="rect">
                <a:avLst/>
              </a:prstGeom>
              <a:noFill/>
            </p:spPr>
            <p:txBody>
              <a:bodyPr wrap="square" rtlCol="0">
                <a:spAutoFit/>
              </a:bodyPr>
              <a:lstStyle/>
              <a:p>
                <a:pPr algn="ctr" defTabSz="914377"/>
                <a:r>
                  <a:rPr lang="zh-CN" altLang="en-US" sz="1600" b="1" dirty="0">
                    <a:solidFill>
                      <a:srgbClr val="E74C2E"/>
                    </a:solidFill>
                    <a:latin typeface="微软雅黑" panose="020B0503020204020204" pitchFamily="34" charset="-122"/>
                    <a:ea typeface="微软雅黑" panose="020B0503020204020204" pitchFamily="34" charset="-122"/>
                  </a:rPr>
                  <a:t>请在此输入你的标题</a:t>
                </a:r>
                <a:endParaRPr lang="en-US" altLang="zh-CN" sz="1600" b="1" dirty="0">
                  <a:solidFill>
                    <a:srgbClr val="E74C2E"/>
                  </a:solidFill>
                  <a:latin typeface="微软雅黑" panose="020B0503020204020204" pitchFamily="34" charset="-122"/>
                  <a:ea typeface="微软雅黑" panose="020B0503020204020204" pitchFamily="34" charset="-122"/>
                </a:endParaRPr>
              </a:p>
            </p:txBody>
          </p:sp>
          <p:sp>
            <p:nvSpPr>
              <p:cNvPr id="199" name="文本框 8"/>
              <p:cNvSpPr txBox="1"/>
              <p:nvPr/>
            </p:nvSpPr>
            <p:spPr>
              <a:xfrm>
                <a:off x="469824" y="3075806"/>
                <a:ext cx="1581896" cy="376930"/>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333" b="1" dirty="0">
                    <a:solidFill>
                      <a:prstClr val="black">
                        <a:lumMod val="50000"/>
                        <a:lumOff val="50000"/>
                      </a:prstClr>
                    </a:solidFill>
                    <a:latin typeface="微软雅黑" panose="020B0503020204020204" pitchFamily="34" charset="-122"/>
                    <a:ea typeface="微软雅黑" panose="020B0503020204020204" pitchFamily="34" charset="-122"/>
                  </a:rPr>
                  <a:t>请在此输入你的文字内容</a:t>
                </a:r>
                <a:endParaRPr lang="en-US" altLang="zh-CN" sz="1333" b="1" dirty="0">
                  <a:solidFill>
                    <a:prstClr val="black">
                      <a:lumMod val="50000"/>
                      <a:lumOff val="50000"/>
                    </a:prstClr>
                  </a:solidFill>
                  <a:latin typeface="微软雅黑" panose="020B0503020204020204" pitchFamily="34" charset="-122"/>
                  <a:ea typeface="微软雅黑" panose="020B0503020204020204" pitchFamily="34" charset="-122"/>
                </a:endParaRPr>
              </a:p>
              <a:p>
                <a:pPr algn="ctr"/>
                <a:r>
                  <a:rPr lang="zh-CN" altLang="en-US" sz="1333" b="1" dirty="0">
                    <a:solidFill>
                      <a:prstClr val="black">
                        <a:lumMod val="50000"/>
                        <a:lumOff val="50000"/>
                      </a:prstClr>
                    </a:solidFill>
                    <a:latin typeface="微软雅黑" panose="020B0503020204020204" pitchFamily="34" charset="-122"/>
                    <a:ea typeface="微软雅黑" panose="020B0503020204020204" pitchFamily="34" charset="-122"/>
                  </a:rPr>
                  <a:t>请在此输入你的文字内容</a:t>
                </a:r>
                <a:endParaRPr lang="en-US" altLang="zh-CN" sz="1333" b="1" dirty="0">
                  <a:solidFill>
                    <a:prstClr val="black">
                      <a:lumMod val="50000"/>
                      <a:lumOff val="50000"/>
                    </a:prstClr>
                  </a:solidFill>
                  <a:latin typeface="微软雅黑" panose="020B0503020204020204" pitchFamily="34" charset="-122"/>
                  <a:ea typeface="微软雅黑" panose="020B0503020204020204" pitchFamily="34" charset="-122"/>
                </a:endParaRPr>
              </a:p>
            </p:txBody>
          </p:sp>
        </p:grpSp>
      </p:grpSp>
      <p:grpSp>
        <p:nvGrpSpPr>
          <p:cNvPr id="200" name="组合 199"/>
          <p:cNvGrpSpPr/>
          <p:nvPr/>
        </p:nvGrpSpPr>
        <p:grpSpPr>
          <a:xfrm>
            <a:off x="8644623" y="2468894"/>
            <a:ext cx="2453373" cy="2676882"/>
            <a:chOff x="6483467" y="1851670"/>
            <a:chExt cx="1840030" cy="2007662"/>
          </a:xfrm>
        </p:grpSpPr>
        <p:sp>
          <p:nvSpPr>
            <p:cNvPr id="201" name="Flowchart: Manual Input 11"/>
            <p:cNvSpPr/>
            <p:nvPr/>
          </p:nvSpPr>
          <p:spPr>
            <a:xfrm flipH="1">
              <a:off x="6483467" y="1851670"/>
              <a:ext cx="1840030" cy="1144329"/>
            </a:xfrm>
            <a:prstGeom prst="flowChartManualInput">
              <a:avLst/>
            </a:prstGeom>
            <a:solidFill>
              <a:schemeClr val="bg1">
                <a:lumMod val="65000"/>
              </a:schemeClr>
            </a:solidFill>
            <a:ln w="38100" cap="flat" cmpd="sng" algn="ctr">
              <a:noFill/>
              <a:prstDash val="solid"/>
              <a:miter lim="800000"/>
            </a:ln>
            <a:effectLst/>
          </p:spPr>
          <p:txBody>
            <a:bodyPr lIns="91440" tIns="45720" rIns="91440" bIns="45720" rtlCol="0" anchor="ctr"/>
            <a:lstStyle/>
            <a:p>
              <a:pPr algn="ctr">
                <a:defRPr/>
              </a:pPr>
              <a:endParaRPr lang="en-US" sz="2400" kern="0">
                <a:solidFill>
                  <a:sysClr val="window" lastClr="FFFFFF"/>
                </a:solidFill>
                <a:ea typeface="微软雅黑" panose="020B0503020204020204" pitchFamily="34" charset="-122"/>
              </a:endParaRPr>
            </a:p>
          </p:txBody>
        </p:sp>
        <p:sp>
          <p:nvSpPr>
            <p:cNvPr id="202" name="KSO_Shape"/>
            <p:cNvSpPr/>
            <p:nvPr/>
          </p:nvSpPr>
          <p:spPr bwMode="auto">
            <a:xfrm>
              <a:off x="6920938" y="2176003"/>
              <a:ext cx="965087" cy="587094"/>
            </a:xfrm>
            <a:custGeom>
              <a:avLst/>
              <a:gdLst>
                <a:gd name="T0" fmla="*/ 2147483646 w 6731"/>
                <a:gd name="T1" fmla="*/ 2147483646 h 4095"/>
                <a:gd name="T2" fmla="*/ 2147483646 w 6731"/>
                <a:gd name="T3" fmla="*/ 2147483646 h 4095"/>
                <a:gd name="T4" fmla="*/ 2147483646 w 6731"/>
                <a:gd name="T5" fmla="*/ 2147483646 h 4095"/>
                <a:gd name="T6" fmla="*/ 2147483646 w 6731"/>
                <a:gd name="T7" fmla="*/ 2147483646 h 4095"/>
                <a:gd name="T8" fmla="*/ 2147483646 w 6731"/>
                <a:gd name="T9" fmla="*/ 2147483646 h 4095"/>
                <a:gd name="T10" fmla="*/ 2147483646 w 6731"/>
                <a:gd name="T11" fmla="*/ 2147483646 h 4095"/>
                <a:gd name="T12" fmla="*/ 2147483646 w 6731"/>
                <a:gd name="T13" fmla="*/ 2147483646 h 4095"/>
                <a:gd name="T14" fmla="*/ 2147483646 w 6731"/>
                <a:gd name="T15" fmla="*/ 2147483646 h 4095"/>
                <a:gd name="T16" fmla="*/ 2147483646 w 6731"/>
                <a:gd name="T17" fmla="*/ 2147483646 h 4095"/>
                <a:gd name="T18" fmla="*/ 2147483646 w 6731"/>
                <a:gd name="T19" fmla="*/ 2147483646 h 4095"/>
                <a:gd name="T20" fmla="*/ 2147483646 w 6731"/>
                <a:gd name="T21" fmla="*/ 2147483646 h 4095"/>
                <a:gd name="T22" fmla="*/ 2147483646 w 6731"/>
                <a:gd name="T23" fmla="*/ 2147483646 h 4095"/>
                <a:gd name="T24" fmla="*/ 2147483646 w 6731"/>
                <a:gd name="T25" fmla="*/ 2147483646 h 4095"/>
                <a:gd name="T26" fmla="*/ 2147483646 w 6731"/>
                <a:gd name="T27" fmla="*/ 2147483646 h 4095"/>
                <a:gd name="T28" fmla="*/ 2147483646 w 6731"/>
                <a:gd name="T29" fmla="*/ 2147483646 h 4095"/>
                <a:gd name="T30" fmla="*/ 2147483646 w 6731"/>
                <a:gd name="T31" fmla="*/ 2147483646 h 4095"/>
                <a:gd name="T32" fmla="*/ 2147483646 w 6731"/>
                <a:gd name="T33" fmla="*/ 2147483646 h 4095"/>
                <a:gd name="T34" fmla="*/ 2147483646 w 6731"/>
                <a:gd name="T35" fmla="*/ 2147483646 h 4095"/>
                <a:gd name="T36" fmla="*/ 2147483646 w 6731"/>
                <a:gd name="T37" fmla="*/ 2147483646 h 4095"/>
                <a:gd name="T38" fmla="*/ 2147483646 w 6731"/>
                <a:gd name="T39" fmla="*/ 2147483646 h 4095"/>
                <a:gd name="T40" fmla="*/ 2147483646 w 6731"/>
                <a:gd name="T41" fmla="*/ 2147483646 h 4095"/>
                <a:gd name="T42" fmla="*/ 2147483646 w 6731"/>
                <a:gd name="T43" fmla="*/ 2147483646 h 4095"/>
                <a:gd name="T44" fmla="*/ 2147483646 w 6731"/>
                <a:gd name="T45" fmla="*/ 2147483646 h 4095"/>
                <a:gd name="T46" fmla="*/ 2147483646 w 6731"/>
                <a:gd name="T47" fmla="*/ 2147483646 h 4095"/>
                <a:gd name="T48" fmla="*/ 2147483646 w 6731"/>
                <a:gd name="T49" fmla="*/ 2147483646 h 4095"/>
                <a:gd name="T50" fmla="*/ 2147483646 w 6731"/>
                <a:gd name="T51" fmla="*/ 2147483646 h 4095"/>
                <a:gd name="T52" fmla="*/ 2147483646 w 6731"/>
                <a:gd name="T53" fmla="*/ 2147483646 h 4095"/>
                <a:gd name="T54" fmla="*/ 2147483646 w 6731"/>
                <a:gd name="T55" fmla="*/ 2147483646 h 4095"/>
                <a:gd name="T56" fmla="*/ 2147483646 w 6731"/>
                <a:gd name="T57" fmla="*/ 2147483646 h 4095"/>
                <a:gd name="T58" fmla="*/ 2147483646 w 6731"/>
                <a:gd name="T59" fmla="*/ 2147483646 h 4095"/>
                <a:gd name="T60" fmla="*/ 2147483646 w 6731"/>
                <a:gd name="T61" fmla="*/ 2147483646 h 4095"/>
                <a:gd name="T62" fmla="*/ 2147483646 w 6731"/>
                <a:gd name="T63" fmla="*/ 2147483646 h 4095"/>
                <a:gd name="T64" fmla="*/ 2147483646 w 6731"/>
                <a:gd name="T65" fmla="*/ 2147483646 h 4095"/>
                <a:gd name="T66" fmla="*/ 2147483646 w 6731"/>
                <a:gd name="T67" fmla="*/ 2147483646 h 4095"/>
                <a:gd name="T68" fmla="*/ 2147483646 w 6731"/>
                <a:gd name="T69" fmla="*/ 2147483646 h 4095"/>
                <a:gd name="T70" fmla="*/ 2147483646 w 6731"/>
                <a:gd name="T71" fmla="*/ 2147483646 h 4095"/>
                <a:gd name="T72" fmla="*/ 2147483646 w 6731"/>
                <a:gd name="T73" fmla="*/ 2147483646 h 4095"/>
                <a:gd name="T74" fmla="*/ 2147483646 w 6731"/>
                <a:gd name="T75" fmla="*/ 2147483646 h 4095"/>
                <a:gd name="T76" fmla="*/ 2147483646 w 6731"/>
                <a:gd name="T77" fmla="*/ 2147483646 h 4095"/>
                <a:gd name="T78" fmla="*/ 2147483646 w 6731"/>
                <a:gd name="T79" fmla="*/ 2147483646 h 4095"/>
                <a:gd name="T80" fmla="*/ 2147483646 w 6731"/>
                <a:gd name="T81" fmla="*/ 2147483646 h 4095"/>
                <a:gd name="T82" fmla="*/ 2147483646 w 6731"/>
                <a:gd name="T83" fmla="*/ 2147483646 h 4095"/>
                <a:gd name="T84" fmla="*/ 2147483646 w 6731"/>
                <a:gd name="T85" fmla="*/ 2147483646 h 4095"/>
                <a:gd name="T86" fmla="*/ 2147483646 w 6731"/>
                <a:gd name="T87" fmla="*/ 2147483646 h 4095"/>
                <a:gd name="T88" fmla="*/ 2147483646 w 6731"/>
                <a:gd name="T89" fmla="*/ 2147483646 h 4095"/>
                <a:gd name="T90" fmla="*/ 2147483646 w 6731"/>
                <a:gd name="T91" fmla="*/ 2147483646 h 4095"/>
                <a:gd name="T92" fmla="*/ 2147483646 w 6731"/>
                <a:gd name="T93" fmla="*/ 2147483646 h 4095"/>
                <a:gd name="T94" fmla="*/ 2147483646 w 6731"/>
                <a:gd name="T95" fmla="*/ 2147483646 h 4095"/>
                <a:gd name="T96" fmla="*/ 2147483646 w 6731"/>
                <a:gd name="T97" fmla="*/ 2147483646 h 4095"/>
                <a:gd name="T98" fmla="*/ 2147483646 w 6731"/>
                <a:gd name="T99" fmla="*/ 2147483646 h 4095"/>
                <a:gd name="T100" fmla="*/ 2147483646 w 6731"/>
                <a:gd name="T101" fmla="*/ 2147483646 h 4095"/>
                <a:gd name="T102" fmla="*/ 2147483646 w 6731"/>
                <a:gd name="T103" fmla="*/ 2147483646 h 4095"/>
                <a:gd name="T104" fmla="*/ 2147483646 w 6731"/>
                <a:gd name="T105" fmla="*/ 2147483646 h 4095"/>
                <a:gd name="T106" fmla="*/ 2147483646 w 6731"/>
                <a:gd name="T107" fmla="*/ 2147483646 h 4095"/>
                <a:gd name="T108" fmla="*/ 2147483646 w 6731"/>
                <a:gd name="T109" fmla="*/ 2147483646 h 4095"/>
                <a:gd name="T110" fmla="*/ 2147483646 w 6731"/>
                <a:gd name="T111" fmla="*/ 2147483646 h 4095"/>
                <a:gd name="T112" fmla="*/ 2147483646 w 6731"/>
                <a:gd name="T113" fmla="*/ 2147483646 h 4095"/>
                <a:gd name="T114" fmla="*/ 2147483646 w 6731"/>
                <a:gd name="T115" fmla="*/ 2147483646 h 4095"/>
                <a:gd name="T116" fmla="*/ 2147483646 w 6731"/>
                <a:gd name="T117" fmla="*/ 2147483646 h 4095"/>
                <a:gd name="T118" fmla="*/ 2147483646 w 6731"/>
                <a:gd name="T119" fmla="*/ 2147483646 h 4095"/>
                <a:gd name="T120" fmla="*/ 2147483646 w 6731"/>
                <a:gd name="T121" fmla="*/ 2147483646 h 4095"/>
                <a:gd name="T122" fmla="*/ 2147483646 w 6731"/>
                <a:gd name="T123" fmla="*/ 2147483646 h 409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6731" h="4095">
                  <a:moveTo>
                    <a:pt x="0" y="0"/>
                  </a:moveTo>
                  <a:lnTo>
                    <a:pt x="1625" y="0"/>
                  </a:lnTo>
                  <a:lnTo>
                    <a:pt x="1625" y="4095"/>
                  </a:lnTo>
                  <a:lnTo>
                    <a:pt x="0" y="4095"/>
                  </a:lnTo>
                  <a:lnTo>
                    <a:pt x="0" y="0"/>
                  </a:lnTo>
                  <a:close/>
                  <a:moveTo>
                    <a:pt x="1868" y="4095"/>
                  </a:moveTo>
                  <a:lnTo>
                    <a:pt x="4851" y="4095"/>
                  </a:lnTo>
                  <a:lnTo>
                    <a:pt x="4851" y="3023"/>
                  </a:lnTo>
                  <a:lnTo>
                    <a:pt x="1868" y="3023"/>
                  </a:lnTo>
                  <a:lnTo>
                    <a:pt x="1868" y="4095"/>
                  </a:lnTo>
                  <a:close/>
                  <a:moveTo>
                    <a:pt x="1868" y="2790"/>
                  </a:moveTo>
                  <a:lnTo>
                    <a:pt x="4851" y="2790"/>
                  </a:lnTo>
                  <a:lnTo>
                    <a:pt x="4851" y="1718"/>
                  </a:lnTo>
                  <a:lnTo>
                    <a:pt x="1868" y="1718"/>
                  </a:lnTo>
                  <a:lnTo>
                    <a:pt x="1868" y="2790"/>
                  </a:lnTo>
                  <a:close/>
                  <a:moveTo>
                    <a:pt x="2508" y="3288"/>
                  </a:moveTo>
                  <a:lnTo>
                    <a:pt x="4054" y="3288"/>
                  </a:lnTo>
                  <a:lnTo>
                    <a:pt x="4054" y="3563"/>
                  </a:lnTo>
                  <a:lnTo>
                    <a:pt x="2508" y="3563"/>
                  </a:lnTo>
                  <a:lnTo>
                    <a:pt x="2508" y="3288"/>
                  </a:lnTo>
                  <a:close/>
                  <a:moveTo>
                    <a:pt x="2180" y="1962"/>
                  </a:moveTo>
                  <a:lnTo>
                    <a:pt x="3224" y="1962"/>
                  </a:lnTo>
                  <a:lnTo>
                    <a:pt x="3224" y="2571"/>
                  </a:lnTo>
                  <a:lnTo>
                    <a:pt x="2180" y="2571"/>
                  </a:lnTo>
                  <a:lnTo>
                    <a:pt x="2180" y="1962"/>
                  </a:lnTo>
                  <a:close/>
                  <a:moveTo>
                    <a:pt x="3647" y="1942"/>
                  </a:moveTo>
                  <a:lnTo>
                    <a:pt x="3647" y="1942"/>
                  </a:lnTo>
                  <a:lnTo>
                    <a:pt x="3666" y="1943"/>
                  </a:lnTo>
                  <a:lnTo>
                    <a:pt x="3687" y="1947"/>
                  </a:lnTo>
                  <a:lnTo>
                    <a:pt x="3706" y="1951"/>
                  </a:lnTo>
                  <a:lnTo>
                    <a:pt x="3724" y="1958"/>
                  </a:lnTo>
                  <a:lnTo>
                    <a:pt x="3742" y="1966"/>
                  </a:lnTo>
                  <a:lnTo>
                    <a:pt x="3758" y="1977"/>
                  </a:lnTo>
                  <a:lnTo>
                    <a:pt x="3774" y="1988"/>
                  </a:lnTo>
                  <a:lnTo>
                    <a:pt x="3788" y="2001"/>
                  </a:lnTo>
                  <a:lnTo>
                    <a:pt x="3801" y="2015"/>
                  </a:lnTo>
                  <a:lnTo>
                    <a:pt x="3813" y="2030"/>
                  </a:lnTo>
                  <a:lnTo>
                    <a:pt x="3823" y="2048"/>
                  </a:lnTo>
                  <a:lnTo>
                    <a:pt x="3831" y="2065"/>
                  </a:lnTo>
                  <a:lnTo>
                    <a:pt x="3838" y="2084"/>
                  </a:lnTo>
                  <a:lnTo>
                    <a:pt x="3843" y="2102"/>
                  </a:lnTo>
                  <a:lnTo>
                    <a:pt x="3846" y="2122"/>
                  </a:lnTo>
                  <a:lnTo>
                    <a:pt x="3847" y="2143"/>
                  </a:lnTo>
                  <a:lnTo>
                    <a:pt x="3846" y="2164"/>
                  </a:lnTo>
                  <a:lnTo>
                    <a:pt x="3843" y="2184"/>
                  </a:lnTo>
                  <a:lnTo>
                    <a:pt x="3838" y="2202"/>
                  </a:lnTo>
                  <a:lnTo>
                    <a:pt x="3831" y="2221"/>
                  </a:lnTo>
                  <a:lnTo>
                    <a:pt x="3823" y="2239"/>
                  </a:lnTo>
                  <a:lnTo>
                    <a:pt x="3813" y="2256"/>
                  </a:lnTo>
                  <a:lnTo>
                    <a:pt x="3801" y="2271"/>
                  </a:lnTo>
                  <a:lnTo>
                    <a:pt x="3788" y="2285"/>
                  </a:lnTo>
                  <a:lnTo>
                    <a:pt x="3774" y="2299"/>
                  </a:lnTo>
                  <a:lnTo>
                    <a:pt x="3758" y="2310"/>
                  </a:lnTo>
                  <a:lnTo>
                    <a:pt x="3742" y="2319"/>
                  </a:lnTo>
                  <a:lnTo>
                    <a:pt x="3724" y="2328"/>
                  </a:lnTo>
                  <a:lnTo>
                    <a:pt x="3706" y="2334"/>
                  </a:lnTo>
                  <a:lnTo>
                    <a:pt x="3687" y="2340"/>
                  </a:lnTo>
                  <a:lnTo>
                    <a:pt x="3666" y="2343"/>
                  </a:lnTo>
                  <a:lnTo>
                    <a:pt x="3647" y="2344"/>
                  </a:lnTo>
                  <a:lnTo>
                    <a:pt x="3626" y="2343"/>
                  </a:lnTo>
                  <a:lnTo>
                    <a:pt x="3606" y="2340"/>
                  </a:lnTo>
                  <a:lnTo>
                    <a:pt x="3586" y="2334"/>
                  </a:lnTo>
                  <a:lnTo>
                    <a:pt x="3568" y="2328"/>
                  </a:lnTo>
                  <a:lnTo>
                    <a:pt x="3550" y="2319"/>
                  </a:lnTo>
                  <a:lnTo>
                    <a:pt x="3534" y="2310"/>
                  </a:lnTo>
                  <a:lnTo>
                    <a:pt x="3519" y="2299"/>
                  </a:lnTo>
                  <a:lnTo>
                    <a:pt x="3504" y="2285"/>
                  </a:lnTo>
                  <a:lnTo>
                    <a:pt x="3491" y="2271"/>
                  </a:lnTo>
                  <a:lnTo>
                    <a:pt x="3479" y="2256"/>
                  </a:lnTo>
                  <a:lnTo>
                    <a:pt x="3469" y="2239"/>
                  </a:lnTo>
                  <a:lnTo>
                    <a:pt x="3461" y="2221"/>
                  </a:lnTo>
                  <a:lnTo>
                    <a:pt x="3454" y="2202"/>
                  </a:lnTo>
                  <a:lnTo>
                    <a:pt x="3449" y="2184"/>
                  </a:lnTo>
                  <a:lnTo>
                    <a:pt x="3446" y="2164"/>
                  </a:lnTo>
                  <a:lnTo>
                    <a:pt x="3446" y="2143"/>
                  </a:lnTo>
                  <a:lnTo>
                    <a:pt x="3446" y="2122"/>
                  </a:lnTo>
                  <a:lnTo>
                    <a:pt x="3449" y="2102"/>
                  </a:lnTo>
                  <a:lnTo>
                    <a:pt x="3454" y="2084"/>
                  </a:lnTo>
                  <a:lnTo>
                    <a:pt x="3461" y="2065"/>
                  </a:lnTo>
                  <a:lnTo>
                    <a:pt x="3469" y="2048"/>
                  </a:lnTo>
                  <a:lnTo>
                    <a:pt x="3479" y="2030"/>
                  </a:lnTo>
                  <a:lnTo>
                    <a:pt x="3491" y="2015"/>
                  </a:lnTo>
                  <a:lnTo>
                    <a:pt x="3504" y="2001"/>
                  </a:lnTo>
                  <a:lnTo>
                    <a:pt x="3519" y="1988"/>
                  </a:lnTo>
                  <a:lnTo>
                    <a:pt x="3534" y="1977"/>
                  </a:lnTo>
                  <a:lnTo>
                    <a:pt x="3550" y="1966"/>
                  </a:lnTo>
                  <a:lnTo>
                    <a:pt x="3568" y="1958"/>
                  </a:lnTo>
                  <a:lnTo>
                    <a:pt x="3586" y="1951"/>
                  </a:lnTo>
                  <a:lnTo>
                    <a:pt x="3606" y="1947"/>
                  </a:lnTo>
                  <a:lnTo>
                    <a:pt x="3626" y="1943"/>
                  </a:lnTo>
                  <a:lnTo>
                    <a:pt x="3647" y="1942"/>
                  </a:lnTo>
                  <a:close/>
                  <a:moveTo>
                    <a:pt x="4235" y="1942"/>
                  </a:moveTo>
                  <a:lnTo>
                    <a:pt x="4235" y="1942"/>
                  </a:lnTo>
                  <a:lnTo>
                    <a:pt x="4256" y="1943"/>
                  </a:lnTo>
                  <a:lnTo>
                    <a:pt x="4276" y="1947"/>
                  </a:lnTo>
                  <a:lnTo>
                    <a:pt x="4296" y="1951"/>
                  </a:lnTo>
                  <a:lnTo>
                    <a:pt x="4313" y="1958"/>
                  </a:lnTo>
                  <a:lnTo>
                    <a:pt x="4332" y="1966"/>
                  </a:lnTo>
                  <a:lnTo>
                    <a:pt x="4348" y="1977"/>
                  </a:lnTo>
                  <a:lnTo>
                    <a:pt x="4363" y="1988"/>
                  </a:lnTo>
                  <a:lnTo>
                    <a:pt x="4377" y="2001"/>
                  </a:lnTo>
                  <a:lnTo>
                    <a:pt x="4391" y="2015"/>
                  </a:lnTo>
                  <a:lnTo>
                    <a:pt x="4402" y="2030"/>
                  </a:lnTo>
                  <a:lnTo>
                    <a:pt x="4412" y="2048"/>
                  </a:lnTo>
                  <a:lnTo>
                    <a:pt x="4421" y="2065"/>
                  </a:lnTo>
                  <a:lnTo>
                    <a:pt x="4427" y="2084"/>
                  </a:lnTo>
                  <a:lnTo>
                    <a:pt x="4433" y="2102"/>
                  </a:lnTo>
                  <a:lnTo>
                    <a:pt x="4435" y="2122"/>
                  </a:lnTo>
                  <a:lnTo>
                    <a:pt x="4436" y="2143"/>
                  </a:lnTo>
                  <a:lnTo>
                    <a:pt x="4435" y="2164"/>
                  </a:lnTo>
                  <a:lnTo>
                    <a:pt x="4433" y="2184"/>
                  </a:lnTo>
                  <a:lnTo>
                    <a:pt x="4427" y="2202"/>
                  </a:lnTo>
                  <a:lnTo>
                    <a:pt x="4421" y="2221"/>
                  </a:lnTo>
                  <a:lnTo>
                    <a:pt x="4412" y="2239"/>
                  </a:lnTo>
                  <a:lnTo>
                    <a:pt x="4402" y="2256"/>
                  </a:lnTo>
                  <a:lnTo>
                    <a:pt x="4391" y="2271"/>
                  </a:lnTo>
                  <a:lnTo>
                    <a:pt x="4377" y="2285"/>
                  </a:lnTo>
                  <a:lnTo>
                    <a:pt x="4363" y="2299"/>
                  </a:lnTo>
                  <a:lnTo>
                    <a:pt x="4348" y="2310"/>
                  </a:lnTo>
                  <a:lnTo>
                    <a:pt x="4332" y="2319"/>
                  </a:lnTo>
                  <a:lnTo>
                    <a:pt x="4313" y="2328"/>
                  </a:lnTo>
                  <a:lnTo>
                    <a:pt x="4296" y="2334"/>
                  </a:lnTo>
                  <a:lnTo>
                    <a:pt x="4276" y="2340"/>
                  </a:lnTo>
                  <a:lnTo>
                    <a:pt x="4256" y="2343"/>
                  </a:lnTo>
                  <a:lnTo>
                    <a:pt x="4235" y="2344"/>
                  </a:lnTo>
                  <a:lnTo>
                    <a:pt x="4214" y="2343"/>
                  </a:lnTo>
                  <a:lnTo>
                    <a:pt x="4195" y="2340"/>
                  </a:lnTo>
                  <a:lnTo>
                    <a:pt x="4176" y="2334"/>
                  </a:lnTo>
                  <a:lnTo>
                    <a:pt x="4157" y="2328"/>
                  </a:lnTo>
                  <a:lnTo>
                    <a:pt x="4140" y="2319"/>
                  </a:lnTo>
                  <a:lnTo>
                    <a:pt x="4123" y="2310"/>
                  </a:lnTo>
                  <a:lnTo>
                    <a:pt x="4108" y="2299"/>
                  </a:lnTo>
                  <a:lnTo>
                    <a:pt x="4094" y="2285"/>
                  </a:lnTo>
                  <a:lnTo>
                    <a:pt x="4081" y="2271"/>
                  </a:lnTo>
                  <a:lnTo>
                    <a:pt x="4069" y="2256"/>
                  </a:lnTo>
                  <a:lnTo>
                    <a:pt x="4059" y="2239"/>
                  </a:lnTo>
                  <a:lnTo>
                    <a:pt x="4051" y="2221"/>
                  </a:lnTo>
                  <a:lnTo>
                    <a:pt x="4044" y="2202"/>
                  </a:lnTo>
                  <a:lnTo>
                    <a:pt x="4039" y="2184"/>
                  </a:lnTo>
                  <a:lnTo>
                    <a:pt x="4036" y="2164"/>
                  </a:lnTo>
                  <a:lnTo>
                    <a:pt x="4034" y="2143"/>
                  </a:lnTo>
                  <a:lnTo>
                    <a:pt x="4036" y="2122"/>
                  </a:lnTo>
                  <a:lnTo>
                    <a:pt x="4039" y="2102"/>
                  </a:lnTo>
                  <a:lnTo>
                    <a:pt x="4044" y="2084"/>
                  </a:lnTo>
                  <a:lnTo>
                    <a:pt x="4051" y="2065"/>
                  </a:lnTo>
                  <a:lnTo>
                    <a:pt x="4059" y="2048"/>
                  </a:lnTo>
                  <a:lnTo>
                    <a:pt x="4069" y="2030"/>
                  </a:lnTo>
                  <a:lnTo>
                    <a:pt x="4081" y="2015"/>
                  </a:lnTo>
                  <a:lnTo>
                    <a:pt x="4094" y="2001"/>
                  </a:lnTo>
                  <a:lnTo>
                    <a:pt x="4108" y="1988"/>
                  </a:lnTo>
                  <a:lnTo>
                    <a:pt x="4123" y="1977"/>
                  </a:lnTo>
                  <a:lnTo>
                    <a:pt x="4140" y="1966"/>
                  </a:lnTo>
                  <a:lnTo>
                    <a:pt x="4157" y="1958"/>
                  </a:lnTo>
                  <a:lnTo>
                    <a:pt x="4176" y="1951"/>
                  </a:lnTo>
                  <a:lnTo>
                    <a:pt x="4195" y="1947"/>
                  </a:lnTo>
                  <a:lnTo>
                    <a:pt x="4214" y="1943"/>
                  </a:lnTo>
                  <a:lnTo>
                    <a:pt x="4235" y="1942"/>
                  </a:lnTo>
                  <a:close/>
                  <a:moveTo>
                    <a:pt x="4168" y="3284"/>
                  </a:moveTo>
                  <a:lnTo>
                    <a:pt x="4453" y="3284"/>
                  </a:lnTo>
                  <a:lnTo>
                    <a:pt x="4453" y="3412"/>
                  </a:lnTo>
                  <a:lnTo>
                    <a:pt x="4168" y="3412"/>
                  </a:lnTo>
                  <a:lnTo>
                    <a:pt x="4168" y="3284"/>
                  </a:lnTo>
                  <a:close/>
                  <a:moveTo>
                    <a:pt x="2154" y="3797"/>
                  </a:moveTo>
                  <a:lnTo>
                    <a:pt x="2438" y="3797"/>
                  </a:lnTo>
                  <a:lnTo>
                    <a:pt x="2438" y="3924"/>
                  </a:lnTo>
                  <a:lnTo>
                    <a:pt x="2154" y="3924"/>
                  </a:lnTo>
                  <a:lnTo>
                    <a:pt x="2154" y="3797"/>
                  </a:lnTo>
                  <a:close/>
                  <a:moveTo>
                    <a:pt x="2531" y="3797"/>
                  </a:moveTo>
                  <a:lnTo>
                    <a:pt x="2815" y="3797"/>
                  </a:lnTo>
                  <a:lnTo>
                    <a:pt x="2815" y="3924"/>
                  </a:lnTo>
                  <a:lnTo>
                    <a:pt x="2531" y="3924"/>
                  </a:lnTo>
                  <a:lnTo>
                    <a:pt x="2531" y="3797"/>
                  </a:lnTo>
                  <a:close/>
                  <a:moveTo>
                    <a:pt x="2930" y="3797"/>
                  </a:moveTo>
                  <a:lnTo>
                    <a:pt x="3215" y="3797"/>
                  </a:lnTo>
                  <a:lnTo>
                    <a:pt x="3215" y="3924"/>
                  </a:lnTo>
                  <a:lnTo>
                    <a:pt x="2930" y="3924"/>
                  </a:lnTo>
                  <a:lnTo>
                    <a:pt x="2930" y="3797"/>
                  </a:lnTo>
                  <a:close/>
                  <a:moveTo>
                    <a:pt x="3308" y="3797"/>
                  </a:moveTo>
                  <a:lnTo>
                    <a:pt x="3593" y="3797"/>
                  </a:lnTo>
                  <a:lnTo>
                    <a:pt x="3593" y="3924"/>
                  </a:lnTo>
                  <a:lnTo>
                    <a:pt x="3308" y="3924"/>
                  </a:lnTo>
                  <a:lnTo>
                    <a:pt x="3308" y="3797"/>
                  </a:lnTo>
                  <a:close/>
                  <a:moveTo>
                    <a:pt x="3691" y="3797"/>
                  </a:moveTo>
                  <a:lnTo>
                    <a:pt x="3976" y="3797"/>
                  </a:lnTo>
                  <a:lnTo>
                    <a:pt x="3976" y="3924"/>
                  </a:lnTo>
                  <a:lnTo>
                    <a:pt x="3691" y="3924"/>
                  </a:lnTo>
                  <a:lnTo>
                    <a:pt x="3691" y="3797"/>
                  </a:lnTo>
                  <a:close/>
                  <a:moveTo>
                    <a:pt x="4069" y="3797"/>
                  </a:moveTo>
                  <a:lnTo>
                    <a:pt x="4354" y="3797"/>
                  </a:lnTo>
                  <a:lnTo>
                    <a:pt x="4354" y="3924"/>
                  </a:lnTo>
                  <a:lnTo>
                    <a:pt x="4069" y="3924"/>
                  </a:lnTo>
                  <a:lnTo>
                    <a:pt x="4069" y="3797"/>
                  </a:lnTo>
                  <a:close/>
                  <a:moveTo>
                    <a:pt x="5107" y="0"/>
                  </a:moveTo>
                  <a:lnTo>
                    <a:pt x="6731" y="0"/>
                  </a:lnTo>
                  <a:lnTo>
                    <a:pt x="6731" y="4095"/>
                  </a:lnTo>
                  <a:lnTo>
                    <a:pt x="5107" y="4095"/>
                  </a:lnTo>
                  <a:lnTo>
                    <a:pt x="5107" y="0"/>
                  </a:lnTo>
                  <a:close/>
                  <a:moveTo>
                    <a:pt x="5913" y="378"/>
                  </a:moveTo>
                  <a:lnTo>
                    <a:pt x="5913" y="378"/>
                  </a:lnTo>
                  <a:lnTo>
                    <a:pt x="5897" y="378"/>
                  </a:lnTo>
                  <a:lnTo>
                    <a:pt x="5880" y="379"/>
                  </a:lnTo>
                  <a:lnTo>
                    <a:pt x="5864" y="382"/>
                  </a:lnTo>
                  <a:lnTo>
                    <a:pt x="5849" y="384"/>
                  </a:lnTo>
                  <a:lnTo>
                    <a:pt x="5834" y="387"/>
                  </a:lnTo>
                  <a:lnTo>
                    <a:pt x="5819" y="392"/>
                  </a:lnTo>
                  <a:lnTo>
                    <a:pt x="5804" y="397"/>
                  </a:lnTo>
                  <a:lnTo>
                    <a:pt x="5790" y="402"/>
                  </a:lnTo>
                  <a:lnTo>
                    <a:pt x="5775" y="409"/>
                  </a:lnTo>
                  <a:lnTo>
                    <a:pt x="5762" y="416"/>
                  </a:lnTo>
                  <a:lnTo>
                    <a:pt x="5748" y="423"/>
                  </a:lnTo>
                  <a:lnTo>
                    <a:pt x="5735" y="431"/>
                  </a:lnTo>
                  <a:lnTo>
                    <a:pt x="5722" y="441"/>
                  </a:lnTo>
                  <a:lnTo>
                    <a:pt x="5711" y="450"/>
                  </a:lnTo>
                  <a:lnTo>
                    <a:pt x="5699" y="461"/>
                  </a:lnTo>
                  <a:lnTo>
                    <a:pt x="5689" y="471"/>
                  </a:lnTo>
                  <a:lnTo>
                    <a:pt x="5678" y="481"/>
                  </a:lnTo>
                  <a:lnTo>
                    <a:pt x="5668" y="493"/>
                  </a:lnTo>
                  <a:lnTo>
                    <a:pt x="5659" y="506"/>
                  </a:lnTo>
                  <a:lnTo>
                    <a:pt x="5649" y="517"/>
                  </a:lnTo>
                  <a:lnTo>
                    <a:pt x="5641" y="530"/>
                  </a:lnTo>
                  <a:lnTo>
                    <a:pt x="5633" y="544"/>
                  </a:lnTo>
                  <a:lnTo>
                    <a:pt x="5626" y="558"/>
                  </a:lnTo>
                  <a:lnTo>
                    <a:pt x="5620" y="572"/>
                  </a:lnTo>
                  <a:lnTo>
                    <a:pt x="5614" y="586"/>
                  </a:lnTo>
                  <a:lnTo>
                    <a:pt x="5610" y="601"/>
                  </a:lnTo>
                  <a:lnTo>
                    <a:pt x="5605" y="616"/>
                  </a:lnTo>
                  <a:lnTo>
                    <a:pt x="5602" y="631"/>
                  </a:lnTo>
                  <a:lnTo>
                    <a:pt x="5598" y="647"/>
                  </a:lnTo>
                  <a:lnTo>
                    <a:pt x="5597" y="663"/>
                  </a:lnTo>
                  <a:lnTo>
                    <a:pt x="5596" y="679"/>
                  </a:lnTo>
                  <a:lnTo>
                    <a:pt x="5595" y="695"/>
                  </a:lnTo>
                  <a:lnTo>
                    <a:pt x="5596" y="711"/>
                  </a:lnTo>
                  <a:lnTo>
                    <a:pt x="5597" y="728"/>
                  </a:lnTo>
                  <a:lnTo>
                    <a:pt x="5598" y="744"/>
                  </a:lnTo>
                  <a:lnTo>
                    <a:pt x="5602" y="760"/>
                  </a:lnTo>
                  <a:lnTo>
                    <a:pt x="5605" y="775"/>
                  </a:lnTo>
                  <a:lnTo>
                    <a:pt x="5610" y="790"/>
                  </a:lnTo>
                  <a:lnTo>
                    <a:pt x="5614" y="804"/>
                  </a:lnTo>
                  <a:lnTo>
                    <a:pt x="5620" y="819"/>
                  </a:lnTo>
                  <a:lnTo>
                    <a:pt x="5626" y="833"/>
                  </a:lnTo>
                  <a:lnTo>
                    <a:pt x="5633" y="847"/>
                  </a:lnTo>
                  <a:lnTo>
                    <a:pt x="5641" y="860"/>
                  </a:lnTo>
                  <a:lnTo>
                    <a:pt x="5649" y="873"/>
                  </a:lnTo>
                  <a:lnTo>
                    <a:pt x="5659" y="885"/>
                  </a:lnTo>
                  <a:lnTo>
                    <a:pt x="5668" y="897"/>
                  </a:lnTo>
                  <a:lnTo>
                    <a:pt x="5678" y="909"/>
                  </a:lnTo>
                  <a:lnTo>
                    <a:pt x="5689" y="920"/>
                  </a:lnTo>
                  <a:lnTo>
                    <a:pt x="5699" y="931"/>
                  </a:lnTo>
                  <a:lnTo>
                    <a:pt x="5711" y="941"/>
                  </a:lnTo>
                  <a:lnTo>
                    <a:pt x="5722" y="950"/>
                  </a:lnTo>
                  <a:lnTo>
                    <a:pt x="5735" y="959"/>
                  </a:lnTo>
                  <a:lnTo>
                    <a:pt x="5748" y="967"/>
                  </a:lnTo>
                  <a:lnTo>
                    <a:pt x="5762" y="975"/>
                  </a:lnTo>
                  <a:lnTo>
                    <a:pt x="5775" y="982"/>
                  </a:lnTo>
                  <a:lnTo>
                    <a:pt x="5790" y="989"/>
                  </a:lnTo>
                  <a:lnTo>
                    <a:pt x="5804" y="993"/>
                  </a:lnTo>
                  <a:lnTo>
                    <a:pt x="5819" y="999"/>
                  </a:lnTo>
                  <a:lnTo>
                    <a:pt x="5834" y="1003"/>
                  </a:lnTo>
                  <a:lnTo>
                    <a:pt x="5849" y="1006"/>
                  </a:lnTo>
                  <a:lnTo>
                    <a:pt x="5864" y="1010"/>
                  </a:lnTo>
                  <a:lnTo>
                    <a:pt x="5880" y="1012"/>
                  </a:lnTo>
                  <a:lnTo>
                    <a:pt x="5897" y="1013"/>
                  </a:lnTo>
                  <a:lnTo>
                    <a:pt x="5913" y="1013"/>
                  </a:lnTo>
                  <a:lnTo>
                    <a:pt x="5929" y="1013"/>
                  </a:lnTo>
                  <a:lnTo>
                    <a:pt x="5945" y="1012"/>
                  </a:lnTo>
                  <a:lnTo>
                    <a:pt x="5962" y="1010"/>
                  </a:lnTo>
                  <a:lnTo>
                    <a:pt x="5977" y="1006"/>
                  </a:lnTo>
                  <a:lnTo>
                    <a:pt x="5993" y="1003"/>
                  </a:lnTo>
                  <a:lnTo>
                    <a:pt x="6008" y="999"/>
                  </a:lnTo>
                  <a:lnTo>
                    <a:pt x="6022" y="993"/>
                  </a:lnTo>
                  <a:lnTo>
                    <a:pt x="6037" y="989"/>
                  </a:lnTo>
                  <a:lnTo>
                    <a:pt x="6051" y="982"/>
                  </a:lnTo>
                  <a:lnTo>
                    <a:pt x="6065" y="975"/>
                  </a:lnTo>
                  <a:lnTo>
                    <a:pt x="6078" y="967"/>
                  </a:lnTo>
                  <a:lnTo>
                    <a:pt x="6090" y="959"/>
                  </a:lnTo>
                  <a:lnTo>
                    <a:pt x="6103" y="950"/>
                  </a:lnTo>
                  <a:lnTo>
                    <a:pt x="6115" y="941"/>
                  </a:lnTo>
                  <a:lnTo>
                    <a:pt x="6126" y="931"/>
                  </a:lnTo>
                  <a:lnTo>
                    <a:pt x="6138" y="920"/>
                  </a:lnTo>
                  <a:lnTo>
                    <a:pt x="6148" y="909"/>
                  </a:lnTo>
                  <a:lnTo>
                    <a:pt x="6158" y="897"/>
                  </a:lnTo>
                  <a:lnTo>
                    <a:pt x="6167" y="885"/>
                  </a:lnTo>
                  <a:lnTo>
                    <a:pt x="6176" y="873"/>
                  </a:lnTo>
                  <a:lnTo>
                    <a:pt x="6184" y="860"/>
                  </a:lnTo>
                  <a:lnTo>
                    <a:pt x="6193" y="847"/>
                  </a:lnTo>
                  <a:lnTo>
                    <a:pt x="6200" y="833"/>
                  </a:lnTo>
                  <a:lnTo>
                    <a:pt x="6205" y="819"/>
                  </a:lnTo>
                  <a:lnTo>
                    <a:pt x="6211" y="804"/>
                  </a:lnTo>
                  <a:lnTo>
                    <a:pt x="6217" y="790"/>
                  </a:lnTo>
                  <a:lnTo>
                    <a:pt x="6220" y="775"/>
                  </a:lnTo>
                  <a:lnTo>
                    <a:pt x="6224" y="760"/>
                  </a:lnTo>
                  <a:lnTo>
                    <a:pt x="6227" y="744"/>
                  </a:lnTo>
                  <a:lnTo>
                    <a:pt x="6229" y="728"/>
                  </a:lnTo>
                  <a:lnTo>
                    <a:pt x="6231" y="711"/>
                  </a:lnTo>
                  <a:lnTo>
                    <a:pt x="6231" y="695"/>
                  </a:lnTo>
                  <a:lnTo>
                    <a:pt x="6231" y="679"/>
                  </a:lnTo>
                  <a:lnTo>
                    <a:pt x="6229" y="663"/>
                  </a:lnTo>
                  <a:lnTo>
                    <a:pt x="6227" y="647"/>
                  </a:lnTo>
                  <a:lnTo>
                    <a:pt x="6224" y="631"/>
                  </a:lnTo>
                  <a:lnTo>
                    <a:pt x="6220" y="616"/>
                  </a:lnTo>
                  <a:lnTo>
                    <a:pt x="6217" y="601"/>
                  </a:lnTo>
                  <a:lnTo>
                    <a:pt x="6211" y="586"/>
                  </a:lnTo>
                  <a:lnTo>
                    <a:pt x="6205" y="572"/>
                  </a:lnTo>
                  <a:lnTo>
                    <a:pt x="6200" y="558"/>
                  </a:lnTo>
                  <a:lnTo>
                    <a:pt x="6193" y="544"/>
                  </a:lnTo>
                  <a:lnTo>
                    <a:pt x="6184" y="530"/>
                  </a:lnTo>
                  <a:lnTo>
                    <a:pt x="6176" y="517"/>
                  </a:lnTo>
                  <a:lnTo>
                    <a:pt x="6167" y="506"/>
                  </a:lnTo>
                  <a:lnTo>
                    <a:pt x="6158" y="493"/>
                  </a:lnTo>
                  <a:lnTo>
                    <a:pt x="6148" y="481"/>
                  </a:lnTo>
                  <a:lnTo>
                    <a:pt x="6138" y="471"/>
                  </a:lnTo>
                  <a:lnTo>
                    <a:pt x="6126" y="461"/>
                  </a:lnTo>
                  <a:lnTo>
                    <a:pt x="6115" y="450"/>
                  </a:lnTo>
                  <a:lnTo>
                    <a:pt x="6103" y="441"/>
                  </a:lnTo>
                  <a:lnTo>
                    <a:pt x="6090" y="431"/>
                  </a:lnTo>
                  <a:lnTo>
                    <a:pt x="6078" y="423"/>
                  </a:lnTo>
                  <a:lnTo>
                    <a:pt x="6065" y="416"/>
                  </a:lnTo>
                  <a:lnTo>
                    <a:pt x="6051" y="409"/>
                  </a:lnTo>
                  <a:lnTo>
                    <a:pt x="6037" y="402"/>
                  </a:lnTo>
                  <a:lnTo>
                    <a:pt x="6022" y="397"/>
                  </a:lnTo>
                  <a:lnTo>
                    <a:pt x="6008" y="392"/>
                  </a:lnTo>
                  <a:lnTo>
                    <a:pt x="5993" y="387"/>
                  </a:lnTo>
                  <a:lnTo>
                    <a:pt x="5977" y="384"/>
                  </a:lnTo>
                  <a:lnTo>
                    <a:pt x="5962" y="382"/>
                  </a:lnTo>
                  <a:lnTo>
                    <a:pt x="5945" y="379"/>
                  </a:lnTo>
                  <a:lnTo>
                    <a:pt x="5929" y="378"/>
                  </a:lnTo>
                  <a:lnTo>
                    <a:pt x="5913" y="378"/>
                  </a:lnTo>
                  <a:close/>
                  <a:moveTo>
                    <a:pt x="5920" y="1222"/>
                  </a:moveTo>
                  <a:lnTo>
                    <a:pt x="5920" y="1222"/>
                  </a:lnTo>
                  <a:lnTo>
                    <a:pt x="5887" y="1223"/>
                  </a:lnTo>
                  <a:lnTo>
                    <a:pt x="5855" y="1226"/>
                  </a:lnTo>
                  <a:lnTo>
                    <a:pt x="5822" y="1229"/>
                  </a:lnTo>
                  <a:lnTo>
                    <a:pt x="5791" y="1235"/>
                  </a:lnTo>
                  <a:lnTo>
                    <a:pt x="5761" y="1242"/>
                  </a:lnTo>
                  <a:lnTo>
                    <a:pt x="5731" y="1251"/>
                  </a:lnTo>
                  <a:lnTo>
                    <a:pt x="5700" y="1260"/>
                  </a:lnTo>
                  <a:lnTo>
                    <a:pt x="5672" y="1272"/>
                  </a:lnTo>
                  <a:lnTo>
                    <a:pt x="5643" y="1285"/>
                  </a:lnTo>
                  <a:lnTo>
                    <a:pt x="5617" y="1299"/>
                  </a:lnTo>
                  <a:lnTo>
                    <a:pt x="5590" y="1314"/>
                  </a:lnTo>
                  <a:lnTo>
                    <a:pt x="5565" y="1330"/>
                  </a:lnTo>
                  <a:lnTo>
                    <a:pt x="5539" y="1349"/>
                  </a:lnTo>
                  <a:lnTo>
                    <a:pt x="5515" y="1367"/>
                  </a:lnTo>
                  <a:lnTo>
                    <a:pt x="5493" y="1387"/>
                  </a:lnTo>
                  <a:lnTo>
                    <a:pt x="5470" y="1408"/>
                  </a:lnTo>
                  <a:lnTo>
                    <a:pt x="5448" y="1430"/>
                  </a:lnTo>
                  <a:lnTo>
                    <a:pt x="5429" y="1453"/>
                  </a:lnTo>
                  <a:lnTo>
                    <a:pt x="5410" y="1478"/>
                  </a:lnTo>
                  <a:lnTo>
                    <a:pt x="5393" y="1502"/>
                  </a:lnTo>
                  <a:lnTo>
                    <a:pt x="5375" y="1529"/>
                  </a:lnTo>
                  <a:lnTo>
                    <a:pt x="5360" y="1555"/>
                  </a:lnTo>
                  <a:lnTo>
                    <a:pt x="5346" y="1582"/>
                  </a:lnTo>
                  <a:lnTo>
                    <a:pt x="5333" y="1610"/>
                  </a:lnTo>
                  <a:lnTo>
                    <a:pt x="5322" y="1639"/>
                  </a:lnTo>
                  <a:lnTo>
                    <a:pt x="5313" y="1669"/>
                  </a:lnTo>
                  <a:lnTo>
                    <a:pt x="5303" y="1699"/>
                  </a:lnTo>
                  <a:lnTo>
                    <a:pt x="5296" y="1730"/>
                  </a:lnTo>
                  <a:lnTo>
                    <a:pt x="5291" y="1761"/>
                  </a:lnTo>
                  <a:lnTo>
                    <a:pt x="5287" y="1792"/>
                  </a:lnTo>
                  <a:lnTo>
                    <a:pt x="5285" y="1825"/>
                  </a:lnTo>
                  <a:lnTo>
                    <a:pt x="5284" y="1857"/>
                  </a:lnTo>
                  <a:lnTo>
                    <a:pt x="5285" y="1891"/>
                  </a:lnTo>
                  <a:lnTo>
                    <a:pt x="5287" y="1922"/>
                  </a:lnTo>
                  <a:lnTo>
                    <a:pt x="5291" y="1955"/>
                  </a:lnTo>
                  <a:lnTo>
                    <a:pt x="5296" y="1986"/>
                  </a:lnTo>
                  <a:lnTo>
                    <a:pt x="5303" y="2016"/>
                  </a:lnTo>
                  <a:lnTo>
                    <a:pt x="5313" y="2047"/>
                  </a:lnTo>
                  <a:lnTo>
                    <a:pt x="5322" y="2077"/>
                  </a:lnTo>
                  <a:lnTo>
                    <a:pt x="5333" y="2106"/>
                  </a:lnTo>
                  <a:lnTo>
                    <a:pt x="5346" y="2134"/>
                  </a:lnTo>
                  <a:lnTo>
                    <a:pt x="5360" y="2160"/>
                  </a:lnTo>
                  <a:lnTo>
                    <a:pt x="5375" y="2187"/>
                  </a:lnTo>
                  <a:lnTo>
                    <a:pt x="5393" y="2214"/>
                  </a:lnTo>
                  <a:lnTo>
                    <a:pt x="5410" y="2238"/>
                  </a:lnTo>
                  <a:lnTo>
                    <a:pt x="5429" y="2263"/>
                  </a:lnTo>
                  <a:lnTo>
                    <a:pt x="5448" y="2286"/>
                  </a:lnTo>
                  <a:lnTo>
                    <a:pt x="5470" y="2308"/>
                  </a:lnTo>
                  <a:lnTo>
                    <a:pt x="5493" y="2329"/>
                  </a:lnTo>
                  <a:lnTo>
                    <a:pt x="5515" y="2348"/>
                  </a:lnTo>
                  <a:lnTo>
                    <a:pt x="5539" y="2367"/>
                  </a:lnTo>
                  <a:lnTo>
                    <a:pt x="5565" y="2384"/>
                  </a:lnTo>
                  <a:lnTo>
                    <a:pt x="5590" y="2402"/>
                  </a:lnTo>
                  <a:lnTo>
                    <a:pt x="5617" y="2417"/>
                  </a:lnTo>
                  <a:lnTo>
                    <a:pt x="5643" y="2431"/>
                  </a:lnTo>
                  <a:lnTo>
                    <a:pt x="5672" y="2444"/>
                  </a:lnTo>
                  <a:lnTo>
                    <a:pt x="5700" y="2455"/>
                  </a:lnTo>
                  <a:lnTo>
                    <a:pt x="5731" y="2465"/>
                  </a:lnTo>
                  <a:lnTo>
                    <a:pt x="5761" y="2474"/>
                  </a:lnTo>
                  <a:lnTo>
                    <a:pt x="5791" y="2481"/>
                  </a:lnTo>
                  <a:lnTo>
                    <a:pt x="5822" y="2487"/>
                  </a:lnTo>
                  <a:lnTo>
                    <a:pt x="5855" y="2490"/>
                  </a:lnTo>
                  <a:lnTo>
                    <a:pt x="5887" y="2492"/>
                  </a:lnTo>
                  <a:lnTo>
                    <a:pt x="5920" y="2494"/>
                  </a:lnTo>
                  <a:lnTo>
                    <a:pt x="5952" y="2492"/>
                  </a:lnTo>
                  <a:lnTo>
                    <a:pt x="5985" y="2490"/>
                  </a:lnTo>
                  <a:lnTo>
                    <a:pt x="6016" y="2487"/>
                  </a:lnTo>
                  <a:lnTo>
                    <a:pt x="6047" y="2481"/>
                  </a:lnTo>
                  <a:lnTo>
                    <a:pt x="6079" y="2474"/>
                  </a:lnTo>
                  <a:lnTo>
                    <a:pt x="6109" y="2465"/>
                  </a:lnTo>
                  <a:lnTo>
                    <a:pt x="6138" y="2455"/>
                  </a:lnTo>
                  <a:lnTo>
                    <a:pt x="6167" y="2444"/>
                  </a:lnTo>
                  <a:lnTo>
                    <a:pt x="6195" y="2431"/>
                  </a:lnTo>
                  <a:lnTo>
                    <a:pt x="6223" y="2417"/>
                  </a:lnTo>
                  <a:lnTo>
                    <a:pt x="6249" y="2402"/>
                  </a:lnTo>
                  <a:lnTo>
                    <a:pt x="6275" y="2384"/>
                  </a:lnTo>
                  <a:lnTo>
                    <a:pt x="6299" y="2367"/>
                  </a:lnTo>
                  <a:lnTo>
                    <a:pt x="6324" y="2348"/>
                  </a:lnTo>
                  <a:lnTo>
                    <a:pt x="6347" y="2329"/>
                  </a:lnTo>
                  <a:lnTo>
                    <a:pt x="6369" y="2308"/>
                  </a:lnTo>
                  <a:lnTo>
                    <a:pt x="6390" y="2286"/>
                  </a:lnTo>
                  <a:lnTo>
                    <a:pt x="6410" y="2263"/>
                  </a:lnTo>
                  <a:lnTo>
                    <a:pt x="6428" y="2238"/>
                  </a:lnTo>
                  <a:lnTo>
                    <a:pt x="6447" y="2214"/>
                  </a:lnTo>
                  <a:lnTo>
                    <a:pt x="6463" y="2187"/>
                  </a:lnTo>
                  <a:lnTo>
                    <a:pt x="6478" y="2160"/>
                  </a:lnTo>
                  <a:lnTo>
                    <a:pt x="6492" y="2134"/>
                  </a:lnTo>
                  <a:lnTo>
                    <a:pt x="6505" y="2106"/>
                  </a:lnTo>
                  <a:lnTo>
                    <a:pt x="6516" y="2077"/>
                  </a:lnTo>
                  <a:lnTo>
                    <a:pt x="6527" y="2047"/>
                  </a:lnTo>
                  <a:lnTo>
                    <a:pt x="6535" y="2016"/>
                  </a:lnTo>
                  <a:lnTo>
                    <a:pt x="6542" y="1986"/>
                  </a:lnTo>
                  <a:lnTo>
                    <a:pt x="6548" y="1955"/>
                  </a:lnTo>
                  <a:lnTo>
                    <a:pt x="6551" y="1922"/>
                  </a:lnTo>
                  <a:lnTo>
                    <a:pt x="6555" y="1891"/>
                  </a:lnTo>
                  <a:lnTo>
                    <a:pt x="6555" y="1857"/>
                  </a:lnTo>
                  <a:lnTo>
                    <a:pt x="6555" y="1825"/>
                  </a:lnTo>
                  <a:lnTo>
                    <a:pt x="6551" y="1792"/>
                  </a:lnTo>
                  <a:lnTo>
                    <a:pt x="6548" y="1761"/>
                  </a:lnTo>
                  <a:lnTo>
                    <a:pt x="6542" y="1730"/>
                  </a:lnTo>
                  <a:lnTo>
                    <a:pt x="6535" y="1699"/>
                  </a:lnTo>
                  <a:lnTo>
                    <a:pt x="6527" y="1669"/>
                  </a:lnTo>
                  <a:lnTo>
                    <a:pt x="6516" y="1639"/>
                  </a:lnTo>
                  <a:lnTo>
                    <a:pt x="6505" y="1610"/>
                  </a:lnTo>
                  <a:lnTo>
                    <a:pt x="6492" y="1582"/>
                  </a:lnTo>
                  <a:lnTo>
                    <a:pt x="6478" y="1555"/>
                  </a:lnTo>
                  <a:lnTo>
                    <a:pt x="6463" y="1529"/>
                  </a:lnTo>
                  <a:lnTo>
                    <a:pt x="6447" y="1502"/>
                  </a:lnTo>
                  <a:lnTo>
                    <a:pt x="6428" y="1478"/>
                  </a:lnTo>
                  <a:lnTo>
                    <a:pt x="6410" y="1453"/>
                  </a:lnTo>
                  <a:lnTo>
                    <a:pt x="6390" y="1430"/>
                  </a:lnTo>
                  <a:lnTo>
                    <a:pt x="6369" y="1408"/>
                  </a:lnTo>
                  <a:lnTo>
                    <a:pt x="6347" y="1387"/>
                  </a:lnTo>
                  <a:lnTo>
                    <a:pt x="6324" y="1367"/>
                  </a:lnTo>
                  <a:lnTo>
                    <a:pt x="6299" y="1349"/>
                  </a:lnTo>
                  <a:lnTo>
                    <a:pt x="6275" y="1330"/>
                  </a:lnTo>
                  <a:lnTo>
                    <a:pt x="6249" y="1314"/>
                  </a:lnTo>
                  <a:lnTo>
                    <a:pt x="6223" y="1299"/>
                  </a:lnTo>
                  <a:lnTo>
                    <a:pt x="6195" y="1285"/>
                  </a:lnTo>
                  <a:lnTo>
                    <a:pt x="6167" y="1272"/>
                  </a:lnTo>
                  <a:lnTo>
                    <a:pt x="6138" y="1260"/>
                  </a:lnTo>
                  <a:lnTo>
                    <a:pt x="6109" y="1251"/>
                  </a:lnTo>
                  <a:lnTo>
                    <a:pt x="6079" y="1242"/>
                  </a:lnTo>
                  <a:lnTo>
                    <a:pt x="6047" y="1235"/>
                  </a:lnTo>
                  <a:lnTo>
                    <a:pt x="6016" y="1229"/>
                  </a:lnTo>
                  <a:lnTo>
                    <a:pt x="5985" y="1226"/>
                  </a:lnTo>
                  <a:lnTo>
                    <a:pt x="5952" y="1223"/>
                  </a:lnTo>
                  <a:lnTo>
                    <a:pt x="5920" y="1222"/>
                  </a:lnTo>
                  <a:close/>
                  <a:moveTo>
                    <a:pt x="6131" y="1646"/>
                  </a:moveTo>
                  <a:lnTo>
                    <a:pt x="6131" y="1646"/>
                  </a:lnTo>
                  <a:lnTo>
                    <a:pt x="6110" y="1627"/>
                  </a:lnTo>
                  <a:lnTo>
                    <a:pt x="6087" y="1610"/>
                  </a:lnTo>
                  <a:lnTo>
                    <a:pt x="6074" y="1602"/>
                  </a:lnTo>
                  <a:lnTo>
                    <a:pt x="6063" y="1595"/>
                  </a:lnTo>
                  <a:lnTo>
                    <a:pt x="6049" y="1588"/>
                  </a:lnTo>
                  <a:lnTo>
                    <a:pt x="6036" y="1582"/>
                  </a:lnTo>
                  <a:lnTo>
                    <a:pt x="6022" y="1576"/>
                  </a:lnTo>
                  <a:lnTo>
                    <a:pt x="6008" y="1572"/>
                  </a:lnTo>
                  <a:lnTo>
                    <a:pt x="5994" y="1568"/>
                  </a:lnTo>
                  <a:lnTo>
                    <a:pt x="5980" y="1565"/>
                  </a:lnTo>
                  <a:lnTo>
                    <a:pt x="5965" y="1562"/>
                  </a:lnTo>
                  <a:lnTo>
                    <a:pt x="5950" y="1560"/>
                  </a:lnTo>
                  <a:lnTo>
                    <a:pt x="5935" y="1559"/>
                  </a:lnTo>
                  <a:lnTo>
                    <a:pt x="5920" y="1559"/>
                  </a:lnTo>
                  <a:lnTo>
                    <a:pt x="5904" y="1559"/>
                  </a:lnTo>
                  <a:lnTo>
                    <a:pt x="5888" y="1560"/>
                  </a:lnTo>
                  <a:lnTo>
                    <a:pt x="5873" y="1562"/>
                  </a:lnTo>
                  <a:lnTo>
                    <a:pt x="5859" y="1565"/>
                  </a:lnTo>
                  <a:lnTo>
                    <a:pt x="5844" y="1568"/>
                  </a:lnTo>
                  <a:lnTo>
                    <a:pt x="5830" y="1572"/>
                  </a:lnTo>
                  <a:lnTo>
                    <a:pt x="5816" y="1576"/>
                  </a:lnTo>
                  <a:lnTo>
                    <a:pt x="5803" y="1582"/>
                  </a:lnTo>
                  <a:lnTo>
                    <a:pt x="5790" y="1588"/>
                  </a:lnTo>
                  <a:lnTo>
                    <a:pt x="5777" y="1595"/>
                  </a:lnTo>
                  <a:lnTo>
                    <a:pt x="5764" y="1602"/>
                  </a:lnTo>
                  <a:lnTo>
                    <a:pt x="5753" y="1610"/>
                  </a:lnTo>
                  <a:lnTo>
                    <a:pt x="5729" y="1627"/>
                  </a:lnTo>
                  <a:lnTo>
                    <a:pt x="5708" y="1646"/>
                  </a:lnTo>
                  <a:lnTo>
                    <a:pt x="5689" y="1667"/>
                  </a:lnTo>
                  <a:lnTo>
                    <a:pt x="5671" y="1690"/>
                  </a:lnTo>
                  <a:lnTo>
                    <a:pt x="5663" y="1703"/>
                  </a:lnTo>
                  <a:lnTo>
                    <a:pt x="5656" y="1716"/>
                  </a:lnTo>
                  <a:lnTo>
                    <a:pt x="5649" y="1728"/>
                  </a:lnTo>
                  <a:lnTo>
                    <a:pt x="5643" y="1741"/>
                  </a:lnTo>
                  <a:lnTo>
                    <a:pt x="5639" y="1755"/>
                  </a:lnTo>
                  <a:lnTo>
                    <a:pt x="5634" y="1769"/>
                  </a:lnTo>
                  <a:lnTo>
                    <a:pt x="5630" y="1783"/>
                  </a:lnTo>
                  <a:lnTo>
                    <a:pt x="5626" y="1797"/>
                  </a:lnTo>
                  <a:lnTo>
                    <a:pt x="5624" y="1812"/>
                  </a:lnTo>
                  <a:lnTo>
                    <a:pt x="5621" y="1827"/>
                  </a:lnTo>
                  <a:lnTo>
                    <a:pt x="5620" y="1842"/>
                  </a:lnTo>
                  <a:lnTo>
                    <a:pt x="5620" y="1857"/>
                  </a:lnTo>
                  <a:lnTo>
                    <a:pt x="5620" y="1874"/>
                  </a:lnTo>
                  <a:lnTo>
                    <a:pt x="5621" y="1889"/>
                  </a:lnTo>
                  <a:lnTo>
                    <a:pt x="5624" y="1904"/>
                  </a:lnTo>
                  <a:lnTo>
                    <a:pt x="5626" y="1918"/>
                  </a:lnTo>
                  <a:lnTo>
                    <a:pt x="5630" y="1933"/>
                  </a:lnTo>
                  <a:lnTo>
                    <a:pt x="5634" y="1947"/>
                  </a:lnTo>
                  <a:lnTo>
                    <a:pt x="5639" y="1961"/>
                  </a:lnTo>
                  <a:lnTo>
                    <a:pt x="5643" y="1975"/>
                  </a:lnTo>
                  <a:lnTo>
                    <a:pt x="5649" y="1987"/>
                  </a:lnTo>
                  <a:lnTo>
                    <a:pt x="5656" y="2000"/>
                  </a:lnTo>
                  <a:lnTo>
                    <a:pt x="5663" y="2013"/>
                  </a:lnTo>
                  <a:lnTo>
                    <a:pt x="5671" y="2026"/>
                  </a:lnTo>
                  <a:lnTo>
                    <a:pt x="5689" y="2048"/>
                  </a:lnTo>
                  <a:lnTo>
                    <a:pt x="5708" y="2070"/>
                  </a:lnTo>
                  <a:lnTo>
                    <a:pt x="5729" y="2088"/>
                  </a:lnTo>
                  <a:lnTo>
                    <a:pt x="5753" y="2106"/>
                  </a:lnTo>
                  <a:lnTo>
                    <a:pt x="5764" y="2114"/>
                  </a:lnTo>
                  <a:lnTo>
                    <a:pt x="5777" y="2121"/>
                  </a:lnTo>
                  <a:lnTo>
                    <a:pt x="5790" y="2128"/>
                  </a:lnTo>
                  <a:lnTo>
                    <a:pt x="5803" y="2134"/>
                  </a:lnTo>
                  <a:lnTo>
                    <a:pt x="5816" y="2138"/>
                  </a:lnTo>
                  <a:lnTo>
                    <a:pt x="5830" y="2144"/>
                  </a:lnTo>
                  <a:lnTo>
                    <a:pt x="5844" y="2148"/>
                  </a:lnTo>
                  <a:lnTo>
                    <a:pt x="5859" y="2151"/>
                  </a:lnTo>
                  <a:lnTo>
                    <a:pt x="5873" y="2153"/>
                  </a:lnTo>
                  <a:lnTo>
                    <a:pt x="5888" y="2156"/>
                  </a:lnTo>
                  <a:lnTo>
                    <a:pt x="5904" y="2157"/>
                  </a:lnTo>
                  <a:lnTo>
                    <a:pt x="5920" y="2157"/>
                  </a:lnTo>
                  <a:lnTo>
                    <a:pt x="5935" y="2157"/>
                  </a:lnTo>
                  <a:lnTo>
                    <a:pt x="5950" y="2156"/>
                  </a:lnTo>
                  <a:lnTo>
                    <a:pt x="5965" y="2153"/>
                  </a:lnTo>
                  <a:lnTo>
                    <a:pt x="5980" y="2151"/>
                  </a:lnTo>
                  <a:lnTo>
                    <a:pt x="5994" y="2148"/>
                  </a:lnTo>
                  <a:lnTo>
                    <a:pt x="6008" y="2144"/>
                  </a:lnTo>
                  <a:lnTo>
                    <a:pt x="6022" y="2138"/>
                  </a:lnTo>
                  <a:lnTo>
                    <a:pt x="6036" y="2134"/>
                  </a:lnTo>
                  <a:lnTo>
                    <a:pt x="6049" y="2128"/>
                  </a:lnTo>
                  <a:lnTo>
                    <a:pt x="6063" y="2121"/>
                  </a:lnTo>
                  <a:lnTo>
                    <a:pt x="6074" y="2114"/>
                  </a:lnTo>
                  <a:lnTo>
                    <a:pt x="6087" y="2106"/>
                  </a:lnTo>
                  <a:lnTo>
                    <a:pt x="6110" y="2088"/>
                  </a:lnTo>
                  <a:lnTo>
                    <a:pt x="6131" y="2070"/>
                  </a:lnTo>
                  <a:lnTo>
                    <a:pt x="6151" y="2048"/>
                  </a:lnTo>
                  <a:lnTo>
                    <a:pt x="6167" y="2026"/>
                  </a:lnTo>
                  <a:lnTo>
                    <a:pt x="6175" y="2013"/>
                  </a:lnTo>
                  <a:lnTo>
                    <a:pt x="6182" y="2000"/>
                  </a:lnTo>
                  <a:lnTo>
                    <a:pt x="6189" y="1987"/>
                  </a:lnTo>
                  <a:lnTo>
                    <a:pt x="6195" y="1975"/>
                  </a:lnTo>
                  <a:lnTo>
                    <a:pt x="6201" y="1961"/>
                  </a:lnTo>
                  <a:lnTo>
                    <a:pt x="6205" y="1947"/>
                  </a:lnTo>
                  <a:lnTo>
                    <a:pt x="6209" y="1933"/>
                  </a:lnTo>
                  <a:lnTo>
                    <a:pt x="6212" y="1918"/>
                  </a:lnTo>
                  <a:lnTo>
                    <a:pt x="6215" y="1904"/>
                  </a:lnTo>
                  <a:lnTo>
                    <a:pt x="6217" y="1889"/>
                  </a:lnTo>
                  <a:lnTo>
                    <a:pt x="6218" y="1874"/>
                  </a:lnTo>
                  <a:lnTo>
                    <a:pt x="6218" y="1857"/>
                  </a:lnTo>
                  <a:lnTo>
                    <a:pt x="6218" y="1842"/>
                  </a:lnTo>
                  <a:lnTo>
                    <a:pt x="6217" y="1827"/>
                  </a:lnTo>
                  <a:lnTo>
                    <a:pt x="6215" y="1812"/>
                  </a:lnTo>
                  <a:lnTo>
                    <a:pt x="6212" y="1797"/>
                  </a:lnTo>
                  <a:lnTo>
                    <a:pt x="6209" y="1783"/>
                  </a:lnTo>
                  <a:lnTo>
                    <a:pt x="6205" y="1769"/>
                  </a:lnTo>
                  <a:lnTo>
                    <a:pt x="6201" y="1755"/>
                  </a:lnTo>
                  <a:lnTo>
                    <a:pt x="6195" y="1741"/>
                  </a:lnTo>
                  <a:lnTo>
                    <a:pt x="6189" y="1728"/>
                  </a:lnTo>
                  <a:lnTo>
                    <a:pt x="6182" y="1716"/>
                  </a:lnTo>
                  <a:lnTo>
                    <a:pt x="6175" y="1703"/>
                  </a:lnTo>
                  <a:lnTo>
                    <a:pt x="6167" y="1690"/>
                  </a:lnTo>
                  <a:lnTo>
                    <a:pt x="6151" y="1667"/>
                  </a:lnTo>
                  <a:lnTo>
                    <a:pt x="6131" y="1646"/>
                  </a:lnTo>
                  <a:close/>
                  <a:moveTo>
                    <a:pt x="5920" y="2625"/>
                  </a:moveTo>
                  <a:lnTo>
                    <a:pt x="5920" y="2625"/>
                  </a:lnTo>
                  <a:lnTo>
                    <a:pt x="5887" y="2625"/>
                  </a:lnTo>
                  <a:lnTo>
                    <a:pt x="5855" y="2628"/>
                  </a:lnTo>
                  <a:lnTo>
                    <a:pt x="5822" y="2632"/>
                  </a:lnTo>
                  <a:lnTo>
                    <a:pt x="5791" y="2638"/>
                  </a:lnTo>
                  <a:lnTo>
                    <a:pt x="5761" y="2645"/>
                  </a:lnTo>
                  <a:lnTo>
                    <a:pt x="5731" y="2653"/>
                  </a:lnTo>
                  <a:lnTo>
                    <a:pt x="5700" y="2663"/>
                  </a:lnTo>
                  <a:lnTo>
                    <a:pt x="5672" y="2675"/>
                  </a:lnTo>
                  <a:lnTo>
                    <a:pt x="5643" y="2687"/>
                  </a:lnTo>
                  <a:lnTo>
                    <a:pt x="5617" y="2701"/>
                  </a:lnTo>
                  <a:lnTo>
                    <a:pt x="5590" y="2716"/>
                  </a:lnTo>
                  <a:lnTo>
                    <a:pt x="5565" y="2733"/>
                  </a:lnTo>
                  <a:lnTo>
                    <a:pt x="5539" y="2751"/>
                  </a:lnTo>
                  <a:lnTo>
                    <a:pt x="5515" y="2770"/>
                  </a:lnTo>
                  <a:lnTo>
                    <a:pt x="5493" y="2790"/>
                  </a:lnTo>
                  <a:lnTo>
                    <a:pt x="5470" y="2811"/>
                  </a:lnTo>
                  <a:lnTo>
                    <a:pt x="5448" y="2833"/>
                  </a:lnTo>
                  <a:lnTo>
                    <a:pt x="5429" y="2856"/>
                  </a:lnTo>
                  <a:lnTo>
                    <a:pt x="5410" y="2880"/>
                  </a:lnTo>
                  <a:lnTo>
                    <a:pt x="5393" y="2905"/>
                  </a:lnTo>
                  <a:lnTo>
                    <a:pt x="5375" y="2930"/>
                  </a:lnTo>
                  <a:lnTo>
                    <a:pt x="5360" y="2957"/>
                  </a:lnTo>
                  <a:lnTo>
                    <a:pt x="5346" y="2985"/>
                  </a:lnTo>
                  <a:lnTo>
                    <a:pt x="5333" y="3013"/>
                  </a:lnTo>
                  <a:lnTo>
                    <a:pt x="5322" y="3042"/>
                  </a:lnTo>
                  <a:lnTo>
                    <a:pt x="5313" y="3071"/>
                  </a:lnTo>
                  <a:lnTo>
                    <a:pt x="5303" y="3101"/>
                  </a:lnTo>
                  <a:lnTo>
                    <a:pt x="5296" y="3132"/>
                  </a:lnTo>
                  <a:lnTo>
                    <a:pt x="5291" y="3164"/>
                  </a:lnTo>
                  <a:lnTo>
                    <a:pt x="5287" y="3195"/>
                  </a:lnTo>
                  <a:lnTo>
                    <a:pt x="5285" y="3227"/>
                  </a:lnTo>
                  <a:lnTo>
                    <a:pt x="5284" y="3260"/>
                  </a:lnTo>
                  <a:lnTo>
                    <a:pt x="5285" y="3292"/>
                  </a:lnTo>
                  <a:lnTo>
                    <a:pt x="5287" y="3325"/>
                  </a:lnTo>
                  <a:lnTo>
                    <a:pt x="5291" y="3357"/>
                  </a:lnTo>
                  <a:lnTo>
                    <a:pt x="5296" y="3389"/>
                  </a:lnTo>
                  <a:lnTo>
                    <a:pt x="5303" y="3419"/>
                  </a:lnTo>
                  <a:lnTo>
                    <a:pt x="5313" y="3449"/>
                  </a:lnTo>
                  <a:lnTo>
                    <a:pt x="5322" y="3478"/>
                  </a:lnTo>
                  <a:lnTo>
                    <a:pt x="5333" y="3507"/>
                  </a:lnTo>
                  <a:lnTo>
                    <a:pt x="5346" y="3536"/>
                  </a:lnTo>
                  <a:lnTo>
                    <a:pt x="5360" y="3563"/>
                  </a:lnTo>
                  <a:lnTo>
                    <a:pt x="5375" y="3590"/>
                  </a:lnTo>
                  <a:lnTo>
                    <a:pt x="5393" y="3615"/>
                  </a:lnTo>
                  <a:lnTo>
                    <a:pt x="5410" y="3641"/>
                  </a:lnTo>
                  <a:lnTo>
                    <a:pt x="5429" y="3664"/>
                  </a:lnTo>
                  <a:lnTo>
                    <a:pt x="5448" y="3687"/>
                  </a:lnTo>
                  <a:lnTo>
                    <a:pt x="5470" y="3709"/>
                  </a:lnTo>
                  <a:lnTo>
                    <a:pt x="5493" y="3731"/>
                  </a:lnTo>
                  <a:lnTo>
                    <a:pt x="5515" y="3751"/>
                  </a:lnTo>
                  <a:lnTo>
                    <a:pt x="5539" y="3770"/>
                  </a:lnTo>
                  <a:lnTo>
                    <a:pt x="5565" y="3787"/>
                  </a:lnTo>
                  <a:lnTo>
                    <a:pt x="5590" y="3803"/>
                  </a:lnTo>
                  <a:lnTo>
                    <a:pt x="5617" y="3820"/>
                  </a:lnTo>
                  <a:lnTo>
                    <a:pt x="5643" y="3833"/>
                  </a:lnTo>
                  <a:lnTo>
                    <a:pt x="5672" y="3846"/>
                  </a:lnTo>
                  <a:lnTo>
                    <a:pt x="5700" y="3857"/>
                  </a:lnTo>
                  <a:lnTo>
                    <a:pt x="5731" y="3867"/>
                  </a:lnTo>
                  <a:lnTo>
                    <a:pt x="5761" y="3875"/>
                  </a:lnTo>
                  <a:lnTo>
                    <a:pt x="5791" y="3883"/>
                  </a:lnTo>
                  <a:lnTo>
                    <a:pt x="5822" y="3888"/>
                  </a:lnTo>
                  <a:lnTo>
                    <a:pt x="5855" y="3893"/>
                  </a:lnTo>
                  <a:lnTo>
                    <a:pt x="5887" y="3895"/>
                  </a:lnTo>
                  <a:lnTo>
                    <a:pt x="5920" y="3896"/>
                  </a:lnTo>
                  <a:lnTo>
                    <a:pt x="5952" y="3895"/>
                  </a:lnTo>
                  <a:lnTo>
                    <a:pt x="5985" y="3893"/>
                  </a:lnTo>
                  <a:lnTo>
                    <a:pt x="6016" y="3888"/>
                  </a:lnTo>
                  <a:lnTo>
                    <a:pt x="6047" y="3883"/>
                  </a:lnTo>
                  <a:lnTo>
                    <a:pt x="6079" y="3875"/>
                  </a:lnTo>
                  <a:lnTo>
                    <a:pt x="6109" y="3867"/>
                  </a:lnTo>
                  <a:lnTo>
                    <a:pt x="6138" y="3857"/>
                  </a:lnTo>
                  <a:lnTo>
                    <a:pt x="6167" y="3846"/>
                  </a:lnTo>
                  <a:lnTo>
                    <a:pt x="6195" y="3833"/>
                  </a:lnTo>
                  <a:lnTo>
                    <a:pt x="6223" y="3820"/>
                  </a:lnTo>
                  <a:lnTo>
                    <a:pt x="6249" y="3803"/>
                  </a:lnTo>
                  <a:lnTo>
                    <a:pt x="6275" y="3787"/>
                  </a:lnTo>
                  <a:lnTo>
                    <a:pt x="6299" y="3770"/>
                  </a:lnTo>
                  <a:lnTo>
                    <a:pt x="6324" y="3751"/>
                  </a:lnTo>
                  <a:lnTo>
                    <a:pt x="6347" y="3731"/>
                  </a:lnTo>
                  <a:lnTo>
                    <a:pt x="6369" y="3709"/>
                  </a:lnTo>
                  <a:lnTo>
                    <a:pt x="6390" y="3687"/>
                  </a:lnTo>
                  <a:lnTo>
                    <a:pt x="6410" y="3664"/>
                  </a:lnTo>
                  <a:lnTo>
                    <a:pt x="6428" y="3641"/>
                  </a:lnTo>
                  <a:lnTo>
                    <a:pt x="6447" y="3615"/>
                  </a:lnTo>
                  <a:lnTo>
                    <a:pt x="6463" y="3590"/>
                  </a:lnTo>
                  <a:lnTo>
                    <a:pt x="6478" y="3563"/>
                  </a:lnTo>
                  <a:lnTo>
                    <a:pt x="6492" y="3536"/>
                  </a:lnTo>
                  <a:lnTo>
                    <a:pt x="6505" y="3507"/>
                  </a:lnTo>
                  <a:lnTo>
                    <a:pt x="6516" y="3478"/>
                  </a:lnTo>
                  <a:lnTo>
                    <a:pt x="6527" y="3449"/>
                  </a:lnTo>
                  <a:lnTo>
                    <a:pt x="6535" y="3419"/>
                  </a:lnTo>
                  <a:lnTo>
                    <a:pt x="6542" y="3389"/>
                  </a:lnTo>
                  <a:lnTo>
                    <a:pt x="6548" y="3357"/>
                  </a:lnTo>
                  <a:lnTo>
                    <a:pt x="6551" y="3325"/>
                  </a:lnTo>
                  <a:lnTo>
                    <a:pt x="6555" y="3292"/>
                  </a:lnTo>
                  <a:lnTo>
                    <a:pt x="6555" y="3260"/>
                  </a:lnTo>
                  <a:lnTo>
                    <a:pt x="6555" y="3227"/>
                  </a:lnTo>
                  <a:lnTo>
                    <a:pt x="6551" y="3195"/>
                  </a:lnTo>
                  <a:lnTo>
                    <a:pt x="6548" y="3164"/>
                  </a:lnTo>
                  <a:lnTo>
                    <a:pt x="6542" y="3132"/>
                  </a:lnTo>
                  <a:lnTo>
                    <a:pt x="6535" y="3101"/>
                  </a:lnTo>
                  <a:lnTo>
                    <a:pt x="6527" y="3071"/>
                  </a:lnTo>
                  <a:lnTo>
                    <a:pt x="6516" y="3042"/>
                  </a:lnTo>
                  <a:lnTo>
                    <a:pt x="6505" y="3013"/>
                  </a:lnTo>
                  <a:lnTo>
                    <a:pt x="6492" y="2985"/>
                  </a:lnTo>
                  <a:lnTo>
                    <a:pt x="6478" y="2957"/>
                  </a:lnTo>
                  <a:lnTo>
                    <a:pt x="6463" y="2930"/>
                  </a:lnTo>
                  <a:lnTo>
                    <a:pt x="6447" y="2905"/>
                  </a:lnTo>
                  <a:lnTo>
                    <a:pt x="6428" y="2880"/>
                  </a:lnTo>
                  <a:lnTo>
                    <a:pt x="6410" y="2856"/>
                  </a:lnTo>
                  <a:lnTo>
                    <a:pt x="6390" y="2833"/>
                  </a:lnTo>
                  <a:lnTo>
                    <a:pt x="6369" y="2811"/>
                  </a:lnTo>
                  <a:lnTo>
                    <a:pt x="6347" y="2790"/>
                  </a:lnTo>
                  <a:lnTo>
                    <a:pt x="6324" y="2770"/>
                  </a:lnTo>
                  <a:lnTo>
                    <a:pt x="6299" y="2751"/>
                  </a:lnTo>
                  <a:lnTo>
                    <a:pt x="6275" y="2733"/>
                  </a:lnTo>
                  <a:lnTo>
                    <a:pt x="6249" y="2716"/>
                  </a:lnTo>
                  <a:lnTo>
                    <a:pt x="6223" y="2701"/>
                  </a:lnTo>
                  <a:lnTo>
                    <a:pt x="6195" y="2687"/>
                  </a:lnTo>
                  <a:lnTo>
                    <a:pt x="6167" y="2675"/>
                  </a:lnTo>
                  <a:lnTo>
                    <a:pt x="6138" y="2663"/>
                  </a:lnTo>
                  <a:lnTo>
                    <a:pt x="6109" y="2653"/>
                  </a:lnTo>
                  <a:lnTo>
                    <a:pt x="6079" y="2645"/>
                  </a:lnTo>
                  <a:lnTo>
                    <a:pt x="6047" y="2638"/>
                  </a:lnTo>
                  <a:lnTo>
                    <a:pt x="6016" y="2632"/>
                  </a:lnTo>
                  <a:lnTo>
                    <a:pt x="5985" y="2628"/>
                  </a:lnTo>
                  <a:lnTo>
                    <a:pt x="5952" y="2625"/>
                  </a:lnTo>
                  <a:lnTo>
                    <a:pt x="5920" y="2625"/>
                  </a:lnTo>
                  <a:close/>
                  <a:moveTo>
                    <a:pt x="6131" y="3049"/>
                  </a:moveTo>
                  <a:lnTo>
                    <a:pt x="6131" y="3049"/>
                  </a:lnTo>
                  <a:lnTo>
                    <a:pt x="6110" y="3029"/>
                  </a:lnTo>
                  <a:lnTo>
                    <a:pt x="6087" y="3013"/>
                  </a:lnTo>
                  <a:lnTo>
                    <a:pt x="6074" y="3004"/>
                  </a:lnTo>
                  <a:lnTo>
                    <a:pt x="6063" y="2997"/>
                  </a:lnTo>
                  <a:lnTo>
                    <a:pt x="6049" y="2991"/>
                  </a:lnTo>
                  <a:lnTo>
                    <a:pt x="6036" y="2985"/>
                  </a:lnTo>
                  <a:lnTo>
                    <a:pt x="6022" y="2979"/>
                  </a:lnTo>
                  <a:lnTo>
                    <a:pt x="6008" y="2974"/>
                  </a:lnTo>
                  <a:lnTo>
                    <a:pt x="5994" y="2971"/>
                  </a:lnTo>
                  <a:lnTo>
                    <a:pt x="5980" y="2967"/>
                  </a:lnTo>
                  <a:lnTo>
                    <a:pt x="5965" y="2964"/>
                  </a:lnTo>
                  <a:lnTo>
                    <a:pt x="5950" y="2963"/>
                  </a:lnTo>
                  <a:lnTo>
                    <a:pt x="5935" y="2961"/>
                  </a:lnTo>
                  <a:lnTo>
                    <a:pt x="5920" y="2961"/>
                  </a:lnTo>
                  <a:lnTo>
                    <a:pt x="5904" y="2961"/>
                  </a:lnTo>
                  <a:lnTo>
                    <a:pt x="5888" y="2963"/>
                  </a:lnTo>
                  <a:lnTo>
                    <a:pt x="5873" y="2964"/>
                  </a:lnTo>
                  <a:lnTo>
                    <a:pt x="5859" y="2967"/>
                  </a:lnTo>
                  <a:lnTo>
                    <a:pt x="5844" y="2971"/>
                  </a:lnTo>
                  <a:lnTo>
                    <a:pt x="5830" y="2974"/>
                  </a:lnTo>
                  <a:lnTo>
                    <a:pt x="5816" y="2979"/>
                  </a:lnTo>
                  <a:lnTo>
                    <a:pt x="5803" y="2985"/>
                  </a:lnTo>
                  <a:lnTo>
                    <a:pt x="5790" y="2991"/>
                  </a:lnTo>
                  <a:lnTo>
                    <a:pt x="5777" y="2997"/>
                  </a:lnTo>
                  <a:lnTo>
                    <a:pt x="5764" y="3004"/>
                  </a:lnTo>
                  <a:lnTo>
                    <a:pt x="5753" y="3013"/>
                  </a:lnTo>
                  <a:lnTo>
                    <a:pt x="5729" y="3029"/>
                  </a:lnTo>
                  <a:lnTo>
                    <a:pt x="5708" y="3049"/>
                  </a:lnTo>
                  <a:lnTo>
                    <a:pt x="5689" y="3069"/>
                  </a:lnTo>
                  <a:lnTo>
                    <a:pt x="5671" y="3093"/>
                  </a:lnTo>
                  <a:lnTo>
                    <a:pt x="5663" y="3105"/>
                  </a:lnTo>
                  <a:lnTo>
                    <a:pt x="5656" y="3117"/>
                  </a:lnTo>
                  <a:lnTo>
                    <a:pt x="5649" y="3130"/>
                  </a:lnTo>
                  <a:lnTo>
                    <a:pt x="5643" y="3144"/>
                  </a:lnTo>
                  <a:lnTo>
                    <a:pt x="5639" y="3158"/>
                  </a:lnTo>
                  <a:lnTo>
                    <a:pt x="5634" y="3172"/>
                  </a:lnTo>
                  <a:lnTo>
                    <a:pt x="5630" y="3186"/>
                  </a:lnTo>
                  <a:lnTo>
                    <a:pt x="5626" y="3200"/>
                  </a:lnTo>
                  <a:lnTo>
                    <a:pt x="5624" y="3215"/>
                  </a:lnTo>
                  <a:lnTo>
                    <a:pt x="5621" y="3230"/>
                  </a:lnTo>
                  <a:lnTo>
                    <a:pt x="5620" y="3245"/>
                  </a:lnTo>
                  <a:lnTo>
                    <a:pt x="5620" y="3260"/>
                  </a:lnTo>
                  <a:lnTo>
                    <a:pt x="5620" y="3275"/>
                  </a:lnTo>
                  <a:lnTo>
                    <a:pt x="5621" y="3291"/>
                  </a:lnTo>
                  <a:lnTo>
                    <a:pt x="5624" y="3305"/>
                  </a:lnTo>
                  <a:lnTo>
                    <a:pt x="5626" y="3320"/>
                  </a:lnTo>
                  <a:lnTo>
                    <a:pt x="5630" y="3335"/>
                  </a:lnTo>
                  <a:lnTo>
                    <a:pt x="5634" y="3349"/>
                  </a:lnTo>
                  <a:lnTo>
                    <a:pt x="5639" y="3363"/>
                  </a:lnTo>
                  <a:lnTo>
                    <a:pt x="5643" y="3377"/>
                  </a:lnTo>
                  <a:lnTo>
                    <a:pt x="5649" y="3390"/>
                  </a:lnTo>
                  <a:lnTo>
                    <a:pt x="5656" y="3403"/>
                  </a:lnTo>
                  <a:lnTo>
                    <a:pt x="5663" y="3415"/>
                  </a:lnTo>
                  <a:lnTo>
                    <a:pt x="5671" y="3427"/>
                  </a:lnTo>
                  <a:lnTo>
                    <a:pt x="5689" y="3450"/>
                  </a:lnTo>
                  <a:lnTo>
                    <a:pt x="5708" y="3471"/>
                  </a:lnTo>
                  <a:lnTo>
                    <a:pt x="5729" y="3491"/>
                  </a:lnTo>
                  <a:lnTo>
                    <a:pt x="5753" y="3508"/>
                  </a:lnTo>
                  <a:lnTo>
                    <a:pt x="5764" y="3516"/>
                  </a:lnTo>
                  <a:lnTo>
                    <a:pt x="5777" y="3523"/>
                  </a:lnTo>
                  <a:lnTo>
                    <a:pt x="5790" y="3529"/>
                  </a:lnTo>
                  <a:lnTo>
                    <a:pt x="5803" y="3536"/>
                  </a:lnTo>
                  <a:lnTo>
                    <a:pt x="5816" y="3541"/>
                  </a:lnTo>
                  <a:lnTo>
                    <a:pt x="5830" y="3546"/>
                  </a:lnTo>
                  <a:lnTo>
                    <a:pt x="5844" y="3550"/>
                  </a:lnTo>
                  <a:lnTo>
                    <a:pt x="5859" y="3554"/>
                  </a:lnTo>
                  <a:lnTo>
                    <a:pt x="5873" y="3556"/>
                  </a:lnTo>
                  <a:lnTo>
                    <a:pt x="5888" y="3558"/>
                  </a:lnTo>
                  <a:lnTo>
                    <a:pt x="5904" y="3559"/>
                  </a:lnTo>
                  <a:lnTo>
                    <a:pt x="5920" y="3559"/>
                  </a:lnTo>
                  <a:lnTo>
                    <a:pt x="5935" y="3559"/>
                  </a:lnTo>
                  <a:lnTo>
                    <a:pt x="5950" y="3558"/>
                  </a:lnTo>
                  <a:lnTo>
                    <a:pt x="5965" y="3556"/>
                  </a:lnTo>
                  <a:lnTo>
                    <a:pt x="5980" y="3554"/>
                  </a:lnTo>
                  <a:lnTo>
                    <a:pt x="5994" y="3550"/>
                  </a:lnTo>
                  <a:lnTo>
                    <a:pt x="6008" y="3546"/>
                  </a:lnTo>
                  <a:lnTo>
                    <a:pt x="6022" y="3541"/>
                  </a:lnTo>
                  <a:lnTo>
                    <a:pt x="6036" y="3536"/>
                  </a:lnTo>
                  <a:lnTo>
                    <a:pt x="6049" y="3529"/>
                  </a:lnTo>
                  <a:lnTo>
                    <a:pt x="6063" y="3523"/>
                  </a:lnTo>
                  <a:lnTo>
                    <a:pt x="6074" y="3516"/>
                  </a:lnTo>
                  <a:lnTo>
                    <a:pt x="6087" y="3508"/>
                  </a:lnTo>
                  <a:lnTo>
                    <a:pt x="6110" y="3491"/>
                  </a:lnTo>
                  <a:lnTo>
                    <a:pt x="6131" y="3471"/>
                  </a:lnTo>
                  <a:lnTo>
                    <a:pt x="6151" y="3450"/>
                  </a:lnTo>
                  <a:lnTo>
                    <a:pt x="6167" y="3427"/>
                  </a:lnTo>
                  <a:lnTo>
                    <a:pt x="6175" y="3415"/>
                  </a:lnTo>
                  <a:lnTo>
                    <a:pt x="6182" y="3403"/>
                  </a:lnTo>
                  <a:lnTo>
                    <a:pt x="6189" y="3390"/>
                  </a:lnTo>
                  <a:lnTo>
                    <a:pt x="6195" y="3377"/>
                  </a:lnTo>
                  <a:lnTo>
                    <a:pt x="6201" y="3363"/>
                  </a:lnTo>
                  <a:lnTo>
                    <a:pt x="6205" y="3349"/>
                  </a:lnTo>
                  <a:lnTo>
                    <a:pt x="6209" y="3335"/>
                  </a:lnTo>
                  <a:lnTo>
                    <a:pt x="6212" y="3320"/>
                  </a:lnTo>
                  <a:lnTo>
                    <a:pt x="6215" y="3305"/>
                  </a:lnTo>
                  <a:lnTo>
                    <a:pt x="6217" y="3291"/>
                  </a:lnTo>
                  <a:lnTo>
                    <a:pt x="6218" y="3275"/>
                  </a:lnTo>
                  <a:lnTo>
                    <a:pt x="6218" y="3260"/>
                  </a:lnTo>
                  <a:lnTo>
                    <a:pt x="6218" y="3245"/>
                  </a:lnTo>
                  <a:lnTo>
                    <a:pt x="6217" y="3230"/>
                  </a:lnTo>
                  <a:lnTo>
                    <a:pt x="6215" y="3215"/>
                  </a:lnTo>
                  <a:lnTo>
                    <a:pt x="6212" y="3200"/>
                  </a:lnTo>
                  <a:lnTo>
                    <a:pt x="6209" y="3186"/>
                  </a:lnTo>
                  <a:lnTo>
                    <a:pt x="6205" y="3172"/>
                  </a:lnTo>
                  <a:lnTo>
                    <a:pt x="6201" y="3158"/>
                  </a:lnTo>
                  <a:lnTo>
                    <a:pt x="6195" y="3144"/>
                  </a:lnTo>
                  <a:lnTo>
                    <a:pt x="6189" y="3130"/>
                  </a:lnTo>
                  <a:lnTo>
                    <a:pt x="6182" y="3117"/>
                  </a:lnTo>
                  <a:lnTo>
                    <a:pt x="6175" y="3105"/>
                  </a:lnTo>
                  <a:lnTo>
                    <a:pt x="6167" y="3093"/>
                  </a:lnTo>
                  <a:lnTo>
                    <a:pt x="6151" y="3069"/>
                  </a:lnTo>
                  <a:lnTo>
                    <a:pt x="6131" y="3049"/>
                  </a:lnTo>
                  <a:close/>
                  <a:moveTo>
                    <a:pt x="6018" y="589"/>
                  </a:moveTo>
                  <a:lnTo>
                    <a:pt x="6018" y="589"/>
                  </a:lnTo>
                  <a:lnTo>
                    <a:pt x="6008" y="580"/>
                  </a:lnTo>
                  <a:lnTo>
                    <a:pt x="5996" y="571"/>
                  </a:lnTo>
                  <a:lnTo>
                    <a:pt x="5985" y="564"/>
                  </a:lnTo>
                  <a:lnTo>
                    <a:pt x="5971" y="558"/>
                  </a:lnTo>
                  <a:lnTo>
                    <a:pt x="5957" y="552"/>
                  </a:lnTo>
                  <a:lnTo>
                    <a:pt x="5943" y="549"/>
                  </a:lnTo>
                  <a:lnTo>
                    <a:pt x="5928" y="546"/>
                  </a:lnTo>
                  <a:lnTo>
                    <a:pt x="5913" y="545"/>
                  </a:lnTo>
                  <a:lnTo>
                    <a:pt x="5898" y="546"/>
                  </a:lnTo>
                  <a:lnTo>
                    <a:pt x="5883" y="549"/>
                  </a:lnTo>
                  <a:lnTo>
                    <a:pt x="5869" y="552"/>
                  </a:lnTo>
                  <a:lnTo>
                    <a:pt x="5855" y="558"/>
                  </a:lnTo>
                  <a:lnTo>
                    <a:pt x="5842" y="564"/>
                  </a:lnTo>
                  <a:lnTo>
                    <a:pt x="5829" y="571"/>
                  </a:lnTo>
                  <a:lnTo>
                    <a:pt x="5818" y="580"/>
                  </a:lnTo>
                  <a:lnTo>
                    <a:pt x="5807" y="589"/>
                  </a:lnTo>
                  <a:lnTo>
                    <a:pt x="5798" y="600"/>
                  </a:lnTo>
                  <a:lnTo>
                    <a:pt x="5789" y="611"/>
                  </a:lnTo>
                  <a:lnTo>
                    <a:pt x="5782" y="624"/>
                  </a:lnTo>
                  <a:lnTo>
                    <a:pt x="5775" y="637"/>
                  </a:lnTo>
                  <a:lnTo>
                    <a:pt x="5770" y="651"/>
                  </a:lnTo>
                  <a:lnTo>
                    <a:pt x="5767" y="665"/>
                  </a:lnTo>
                  <a:lnTo>
                    <a:pt x="5764" y="680"/>
                  </a:lnTo>
                  <a:lnTo>
                    <a:pt x="5763" y="695"/>
                  </a:lnTo>
                  <a:lnTo>
                    <a:pt x="5764" y="710"/>
                  </a:lnTo>
                  <a:lnTo>
                    <a:pt x="5767" y="725"/>
                  </a:lnTo>
                  <a:lnTo>
                    <a:pt x="5770" y="740"/>
                  </a:lnTo>
                  <a:lnTo>
                    <a:pt x="5775" y="753"/>
                  </a:lnTo>
                  <a:lnTo>
                    <a:pt x="5782" y="767"/>
                  </a:lnTo>
                  <a:lnTo>
                    <a:pt x="5789" y="779"/>
                  </a:lnTo>
                  <a:lnTo>
                    <a:pt x="5798" y="790"/>
                  </a:lnTo>
                  <a:lnTo>
                    <a:pt x="5807" y="801"/>
                  </a:lnTo>
                  <a:lnTo>
                    <a:pt x="5818" y="811"/>
                  </a:lnTo>
                  <a:lnTo>
                    <a:pt x="5829" y="819"/>
                  </a:lnTo>
                  <a:lnTo>
                    <a:pt x="5842" y="827"/>
                  </a:lnTo>
                  <a:lnTo>
                    <a:pt x="5855" y="833"/>
                  </a:lnTo>
                  <a:lnTo>
                    <a:pt x="5869" y="838"/>
                  </a:lnTo>
                  <a:lnTo>
                    <a:pt x="5883" y="843"/>
                  </a:lnTo>
                  <a:lnTo>
                    <a:pt x="5898" y="845"/>
                  </a:lnTo>
                  <a:lnTo>
                    <a:pt x="5913" y="845"/>
                  </a:lnTo>
                  <a:lnTo>
                    <a:pt x="5928" y="845"/>
                  </a:lnTo>
                  <a:lnTo>
                    <a:pt x="5943" y="843"/>
                  </a:lnTo>
                  <a:lnTo>
                    <a:pt x="5957" y="838"/>
                  </a:lnTo>
                  <a:lnTo>
                    <a:pt x="5971" y="833"/>
                  </a:lnTo>
                  <a:lnTo>
                    <a:pt x="5985" y="827"/>
                  </a:lnTo>
                  <a:lnTo>
                    <a:pt x="5996" y="819"/>
                  </a:lnTo>
                  <a:lnTo>
                    <a:pt x="6008" y="811"/>
                  </a:lnTo>
                  <a:lnTo>
                    <a:pt x="6018" y="801"/>
                  </a:lnTo>
                  <a:lnTo>
                    <a:pt x="6029" y="790"/>
                  </a:lnTo>
                  <a:lnTo>
                    <a:pt x="6037" y="779"/>
                  </a:lnTo>
                  <a:lnTo>
                    <a:pt x="6044" y="767"/>
                  </a:lnTo>
                  <a:lnTo>
                    <a:pt x="6051" y="753"/>
                  </a:lnTo>
                  <a:lnTo>
                    <a:pt x="6056" y="740"/>
                  </a:lnTo>
                  <a:lnTo>
                    <a:pt x="6059" y="725"/>
                  </a:lnTo>
                  <a:lnTo>
                    <a:pt x="6061" y="710"/>
                  </a:lnTo>
                  <a:lnTo>
                    <a:pt x="6063" y="695"/>
                  </a:lnTo>
                  <a:lnTo>
                    <a:pt x="6061" y="680"/>
                  </a:lnTo>
                  <a:lnTo>
                    <a:pt x="6059" y="665"/>
                  </a:lnTo>
                  <a:lnTo>
                    <a:pt x="6056" y="651"/>
                  </a:lnTo>
                  <a:lnTo>
                    <a:pt x="6051" y="637"/>
                  </a:lnTo>
                  <a:lnTo>
                    <a:pt x="6044" y="624"/>
                  </a:lnTo>
                  <a:lnTo>
                    <a:pt x="6037" y="611"/>
                  </a:lnTo>
                  <a:lnTo>
                    <a:pt x="6029" y="600"/>
                  </a:lnTo>
                  <a:lnTo>
                    <a:pt x="6018" y="589"/>
                  </a:lnTo>
                  <a:close/>
                  <a:moveTo>
                    <a:pt x="807" y="378"/>
                  </a:moveTo>
                  <a:lnTo>
                    <a:pt x="807" y="378"/>
                  </a:lnTo>
                  <a:lnTo>
                    <a:pt x="791" y="378"/>
                  </a:lnTo>
                  <a:lnTo>
                    <a:pt x="774" y="379"/>
                  </a:lnTo>
                  <a:lnTo>
                    <a:pt x="758" y="382"/>
                  </a:lnTo>
                  <a:lnTo>
                    <a:pt x="742" y="384"/>
                  </a:lnTo>
                  <a:lnTo>
                    <a:pt x="727" y="387"/>
                  </a:lnTo>
                  <a:lnTo>
                    <a:pt x="712" y="392"/>
                  </a:lnTo>
                  <a:lnTo>
                    <a:pt x="697" y="397"/>
                  </a:lnTo>
                  <a:lnTo>
                    <a:pt x="683" y="402"/>
                  </a:lnTo>
                  <a:lnTo>
                    <a:pt x="669" y="409"/>
                  </a:lnTo>
                  <a:lnTo>
                    <a:pt x="655" y="416"/>
                  </a:lnTo>
                  <a:lnTo>
                    <a:pt x="642" y="423"/>
                  </a:lnTo>
                  <a:lnTo>
                    <a:pt x="629" y="431"/>
                  </a:lnTo>
                  <a:lnTo>
                    <a:pt x="617" y="441"/>
                  </a:lnTo>
                  <a:lnTo>
                    <a:pt x="604" y="450"/>
                  </a:lnTo>
                  <a:lnTo>
                    <a:pt x="593" y="461"/>
                  </a:lnTo>
                  <a:lnTo>
                    <a:pt x="582" y="471"/>
                  </a:lnTo>
                  <a:lnTo>
                    <a:pt x="571" y="481"/>
                  </a:lnTo>
                  <a:lnTo>
                    <a:pt x="561" y="493"/>
                  </a:lnTo>
                  <a:lnTo>
                    <a:pt x="552" y="506"/>
                  </a:lnTo>
                  <a:lnTo>
                    <a:pt x="543" y="517"/>
                  </a:lnTo>
                  <a:lnTo>
                    <a:pt x="534" y="530"/>
                  </a:lnTo>
                  <a:lnTo>
                    <a:pt x="527" y="544"/>
                  </a:lnTo>
                  <a:lnTo>
                    <a:pt x="520" y="558"/>
                  </a:lnTo>
                  <a:lnTo>
                    <a:pt x="513" y="572"/>
                  </a:lnTo>
                  <a:lnTo>
                    <a:pt x="507" y="586"/>
                  </a:lnTo>
                  <a:lnTo>
                    <a:pt x="503" y="601"/>
                  </a:lnTo>
                  <a:lnTo>
                    <a:pt x="498" y="616"/>
                  </a:lnTo>
                  <a:lnTo>
                    <a:pt x="495" y="631"/>
                  </a:lnTo>
                  <a:lnTo>
                    <a:pt x="492" y="647"/>
                  </a:lnTo>
                  <a:lnTo>
                    <a:pt x="490" y="663"/>
                  </a:lnTo>
                  <a:lnTo>
                    <a:pt x="489" y="679"/>
                  </a:lnTo>
                  <a:lnTo>
                    <a:pt x="489" y="695"/>
                  </a:lnTo>
                  <a:lnTo>
                    <a:pt x="489" y="711"/>
                  </a:lnTo>
                  <a:lnTo>
                    <a:pt x="490" y="728"/>
                  </a:lnTo>
                  <a:lnTo>
                    <a:pt x="492" y="744"/>
                  </a:lnTo>
                  <a:lnTo>
                    <a:pt x="495" y="760"/>
                  </a:lnTo>
                  <a:lnTo>
                    <a:pt x="498" y="775"/>
                  </a:lnTo>
                  <a:lnTo>
                    <a:pt x="503" y="790"/>
                  </a:lnTo>
                  <a:lnTo>
                    <a:pt x="507" y="804"/>
                  </a:lnTo>
                  <a:lnTo>
                    <a:pt x="513" y="819"/>
                  </a:lnTo>
                  <a:lnTo>
                    <a:pt x="520" y="833"/>
                  </a:lnTo>
                  <a:lnTo>
                    <a:pt x="527" y="847"/>
                  </a:lnTo>
                  <a:lnTo>
                    <a:pt x="534" y="860"/>
                  </a:lnTo>
                  <a:lnTo>
                    <a:pt x="543" y="873"/>
                  </a:lnTo>
                  <a:lnTo>
                    <a:pt x="552" y="885"/>
                  </a:lnTo>
                  <a:lnTo>
                    <a:pt x="561" y="897"/>
                  </a:lnTo>
                  <a:lnTo>
                    <a:pt x="571" y="909"/>
                  </a:lnTo>
                  <a:lnTo>
                    <a:pt x="582" y="920"/>
                  </a:lnTo>
                  <a:lnTo>
                    <a:pt x="593" y="931"/>
                  </a:lnTo>
                  <a:lnTo>
                    <a:pt x="604" y="941"/>
                  </a:lnTo>
                  <a:lnTo>
                    <a:pt x="617" y="950"/>
                  </a:lnTo>
                  <a:lnTo>
                    <a:pt x="629" y="959"/>
                  </a:lnTo>
                  <a:lnTo>
                    <a:pt x="642" y="967"/>
                  </a:lnTo>
                  <a:lnTo>
                    <a:pt x="655" y="975"/>
                  </a:lnTo>
                  <a:lnTo>
                    <a:pt x="669" y="982"/>
                  </a:lnTo>
                  <a:lnTo>
                    <a:pt x="683" y="989"/>
                  </a:lnTo>
                  <a:lnTo>
                    <a:pt x="697" y="993"/>
                  </a:lnTo>
                  <a:lnTo>
                    <a:pt x="712" y="999"/>
                  </a:lnTo>
                  <a:lnTo>
                    <a:pt x="727" y="1003"/>
                  </a:lnTo>
                  <a:lnTo>
                    <a:pt x="742" y="1006"/>
                  </a:lnTo>
                  <a:lnTo>
                    <a:pt x="758" y="1010"/>
                  </a:lnTo>
                  <a:lnTo>
                    <a:pt x="774" y="1012"/>
                  </a:lnTo>
                  <a:lnTo>
                    <a:pt x="791" y="1013"/>
                  </a:lnTo>
                  <a:lnTo>
                    <a:pt x="807" y="1013"/>
                  </a:lnTo>
                  <a:lnTo>
                    <a:pt x="823" y="1013"/>
                  </a:lnTo>
                  <a:lnTo>
                    <a:pt x="839" y="1012"/>
                  </a:lnTo>
                  <a:lnTo>
                    <a:pt x="855" y="1010"/>
                  </a:lnTo>
                  <a:lnTo>
                    <a:pt x="871" y="1006"/>
                  </a:lnTo>
                  <a:lnTo>
                    <a:pt x="886" y="1003"/>
                  </a:lnTo>
                  <a:lnTo>
                    <a:pt x="901" y="999"/>
                  </a:lnTo>
                  <a:lnTo>
                    <a:pt x="916" y="993"/>
                  </a:lnTo>
                  <a:lnTo>
                    <a:pt x="930" y="989"/>
                  </a:lnTo>
                  <a:lnTo>
                    <a:pt x="944" y="982"/>
                  </a:lnTo>
                  <a:lnTo>
                    <a:pt x="958" y="975"/>
                  </a:lnTo>
                  <a:lnTo>
                    <a:pt x="971" y="967"/>
                  </a:lnTo>
                  <a:lnTo>
                    <a:pt x="985" y="959"/>
                  </a:lnTo>
                  <a:lnTo>
                    <a:pt x="996" y="950"/>
                  </a:lnTo>
                  <a:lnTo>
                    <a:pt x="1009" y="941"/>
                  </a:lnTo>
                  <a:lnTo>
                    <a:pt x="1021" y="931"/>
                  </a:lnTo>
                  <a:lnTo>
                    <a:pt x="1031" y="920"/>
                  </a:lnTo>
                  <a:lnTo>
                    <a:pt x="1041" y="909"/>
                  </a:lnTo>
                  <a:lnTo>
                    <a:pt x="1052" y="897"/>
                  </a:lnTo>
                  <a:lnTo>
                    <a:pt x="1061" y="885"/>
                  </a:lnTo>
                  <a:lnTo>
                    <a:pt x="1071" y="873"/>
                  </a:lnTo>
                  <a:lnTo>
                    <a:pt x="1079" y="860"/>
                  </a:lnTo>
                  <a:lnTo>
                    <a:pt x="1086" y="847"/>
                  </a:lnTo>
                  <a:lnTo>
                    <a:pt x="1093" y="833"/>
                  </a:lnTo>
                  <a:lnTo>
                    <a:pt x="1100" y="819"/>
                  </a:lnTo>
                  <a:lnTo>
                    <a:pt x="1105" y="804"/>
                  </a:lnTo>
                  <a:lnTo>
                    <a:pt x="1110" y="790"/>
                  </a:lnTo>
                  <a:lnTo>
                    <a:pt x="1115" y="775"/>
                  </a:lnTo>
                  <a:lnTo>
                    <a:pt x="1118" y="760"/>
                  </a:lnTo>
                  <a:lnTo>
                    <a:pt x="1120" y="744"/>
                  </a:lnTo>
                  <a:lnTo>
                    <a:pt x="1123" y="728"/>
                  </a:lnTo>
                  <a:lnTo>
                    <a:pt x="1124" y="711"/>
                  </a:lnTo>
                  <a:lnTo>
                    <a:pt x="1124" y="695"/>
                  </a:lnTo>
                  <a:lnTo>
                    <a:pt x="1124" y="679"/>
                  </a:lnTo>
                  <a:lnTo>
                    <a:pt x="1123" y="663"/>
                  </a:lnTo>
                  <a:lnTo>
                    <a:pt x="1120" y="647"/>
                  </a:lnTo>
                  <a:lnTo>
                    <a:pt x="1118" y="631"/>
                  </a:lnTo>
                  <a:lnTo>
                    <a:pt x="1115" y="616"/>
                  </a:lnTo>
                  <a:lnTo>
                    <a:pt x="1110" y="601"/>
                  </a:lnTo>
                  <a:lnTo>
                    <a:pt x="1105" y="586"/>
                  </a:lnTo>
                  <a:lnTo>
                    <a:pt x="1100" y="572"/>
                  </a:lnTo>
                  <a:lnTo>
                    <a:pt x="1093" y="558"/>
                  </a:lnTo>
                  <a:lnTo>
                    <a:pt x="1086" y="544"/>
                  </a:lnTo>
                  <a:lnTo>
                    <a:pt x="1079" y="530"/>
                  </a:lnTo>
                  <a:lnTo>
                    <a:pt x="1071" y="517"/>
                  </a:lnTo>
                  <a:lnTo>
                    <a:pt x="1061" y="506"/>
                  </a:lnTo>
                  <a:lnTo>
                    <a:pt x="1052" y="493"/>
                  </a:lnTo>
                  <a:lnTo>
                    <a:pt x="1041" y="481"/>
                  </a:lnTo>
                  <a:lnTo>
                    <a:pt x="1031" y="471"/>
                  </a:lnTo>
                  <a:lnTo>
                    <a:pt x="1021" y="461"/>
                  </a:lnTo>
                  <a:lnTo>
                    <a:pt x="1009" y="450"/>
                  </a:lnTo>
                  <a:lnTo>
                    <a:pt x="996" y="441"/>
                  </a:lnTo>
                  <a:lnTo>
                    <a:pt x="985" y="431"/>
                  </a:lnTo>
                  <a:lnTo>
                    <a:pt x="971" y="423"/>
                  </a:lnTo>
                  <a:lnTo>
                    <a:pt x="958" y="416"/>
                  </a:lnTo>
                  <a:lnTo>
                    <a:pt x="944" y="409"/>
                  </a:lnTo>
                  <a:lnTo>
                    <a:pt x="930" y="402"/>
                  </a:lnTo>
                  <a:lnTo>
                    <a:pt x="916" y="397"/>
                  </a:lnTo>
                  <a:lnTo>
                    <a:pt x="901" y="392"/>
                  </a:lnTo>
                  <a:lnTo>
                    <a:pt x="886" y="387"/>
                  </a:lnTo>
                  <a:lnTo>
                    <a:pt x="871" y="384"/>
                  </a:lnTo>
                  <a:lnTo>
                    <a:pt x="855" y="382"/>
                  </a:lnTo>
                  <a:lnTo>
                    <a:pt x="839" y="379"/>
                  </a:lnTo>
                  <a:lnTo>
                    <a:pt x="823" y="378"/>
                  </a:lnTo>
                  <a:lnTo>
                    <a:pt x="807" y="378"/>
                  </a:lnTo>
                  <a:close/>
                  <a:moveTo>
                    <a:pt x="813" y="1222"/>
                  </a:moveTo>
                  <a:lnTo>
                    <a:pt x="813" y="1222"/>
                  </a:lnTo>
                  <a:lnTo>
                    <a:pt x="780" y="1223"/>
                  </a:lnTo>
                  <a:lnTo>
                    <a:pt x="748" y="1226"/>
                  </a:lnTo>
                  <a:lnTo>
                    <a:pt x="716" y="1229"/>
                  </a:lnTo>
                  <a:lnTo>
                    <a:pt x="685" y="1235"/>
                  </a:lnTo>
                  <a:lnTo>
                    <a:pt x="654" y="1242"/>
                  </a:lnTo>
                  <a:lnTo>
                    <a:pt x="624" y="1251"/>
                  </a:lnTo>
                  <a:lnTo>
                    <a:pt x="595" y="1260"/>
                  </a:lnTo>
                  <a:lnTo>
                    <a:pt x="565" y="1272"/>
                  </a:lnTo>
                  <a:lnTo>
                    <a:pt x="538" y="1285"/>
                  </a:lnTo>
                  <a:lnTo>
                    <a:pt x="510" y="1299"/>
                  </a:lnTo>
                  <a:lnTo>
                    <a:pt x="483" y="1314"/>
                  </a:lnTo>
                  <a:lnTo>
                    <a:pt x="458" y="1330"/>
                  </a:lnTo>
                  <a:lnTo>
                    <a:pt x="433" y="1349"/>
                  </a:lnTo>
                  <a:lnTo>
                    <a:pt x="409" y="1367"/>
                  </a:lnTo>
                  <a:lnTo>
                    <a:pt x="386" y="1387"/>
                  </a:lnTo>
                  <a:lnTo>
                    <a:pt x="363" y="1408"/>
                  </a:lnTo>
                  <a:lnTo>
                    <a:pt x="343" y="1430"/>
                  </a:lnTo>
                  <a:lnTo>
                    <a:pt x="323" y="1453"/>
                  </a:lnTo>
                  <a:lnTo>
                    <a:pt x="303" y="1478"/>
                  </a:lnTo>
                  <a:lnTo>
                    <a:pt x="286" y="1502"/>
                  </a:lnTo>
                  <a:lnTo>
                    <a:pt x="269" y="1529"/>
                  </a:lnTo>
                  <a:lnTo>
                    <a:pt x="254" y="1555"/>
                  </a:lnTo>
                  <a:lnTo>
                    <a:pt x="240" y="1582"/>
                  </a:lnTo>
                  <a:lnTo>
                    <a:pt x="228" y="1610"/>
                  </a:lnTo>
                  <a:lnTo>
                    <a:pt x="216" y="1639"/>
                  </a:lnTo>
                  <a:lnTo>
                    <a:pt x="206" y="1669"/>
                  </a:lnTo>
                  <a:lnTo>
                    <a:pt x="197" y="1699"/>
                  </a:lnTo>
                  <a:lnTo>
                    <a:pt x="191" y="1730"/>
                  </a:lnTo>
                  <a:lnTo>
                    <a:pt x="185" y="1761"/>
                  </a:lnTo>
                  <a:lnTo>
                    <a:pt x="180" y="1792"/>
                  </a:lnTo>
                  <a:lnTo>
                    <a:pt x="178" y="1825"/>
                  </a:lnTo>
                  <a:lnTo>
                    <a:pt x="178" y="1857"/>
                  </a:lnTo>
                  <a:lnTo>
                    <a:pt x="178" y="1891"/>
                  </a:lnTo>
                  <a:lnTo>
                    <a:pt x="180" y="1922"/>
                  </a:lnTo>
                  <a:lnTo>
                    <a:pt x="185" y="1955"/>
                  </a:lnTo>
                  <a:lnTo>
                    <a:pt x="191" y="1986"/>
                  </a:lnTo>
                  <a:lnTo>
                    <a:pt x="197" y="2016"/>
                  </a:lnTo>
                  <a:lnTo>
                    <a:pt x="206" y="2047"/>
                  </a:lnTo>
                  <a:lnTo>
                    <a:pt x="216" y="2077"/>
                  </a:lnTo>
                  <a:lnTo>
                    <a:pt x="228" y="2106"/>
                  </a:lnTo>
                  <a:lnTo>
                    <a:pt x="240" y="2134"/>
                  </a:lnTo>
                  <a:lnTo>
                    <a:pt x="254" y="2160"/>
                  </a:lnTo>
                  <a:lnTo>
                    <a:pt x="269" y="2187"/>
                  </a:lnTo>
                  <a:lnTo>
                    <a:pt x="286" y="2214"/>
                  </a:lnTo>
                  <a:lnTo>
                    <a:pt x="303" y="2238"/>
                  </a:lnTo>
                  <a:lnTo>
                    <a:pt x="323" y="2263"/>
                  </a:lnTo>
                  <a:lnTo>
                    <a:pt x="343" y="2286"/>
                  </a:lnTo>
                  <a:lnTo>
                    <a:pt x="363" y="2308"/>
                  </a:lnTo>
                  <a:lnTo>
                    <a:pt x="386" y="2329"/>
                  </a:lnTo>
                  <a:lnTo>
                    <a:pt x="409" y="2348"/>
                  </a:lnTo>
                  <a:lnTo>
                    <a:pt x="433" y="2367"/>
                  </a:lnTo>
                  <a:lnTo>
                    <a:pt x="458" y="2384"/>
                  </a:lnTo>
                  <a:lnTo>
                    <a:pt x="483" y="2402"/>
                  </a:lnTo>
                  <a:lnTo>
                    <a:pt x="510" y="2417"/>
                  </a:lnTo>
                  <a:lnTo>
                    <a:pt x="538" y="2431"/>
                  </a:lnTo>
                  <a:lnTo>
                    <a:pt x="565" y="2444"/>
                  </a:lnTo>
                  <a:lnTo>
                    <a:pt x="595" y="2455"/>
                  </a:lnTo>
                  <a:lnTo>
                    <a:pt x="624" y="2465"/>
                  </a:lnTo>
                  <a:lnTo>
                    <a:pt x="654" y="2474"/>
                  </a:lnTo>
                  <a:lnTo>
                    <a:pt x="685" y="2481"/>
                  </a:lnTo>
                  <a:lnTo>
                    <a:pt x="716" y="2487"/>
                  </a:lnTo>
                  <a:lnTo>
                    <a:pt x="748" y="2490"/>
                  </a:lnTo>
                  <a:lnTo>
                    <a:pt x="780" y="2492"/>
                  </a:lnTo>
                  <a:lnTo>
                    <a:pt x="813" y="2494"/>
                  </a:lnTo>
                  <a:lnTo>
                    <a:pt x="845" y="2492"/>
                  </a:lnTo>
                  <a:lnTo>
                    <a:pt x="878" y="2490"/>
                  </a:lnTo>
                  <a:lnTo>
                    <a:pt x="910" y="2487"/>
                  </a:lnTo>
                  <a:lnTo>
                    <a:pt x="942" y="2481"/>
                  </a:lnTo>
                  <a:lnTo>
                    <a:pt x="972" y="2474"/>
                  </a:lnTo>
                  <a:lnTo>
                    <a:pt x="1002" y="2465"/>
                  </a:lnTo>
                  <a:lnTo>
                    <a:pt x="1031" y="2455"/>
                  </a:lnTo>
                  <a:lnTo>
                    <a:pt x="1060" y="2444"/>
                  </a:lnTo>
                  <a:lnTo>
                    <a:pt x="1089" y="2431"/>
                  </a:lnTo>
                  <a:lnTo>
                    <a:pt x="1116" y="2417"/>
                  </a:lnTo>
                  <a:lnTo>
                    <a:pt x="1142" y="2402"/>
                  </a:lnTo>
                  <a:lnTo>
                    <a:pt x="1168" y="2384"/>
                  </a:lnTo>
                  <a:lnTo>
                    <a:pt x="1194" y="2367"/>
                  </a:lnTo>
                  <a:lnTo>
                    <a:pt x="1217" y="2348"/>
                  </a:lnTo>
                  <a:lnTo>
                    <a:pt x="1240" y="2329"/>
                  </a:lnTo>
                  <a:lnTo>
                    <a:pt x="1262" y="2308"/>
                  </a:lnTo>
                  <a:lnTo>
                    <a:pt x="1283" y="2286"/>
                  </a:lnTo>
                  <a:lnTo>
                    <a:pt x="1304" y="2263"/>
                  </a:lnTo>
                  <a:lnTo>
                    <a:pt x="1322" y="2238"/>
                  </a:lnTo>
                  <a:lnTo>
                    <a:pt x="1340" y="2214"/>
                  </a:lnTo>
                  <a:lnTo>
                    <a:pt x="1356" y="2187"/>
                  </a:lnTo>
                  <a:lnTo>
                    <a:pt x="1372" y="2160"/>
                  </a:lnTo>
                  <a:lnTo>
                    <a:pt x="1386" y="2134"/>
                  </a:lnTo>
                  <a:lnTo>
                    <a:pt x="1399" y="2106"/>
                  </a:lnTo>
                  <a:lnTo>
                    <a:pt x="1410" y="2077"/>
                  </a:lnTo>
                  <a:lnTo>
                    <a:pt x="1420" y="2047"/>
                  </a:lnTo>
                  <a:lnTo>
                    <a:pt x="1428" y="2016"/>
                  </a:lnTo>
                  <a:lnTo>
                    <a:pt x="1436" y="1986"/>
                  </a:lnTo>
                  <a:lnTo>
                    <a:pt x="1441" y="1955"/>
                  </a:lnTo>
                  <a:lnTo>
                    <a:pt x="1445" y="1922"/>
                  </a:lnTo>
                  <a:lnTo>
                    <a:pt x="1448" y="1891"/>
                  </a:lnTo>
                  <a:lnTo>
                    <a:pt x="1449" y="1857"/>
                  </a:lnTo>
                  <a:lnTo>
                    <a:pt x="1448" y="1825"/>
                  </a:lnTo>
                  <a:lnTo>
                    <a:pt x="1445" y="1792"/>
                  </a:lnTo>
                  <a:lnTo>
                    <a:pt x="1441" y="1761"/>
                  </a:lnTo>
                  <a:lnTo>
                    <a:pt x="1436" y="1730"/>
                  </a:lnTo>
                  <a:lnTo>
                    <a:pt x="1428" y="1699"/>
                  </a:lnTo>
                  <a:lnTo>
                    <a:pt x="1420" y="1669"/>
                  </a:lnTo>
                  <a:lnTo>
                    <a:pt x="1410" y="1639"/>
                  </a:lnTo>
                  <a:lnTo>
                    <a:pt x="1399" y="1610"/>
                  </a:lnTo>
                  <a:lnTo>
                    <a:pt x="1386" y="1582"/>
                  </a:lnTo>
                  <a:lnTo>
                    <a:pt x="1372" y="1555"/>
                  </a:lnTo>
                  <a:lnTo>
                    <a:pt x="1356" y="1529"/>
                  </a:lnTo>
                  <a:lnTo>
                    <a:pt x="1340" y="1502"/>
                  </a:lnTo>
                  <a:lnTo>
                    <a:pt x="1322" y="1478"/>
                  </a:lnTo>
                  <a:lnTo>
                    <a:pt x="1304" y="1453"/>
                  </a:lnTo>
                  <a:lnTo>
                    <a:pt x="1283" y="1430"/>
                  </a:lnTo>
                  <a:lnTo>
                    <a:pt x="1262" y="1408"/>
                  </a:lnTo>
                  <a:lnTo>
                    <a:pt x="1240" y="1387"/>
                  </a:lnTo>
                  <a:lnTo>
                    <a:pt x="1217" y="1367"/>
                  </a:lnTo>
                  <a:lnTo>
                    <a:pt x="1194" y="1349"/>
                  </a:lnTo>
                  <a:lnTo>
                    <a:pt x="1168" y="1330"/>
                  </a:lnTo>
                  <a:lnTo>
                    <a:pt x="1142" y="1314"/>
                  </a:lnTo>
                  <a:lnTo>
                    <a:pt x="1116" y="1299"/>
                  </a:lnTo>
                  <a:lnTo>
                    <a:pt x="1089" y="1285"/>
                  </a:lnTo>
                  <a:lnTo>
                    <a:pt x="1060" y="1272"/>
                  </a:lnTo>
                  <a:lnTo>
                    <a:pt x="1031" y="1260"/>
                  </a:lnTo>
                  <a:lnTo>
                    <a:pt x="1002" y="1251"/>
                  </a:lnTo>
                  <a:lnTo>
                    <a:pt x="972" y="1242"/>
                  </a:lnTo>
                  <a:lnTo>
                    <a:pt x="942" y="1235"/>
                  </a:lnTo>
                  <a:lnTo>
                    <a:pt x="910" y="1229"/>
                  </a:lnTo>
                  <a:lnTo>
                    <a:pt x="878" y="1226"/>
                  </a:lnTo>
                  <a:lnTo>
                    <a:pt x="845" y="1223"/>
                  </a:lnTo>
                  <a:lnTo>
                    <a:pt x="813" y="1222"/>
                  </a:lnTo>
                  <a:close/>
                  <a:moveTo>
                    <a:pt x="1024" y="1646"/>
                  </a:moveTo>
                  <a:lnTo>
                    <a:pt x="1024" y="1646"/>
                  </a:lnTo>
                  <a:lnTo>
                    <a:pt x="1003" y="1627"/>
                  </a:lnTo>
                  <a:lnTo>
                    <a:pt x="980" y="1610"/>
                  </a:lnTo>
                  <a:lnTo>
                    <a:pt x="968" y="1602"/>
                  </a:lnTo>
                  <a:lnTo>
                    <a:pt x="956" y="1595"/>
                  </a:lnTo>
                  <a:lnTo>
                    <a:pt x="943" y="1588"/>
                  </a:lnTo>
                  <a:lnTo>
                    <a:pt x="929" y="1582"/>
                  </a:lnTo>
                  <a:lnTo>
                    <a:pt x="916" y="1576"/>
                  </a:lnTo>
                  <a:lnTo>
                    <a:pt x="902" y="1572"/>
                  </a:lnTo>
                  <a:lnTo>
                    <a:pt x="888" y="1568"/>
                  </a:lnTo>
                  <a:lnTo>
                    <a:pt x="873" y="1565"/>
                  </a:lnTo>
                  <a:lnTo>
                    <a:pt x="858" y="1562"/>
                  </a:lnTo>
                  <a:lnTo>
                    <a:pt x="844" y="1560"/>
                  </a:lnTo>
                  <a:lnTo>
                    <a:pt x="828" y="1559"/>
                  </a:lnTo>
                  <a:lnTo>
                    <a:pt x="813" y="1559"/>
                  </a:lnTo>
                  <a:lnTo>
                    <a:pt x="798" y="1559"/>
                  </a:lnTo>
                  <a:lnTo>
                    <a:pt x="783" y="1560"/>
                  </a:lnTo>
                  <a:lnTo>
                    <a:pt x="768" y="1562"/>
                  </a:lnTo>
                  <a:lnTo>
                    <a:pt x="752" y="1565"/>
                  </a:lnTo>
                  <a:lnTo>
                    <a:pt x="738" y="1568"/>
                  </a:lnTo>
                  <a:lnTo>
                    <a:pt x="725" y="1572"/>
                  </a:lnTo>
                  <a:lnTo>
                    <a:pt x="711" y="1576"/>
                  </a:lnTo>
                  <a:lnTo>
                    <a:pt x="697" y="1582"/>
                  </a:lnTo>
                  <a:lnTo>
                    <a:pt x="683" y="1588"/>
                  </a:lnTo>
                  <a:lnTo>
                    <a:pt x="670" y="1595"/>
                  </a:lnTo>
                  <a:lnTo>
                    <a:pt x="658" y="1602"/>
                  </a:lnTo>
                  <a:lnTo>
                    <a:pt x="646" y="1610"/>
                  </a:lnTo>
                  <a:lnTo>
                    <a:pt x="622" y="1627"/>
                  </a:lnTo>
                  <a:lnTo>
                    <a:pt x="601" y="1646"/>
                  </a:lnTo>
                  <a:lnTo>
                    <a:pt x="582" y="1667"/>
                  </a:lnTo>
                  <a:lnTo>
                    <a:pt x="564" y="1690"/>
                  </a:lnTo>
                  <a:lnTo>
                    <a:pt x="557" y="1703"/>
                  </a:lnTo>
                  <a:lnTo>
                    <a:pt x="550" y="1716"/>
                  </a:lnTo>
                  <a:lnTo>
                    <a:pt x="543" y="1728"/>
                  </a:lnTo>
                  <a:lnTo>
                    <a:pt x="538" y="1741"/>
                  </a:lnTo>
                  <a:lnTo>
                    <a:pt x="532" y="1755"/>
                  </a:lnTo>
                  <a:lnTo>
                    <a:pt x="527" y="1769"/>
                  </a:lnTo>
                  <a:lnTo>
                    <a:pt x="524" y="1783"/>
                  </a:lnTo>
                  <a:lnTo>
                    <a:pt x="520" y="1797"/>
                  </a:lnTo>
                  <a:lnTo>
                    <a:pt x="517" y="1812"/>
                  </a:lnTo>
                  <a:lnTo>
                    <a:pt x="516" y="1827"/>
                  </a:lnTo>
                  <a:lnTo>
                    <a:pt x="514" y="1842"/>
                  </a:lnTo>
                  <a:lnTo>
                    <a:pt x="513" y="1857"/>
                  </a:lnTo>
                  <a:lnTo>
                    <a:pt x="514" y="1874"/>
                  </a:lnTo>
                  <a:lnTo>
                    <a:pt x="516" y="1889"/>
                  </a:lnTo>
                  <a:lnTo>
                    <a:pt x="517" y="1904"/>
                  </a:lnTo>
                  <a:lnTo>
                    <a:pt x="520" y="1918"/>
                  </a:lnTo>
                  <a:lnTo>
                    <a:pt x="524" y="1933"/>
                  </a:lnTo>
                  <a:lnTo>
                    <a:pt x="527" y="1947"/>
                  </a:lnTo>
                  <a:lnTo>
                    <a:pt x="532" y="1961"/>
                  </a:lnTo>
                  <a:lnTo>
                    <a:pt x="538" y="1975"/>
                  </a:lnTo>
                  <a:lnTo>
                    <a:pt x="543" y="1987"/>
                  </a:lnTo>
                  <a:lnTo>
                    <a:pt x="550" y="2000"/>
                  </a:lnTo>
                  <a:lnTo>
                    <a:pt x="557" y="2013"/>
                  </a:lnTo>
                  <a:lnTo>
                    <a:pt x="564" y="2026"/>
                  </a:lnTo>
                  <a:lnTo>
                    <a:pt x="582" y="2048"/>
                  </a:lnTo>
                  <a:lnTo>
                    <a:pt x="601" y="2070"/>
                  </a:lnTo>
                  <a:lnTo>
                    <a:pt x="622" y="2088"/>
                  </a:lnTo>
                  <a:lnTo>
                    <a:pt x="646" y="2106"/>
                  </a:lnTo>
                  <a:lnTo>
                    <a:pt x="670" y="2121"/>
                  </a:lnTo>
                  <a:lnTo>
                    <a:pt x="683" y="2128"/>
                  </a:lnTo>
                  <a:lnTo>
                    <a:pt x="697" y="2134"/>
                  </a:lnTo>
                  <a:lnTo>
                    <a:pt x="711" y="2138"/>
                  </a:lnTo>
                  <a:lnTo>
                    <a:pt x="725" y="2144"/>
                  </a:lnTo>
                  <a:lnTo>
                    <a:pt x="738" y="2148"/>
                  </a:lnTo>
                  <a:lnTo>
                    <a:pt x="752" y="2151"/>
                  </a:lnTo>
                  <a:lnTo>
                    <a:pt x="768" y="2153"/>
                  </a:lnTo>
                  <a:lnTo>
                    <a:pt x="783" y="2156"/>
                  </a:lnTo>
                  <a:lnTo>
                    <a:pt x="798" y="2157"/>
                  </a:lnTo>
                  <a:lnTo>
                    <a:pt x="813" y="2157"/>
                  </a:lnTo>
                  <a:lnTo>
                    <a:pt x="828" y="2157"/>
                  </a:lnTo>
                  <a:lnTo>
                    <a:pt x="844" y="2156"/>
                  </a:lnTo>
                  <a:lnTo>
                    <a:pt x="858" y="2153"/>
                  </a:lnTo>
                  <a:lnTo>
                    <a:pt x="873" y="2151"/>
                  </a:lnTo>
                  <a:lnTo>
                    <a:pt x="888" y="2148"/>
                  </a:lnTo>
                  <a:lnTo>
                    <a:pt x="902" y="2144"/>
                  </a:lnTo>
                  <a:lnTo>
                    <a:pt x="916" y="2138"/>
                  </a:lnTo>
                  <a:lnTo>
                    <a:pt x="929" y="2134"/>
                  </a:lnTo>
                  <a:lnTo>
                    <a:pt x="943" y="2128"/>
                  </a:lnTo>
                  <a:lnTo>
                    <a:pt x="956" y="2121"/>
                  </a:lnTo>
                  <a:lnTo>
                    <a:pt x="968" y="2114"/>
                  </a:lnTo>
                  <a:lnTo>
                    <a:pt x="980" y="2106"/>
                  </a:lnTo>
                  <a:lnTo>
                    <a:pt x="1003" y="2088"/>
                  </a:lnTo>
                  <a:lnTo>
                    <a:pt x="1024" y="2070"/>
                  </a:lnTo>
                  <a:lnTo>
                    <a:pt x="1044" y="2048"/>
                  </a:lnTo>
                  <a:lnTo>
                    <a:pt x="1061" y="2026"/>
                  </a:lnTo>
                  <a:lnTo>
                    <a:pt x="1068" y="2013"/>
                  </a:lnTo>
                  <a:lnTo>
                    <a:pt x="1076" y="2000"/>
                  </a:lnTo>
                  <a:lnTo>
                    <a:pt x="1082" y="1987"/>
                  </a:lnTo>
                  <a:lnTo>
                    <a:pt x="1089" y="1975"/>
                  </a:lnTo>
                  <a:lnTo>
                    <a:pt x="1094" y="1961"/>
                  </a:lnTo>
                  <a:lnTo>
                    <a:pt x="1098" y="1947"/>
                  </a:lnTo>
                  <a:lnTo>
                    <a:pt x="1103" y="1933"/>
                  </a:lnTo>
                  <a:lnTo>
                    <a:pt x="1106" y="1918"/>
                  </a:lnTo>
                  <a:lnTo>
                    <a:pt x="1109" y="1904"/>
                  </a:lnTo>
                  <a:lnTo>
                    <a:pt x="1110" y="1889"/>
                  </a:lnTo>
                  <a:lnTo>
                    <a:pt x="1111" y="1874"/>
                  </a:lnTo>
                  <a:lnTo>
                    <a:pt x="1112" y="1857"/>
                  </a:lnTo>
                  <a:lnTo>
                    <a:pt x="1111" y="1842"/>
                  </a:lnTo>
                  <a:lnTo>
                    <a:pt x="1110" y="1827"/>
                  </a:lnTo>
                  <a:lnTo>
                    <a:pt x="1109" y="1812"/>
                  </a:lnTo>
                  <a:lnTo>
                    <a:pt x="1106" y="1797"/>
                  </a:lnTo>
                  <a:lnTo>
                    <a:pt x="1103" y="1783"/>
                  </a:lnTo>
                  <a:lnTo>
                    <a:pt x="1098" y="1769"/>
                  </a:lnTo>
                  <a:lnTo>
                    <a:pt x="1094" y="1755"/>
                  </a:lnTo>
                  <a:lnTo>
                    <a:pt x="1089" y="1741"/>
                  </a:lnTo>
                  <a:lnTo>
                    <a:pt x="1082" y="1728"/>
                  </a:lnTo>
                  <a:lnTo>
                    <a:pt x="1076" y="1716"/>
                  </a:lnTo>
                  <a:lnTo>
                    <a:pt x="1068" y="1703"/>
                  </a:lnTo>
                  <a:lnTo>
                    <a:pt x="1061" y="1690"/>
                  </a:lnTo>
                  <a:lnTo>
                    <a:pt x="1044" y="1667"/>
                  </a:lnTo>
                  <a:lnTo>
                    <a:pt x="1024" y="1646"/>
                  </a:lnTo>
                  <a:close/>
                  <a:moveTo>
                    <a:pt x="813" y="2625"/>
                  </a:moveTo>
                  <a:lnTo>
                    <a:pt x="813" y="2625"/>
                  </a:lnTo>
                  <a:lnTo>
                    <a:pt x="780" y="2625"/>
                  </a:lnTo>
                  <a:lnTo>
                    <a:pt x="748" y="2628"/>
                  </a:lnTo>
                  <a:lnTo>
                    <a:pt x="716" y="2632"/>
                  </a:lnTo>
                  <a:lnTo>
                    <a:pt x="685" y="2638"/>
                  </a:lnTo>
                  <a:lnTo>
                    <a:pt x="654" y="2645"/>
                  </a:lnTo>
                  <a:lnTo>
                    <a:pt x="624" y="2653"/>
                  </a:lnTo>
                  <a:lnTo>
                    <a:pt x="595" y="2663"/>
                  </a:lnTo>
                  <a:lnTo>
                    <a:pt x="565" y="2675"/>
                  </a:lnTo>
                  <a:lnTo>
                    <a:pt x="538" y="2687"/>
                  </a:lnTo>
                  <a:lnTo>
                    <a:pt x="510" y="2701"/>
                  </a:lnTo>
                  <a:lnTo>
                    <a:pt x="483" y="2716"/>
                  </a:lnTo>
                  <a:lnTo>
                    <a:pt x="458" y="2733"/>
                  </a:lnTo>
                  <a:lnTo>
                    <a:pt x="433" y="2751"/>
                  </a:lnTo>
                  <a:lnTo>
                    <a:pt x="409" y="2770"/>
                  </a:lnTo>
                  <a:lnTo>
                    <a:pt x="386" y="2790"/>
                  </a:lnTo>
                  <a:lnTo>
                    <a:pt x="363" y="2811"/>
                  </a:lnTo>
                  <a:lnTo>
                    <a:pt x="343" y="2833"/>
                  </a:lnTo>
                  <a:lnTo>
                    <a:pt x="323" y="2856"/>
                  </a:lnTo>
                  <a:lnTo>
                    <a:pt x="303" y="2880"/>
                  </a:lnTo>
                  <a:lnTo>
                    <a:pt x="286" y="2905"/>
                  </a:lnTo>
                  <a:lnTo>
                    <a:pt x="269" y="2930"/>
                  </a:lnTo>
                  <a:lnTo>
                    <a:pt x="254" y="2957"/>
                  </a:lnTo>
                  <a:lnTo>
                    <a:pt x="240" y="2985"/>
                  </a:lnTo>
                  <a:lnTo>
                    <a:pt x="228" y="3013"/>
                  </a:lnTo>
                  <a:lnTo>
                    <a:pt x="216" y="3042"/>
                  </a:lnTo>
                  <a:lnTo>
                    <a:pt x="206" y="3071"/>
                  </a:lnTo>
                  <a:lnTo>
                    <a:pt x="197" y="3101"/>
                  </a:lnTo>
                  <a:lnTo>
                    <a:pt x="191" y="3132"/>
                  </a:lnTo>
                  <a:lnTo>
                    <a:pt x="185" y="3164"/>
                  </a:lnTo>
                  <a:lnTo>
                    <a:pt x="180" y="3195"/>
                  </a:lnTo>
                  <a:lnTo>
                    <a:pt x="178" y="3227"/>
                  </a:lnTo>
                  <a:lnTo>
                    <a:pt x="178" y="3260"/>
                  </a:lnTo>
                  <a:lnTo>
                    <a:pt x="178" y="3292"/>
                  </a:lnTo>
                  <a:lnTo>
                    <a:pt x="180" y="3325"/>
                  </a:lnTo>
                  <a:lnTo>
                    <a:pt x="185" y="3357"/>
                  </a:lnTo>
                  <a:lnTo>
                    <a:pt x="191" y="3389"/>
                  </a:lnTo>
                  <a:lnTo>
                    <a:pt x="197" y="3419"/>
                  </a:lnTo>
                  <a:lnTo>
                    <a:pt x="206" y="3449"/>
                  </a:lnTo>
                  <a:lnTo>
                    <a:pt x="216" y="3478"/>
                  </a:lnTo>
                  <a:lnTo>
                    <a:pt x="228" y="3507"/>
                  </a:lnTo>
                  <a:lnTo>
                    <a:pt x="240" y="3536"/>
                  </a:lnTo>
                  <a:lnTo>
                    <a:pt x="254" y="3563"/>
                  </a:lnTo>
                  <a:lnTo>
                    <a:pt x="269" y="3590"/>
                  </a:lnTo>
                  <a:lnTo>
                    <a:pt x="286" y="3615"/>
                  </a:lnTo>
                  <a:lnTo>
                    <a:pt x="303" y="3641"/>
                  </a:lnTo>
                  <a:lnTo>
                    <a:pt x="323" y="3664"/>
                  </a:lnTo>
                  <a:lnTo>
                    <a:pt x="343" y="3687"/>
                  </a:lnTo>
                  <a:lnTo>
                    <a:pt x="363" y="3709"/>
                  </a:lnTo>
                  <a:lnTo>
                    <a:pt x="386" y="3731"/>
                  </a:lnTo>
                  <a:lnTo>
                    <a:pt x="409" y="3751"/>
                  </a:lnTo>
                  <a:lnTo>
                    <a:pt x="433" y="3770"/>
                  </a:lnTo>
                  <a:lnTo>
                    <a:pt x="458" y="3787"/>
                  </a:lnTo>
                  <a:lnTo>
                    <a:pt x="483" y="3803"/>
                  </a:lnTo>
                  <a:lnTo>
                    <a:pt x="510" y="3820"/>
                  </a:lnTo>
                  <a:lnTo>
                    <a:pt x="538" y="3833"/>
                  </a:lnTo>
                  <a:lnTo>
                    <a:pt x="565" y="3846"/>
                  </a:lnTo>
                  <a:lnTo>
                    <a:pt x="595" y="3857"/>
                  </a:lnTo>
                  <a:lnTo>
                    <a:pt x="624" y="3867"/>
                  </a:lnTo>
                  <a:lnTo>
                    <a:pt x="654" y="3875"/>
                  </a:lnTo>
                  <a:lnTo>
                    <a:pt x="685" y="3883"/>
                  </a:lnTo>
                  <a:lnTo>
                    <a:pt x="716" y="3888"/>
                  </a:lnTo>
                  <a:lnTo>
                    <a:pt x="748" y="3893"/>
                  </a:lnTo>
                  <a:lnTo>
                    <a:pt x="780" y="3895"/>
                  </a:lnTo>
                  <a:lnTo>
                    <a:pt x="813" y="3896"/>
                  </a:lnTo>
                  <a:lnTo>
                    <a:pt x="845" y="3895"/>
                  </a:lnTo>
                  <a:lnTo>
                    <a:pt x="878" y="3893"/>
                  </a:lnTo>
                  <a:lnTo>
                    <a:pt x="910" y="3888"/>
                  </a:lnTo>
                  <a:lnTo>
                    <a:pt x="942" y="3883"/>
                  </a:lnTo>
                  <a:lnTo>
                    <a:pt x="972" y="3875"/>
                  </a:lnTo>
                  <a:lnTo>
                    <a:pt x="1002" y="3867"/>
                  </a:lnTo>
                  <a:lnTo>
                    <a:pt x="1031" y="3857"/>
                  </a:lnTo>
                  <a:lnTo>
                    <a:pt x="1060" y="3846"/>
                  </a:lnTo>
                  <a:lnTo>
                    <a:pt x="1089" y="3833"/>
                  </a:lnTo>
                  <a:lnTo>
                    <a:pt x="1116" y="3820"/>
                  </a:lnTo>
                  <a:lnTo>
                    <a:pt x="1142" y="3803"/>
                  </a:lnTo>
                  <a:lnTo>
                    <a:pt x="1168" y="3787"/>
                  </a:lnTo>
                  <a:lnTo>
                    <a:pt x="1194" y="3770"/>
                  </a:lnTo>
                  <a:lnTo>
                    <a:pt x="1217" y="3751"/>
                  </a:lnTo>
                  <a:lnTo>
                    <a:pt x="1240" y="3731"/>
                  </a:lnTo>
                  <a:lnTo>
                    <a:pt x="1262" y="3709"/>
                  </a:lnTo>
                  <a:lnTo>
                    <a:pt x="1283" y="3687"/>
                  </a:lnTo>
                  <a:lnTo>
                    <a:pt x="1304" y="3664"/>
                  </a:lnTo>
                  <a:lnTo>
                    <a:pt x="1322" y="3641"/>
                  </a:lnTo>
                  <a:lnTo>
                    <a:pt x="1340" y="3615"/>
                  </a:lnTo>
                  <a:lnTo>
                    <a:pt x="1356" y="3590"/>
                  </a:lnTo>
                  <a:lnTo>
                    <a:pt x="1372" y="3563"/>
                  </a:lnTo>
                  <a:lnTo>
                    <a:pt x="1386" y="3536"/>
                  </a:lnTo>
                  <a:lnTo>
                    <a:pt x="1399" y="3507"/>
                  </a:lnTo>
                  <a:lnTo>
                    <a:pt x="1410" y="3478"/>
                  </a:lnTo>
                  <a:lnTo>
                    <a:pt x="1420" y="3449"/>
                  </a:lnTo>
                  <a:lnTo>
                    <a:pt x="1428" y="3419"/>
                  </a:lnTo>
                  <a:lnTo>
                    <a:pt x="1436" y="3389"/>
                  </a:lnTo>
                  <a:lnTo>
                    <a:pt x="1441" y="3357"/>
                  </a:lnTo>
                  <a:lnTo>
                    <a:pt x="1445" y="3325"/>
                  </a:lnTo>
                  <a:lnTo>
                    <a:pt x="1448" y="3292"/>
                  </a:lnTo>
                  <a:lnTo>
                    <a:pt x="1449" y="3260"/>
                  </a:lnTo>
                  <a:lnTo>
                    <a:pt x="1448" y="3227"/>
                  </a:lnTo>
                  <a:lnTo>
                    <a:pt x="1445" y="3195"/>
                  </a:lnTo>
                  <a:lnTo>
                    <a:pt x="1441" y="3164"/>
                  </a:lnTo>
                  <a:lnTo>
                    <a:pt x="1436" y="3132"/>
                  </a:lnTo>
                  <a:lnTo>
                    <a:pt x="1428" y="3101"/>
                  </a:lnTo>
                  <a:lnTo>
                    <a:pt x="1420" y="3071"/>
                  </a:lnTo>
                  <a:lnTo>
                    <a:pt x="1410" y="3042"/>
                  </a:lnTo>
                  <a:lnTo>
                    <a:pt x="1399" y="3013"/>
                  </a:lnTo>
                  <a:lnTo>
                    <a:pt x="1386" y="2985"/>
                  </a:lnTo>
                  <a:lnTo>
                    <a:pt x="1372" y="2957"/>
                  </a:lnTo>
                  <a:lnTo>
                    <a:pt x="1356" y="2930"/>
                  </a:lnTo>
                  <a:lnTo>
                    <a:pt x="1340" y="2905"/>
                  </a:lnTo>
                  <a:lnTo>
                    <a:pt x="1322" y="2880"/>
                  </a:lnTo>
                  <a:lnTo>
                    <a:pt x="1304" y="2856"/>
                  </a:lnTo>
                  <a:lnTo>
                    <a:pt x="1283" y="2833"/>
                  </a:lnTo>
                  <a:lnTo>
                    <a:pt x="1262" y="2811"/>
                  </a:lnTo>
                  <a:lnTo>
                    <a:pt x="1240" y="2790"/>
                  </a:lnTo>
                  <a:lnTo>
                    <a:pt x="1217" y="2770"/>
                  </a:lnTo>
                  <a:lnTo>
                    <a:pt x="1194" y="2751"/>
                  </a:lnTo>
                  <a:lnTo>
                    <a:pt x="1168" y="2733"/>
                  </a:lnTo>
                  <a:lnTo>
                    <a:pt x="1142" y="2716"/>
                  </a:lnTo>
                  <a:lnTo>
                    <a:pt x="1116" y="2701"/>
                  </a:lnTo>
                  <a:lnTo>
                    <a:pt x="1089" y="2687"/>
                  </a:lnTo>
                  <a:lnTo>
                    <a:pt x="1060" y="2675"/>
                  </a:lnTo>
                  <a:lnTo>
                    <a:pt x="1031" y="2663"/>
                  </a:lnTo>
                  <a:lnTo>
                    <a:pt x="1002" y="2653"/>
                  </a:lnTo>
                  <a:lnTo>
                    <a:pt x="972" y="2645"/>
                  </a:lnTo>
                  <a:lnTo>
                    <a:pt x="942" y="2638"/>
                  </a:lnTo>
                  <a:lnTo>
                    <a:pt x="910" y="2632"/>
                  </a:lnTo>
                  <a:lnTo>
                    <a:pt x="878" y="2628"/>
                  </a:lnTo>
                  <a:lnTo>
                    <a:pt x="845" y="2625"/>
                  </a:lnTo>
                  <a:lnTo>
                    <a:pt x="813" y="2625"/>
                  </a:lnTo>
                  <a:close/>
                  <a:moveTo>
                    <a:pt x="1024" y="3049"/>
                  </a:moveTo>
                  <a:lnTo>
                    <a:pt x="1024" y="3049"/>
                  </a:lnTo>
                  <a:lnTo>
                    <a:pt x="1003" y="3029"/>
                  </a:lnTo>
                  <a:lnTo>
                    <a:pt x="980" y="3013"/>
                  </a:lnTo>
                  <a:lnTo>
                    <a:pt x="968" y="3004"/>
                  </a:lnTo>
                  <a:lnTo>
                    <a:pt x="956" y="2997"/>
                  </a:lnTo>
                  <a:lnTo>
                    <a:pt x="943" y="2991"/>
                  </a:lnTo>
                  <a:lnTo>
                    <a:pt x="929" y="2985"/>
                  </a:lnTo>
                  <a:lnTo>
                    <a:pt x="916" y="2979"/>
                  </a:lnTo>
                  <a:lnTo>
                    <a:pt x="902" y="2974"/>
                  </a:lnTo>
                  <a:lnTo>
                    <a:pt x="888" y="2971"/>
                  </a:lnTo>
                  <a:lnTo>
                    <a:pt x="873" y="2967"/>
                  </a:lnTo>
                  <a:lnTo>
                    <a:pt x="858" y="2964"/>
                  </a:lnTo>
                  <a:lnTo>
                    <a:pt x="844" y="2963"/>
                  </a:lnTo>
                  <a:lnTo>
                    <a:pt x="828" y="2961"/>
                  </a:lnTo>
                  <a:lnTo>
                    <a:pt x="813" y="2961"/>
                  </a:lnTo>
                  <a:lnTo>
                    <a:pt x="798" y="2961"/>
                  </a:lnTo>
                  <a:lnTo>
                    <a:pt x="783" y="2963"/>
                  </a:lnTo>
                  <a:lnTo>
                    <a:pt x="768" y="2964"/>
                  </a:lnTo>
                  <a:lnTo>
                    <a:pt x="752" y="2967"/>
                  </a:lnTo>
                  <a:lnTo>
                    <a:pt x="738" y="2971"/>
                  </a:lnTo>
                  <a:lnTo>
                    <a:pt x="725" y="2974"/>
                  </a:lnTo>
                  <a:lnTo>
                    <a:pt x="711" y="2979"/>
                  </a:lnTo>
                  <a:lnTo>
                    <a:pt x="697" y="2985"/>
                  </a:lnTo>
                  <a:lnTo>
                    <a:pt x="683" y="2991"/>
                  </a:lnTo>
                  <a:lnTo>
                    <a:pt x="670" y="2997"/>
                  </a:lnTo>
                  <a:lnTo>
                    <a:pt x="658" y="3004"/>
                  </a:lnTo>
                  <a:lnTo>
                    <a:pt x="646" y="3013"/>
                  </a:lnTo>
                  <a:lnTo>
                    <a:pt x="622" y="3029"/>
                  </a:lnTo>
                  <a:lnTo>
                    <a:pt x="601" y="3049"/>
                  </a:lnTo>
                  <a:lnTo>
                    <a:pt x="582" y="3069"/>
                  </a:lnTo>
                  <a:lnTo>
                    <a:pt x="564" y="3093"/>
                  </a:lnTo>
                  <a:lnTo>
                    <a:pt x="557" y="3105"/>
                  </a:lnTo>
                  <a:lnTo>
                    <a:pt x="550" y="3117"/>
                  </a:lnTo>
                  <a:lnTo>
                    <a:pt x="543" y="3130"/>
                  </a:lnTo>
                  <a:lnTo>
                    <a:pt x="538" y="3144"/>
                  </a:lnTo>
                  <a:lnTo>
                    <a:pt x="532" y="3158"/>
                  </a:lnTo>
                  <a:lnTo>
                    <a:pt x="527" y="3172"/>
                  </a:lnTo>
                  <a:lnTo>
                    <a:pt x="524" y="3186"/>
                  </a:lnTo>
                  <a:lnTo>
                    <a:pt x="520" y="3200"/>
                  </a:lnTo>
                  <a:lnTo>
                    <a:pt x="517" y="3215"/>
                  </a:lnTo>
                  <a:lnTo>
                    <a:pt x="516" y="3230"/>
                  </a:lnTo>
                  <a:lnTo>
                    <a:pt x="514" y="3245"/>
                  </a:lnTo>
                  <a:lnTo>
                    <a:pt x="513" y="3260"/>
                  </a:lnTo>
                  <a:lnTo>
                    <a:pt x="514" y="3275"/>
                  </a:lnTo>
                  <a:lnTo>
                    <a:pt x="516" y="3291"/>
                  </a:lnTo>
                  <a:lnTo>
                    <a:pt x="517" y="3305"/>
                  </a:lnTo>
                  <a:lnTo>
                    <a:pt x="520" y="3320"/>
                  </a:lnTo>
                  <a:lnTo>
                    <a:pt x="524" y="3335"/>
                  </a:lnTo>
                  <a:lnTo>
                    <a:pt x="527" y="3349"/>
                  </a:lnTo>
                  <a:lnTo>
                    <a:pt x="532" y="3363"/>
                  </a:lnTo>
                  <a:lnTo>
                    <a:pt x="538" y="3377"/>
                  </a:lnTo>
                  <a:lnTo>
                    <a:pt x="543" y="3390"/>
                  </a:lnTo>
                  <a:lnTo>
                    <a:pt x="550" y="3403"/>
                  </a:lnTo>
                  <a:lnTo>
                    <a:pt x="557" y="3415"/>
                  </a:lnTo>
                  <a:lnTo>
                    <a:pt x="564" y="3427"/>
                  </a:lnTo>
                  <a:lnTo>
                    <a:pt x="582" y="3450"/>
                  </a:lnTo>
                  <a:lnTo>
                    <a:pt x="601" y="3471"/>
                  </a:lnTo>
                  <a:lnTo>
                    <a:pt x="622" y="3491"/>
                  </a:lnTo>
                  <a:lnTo>
                    <a:pt x="646" y="3508"/>
                  </a:lnTo>
                  <a:lnTo>
                    <a:pt x="658" y="3516"/>
                  </a:lnTo>
                  <a:lnTo>
                    <a:pt x="670" y="3523"/>
                  </a:lnTo>
                  <a:lnTo>
                    <a:pt x="683" y="3529"/>
                  </a:lnTo>
                  <a:lnTo>
                    <a:pt x="697" y="3536"/>
                  </a:lnTo>
                  <a:lnTo>
                    <a:pt x="711" y="3541"/>
                  </a:lnTo>
                  <a:lnTo>
                    <a:pt x="725" y="3546"/>
                  </a:lnTo>
                  <a:lnTo>
                    <a:pt x="738" y="3550"/>
                  </a:lnTo>
                  <a:lnTo>
                    <a:pt x="752" y="3554"/>
                  </a:lnTo>
                  <a:lnTo>
                    <a:pt x="768" y="3556"/>
                  </a:lnTo>
                  <a:lnTo>
                    <a:pt x="783" y="3558"/>
                  </a:lnTo>
                  <a:lnTo>
                    <a:pt x="798" y="3559"/>
                  </a:lnTo>
                  <a:lnTo>
                    <a:pt x="813" y="3559"/>
                  </a:lnTo>
                  <a:lnTo>
                    <a:pt x="828" y="3559"/>
                  </a:lnTo>
                  <a:lnTo>
                    <a:pt x="844" y="3558"/>
                  </a:lnTo>
                  <a:lnTo>
                    <a:pt x="858" y="3556"/>
                  </a:lnTo>
                  <a:lnTo>
                    <a:pt x="873" y="3554"/>
                  </a:lnTo>
                  <a:lnTo>
                    <a:pt x="888" y="3550"/>
                  </a:lnTo>
                  <a:lnTo>
                    <a:pt x="902" y="3546"/>
                  </a:lnTo>
                  <a:lnTo>
                    <a:pt x="916" y="3541"/>
                  </a:lnTo>
                  <a:lnTo>
                    <a:pt x="929" y="3536"/>
                  </a:lnTo>
                  <a:lnTo>
                    <a:pt x="943" y="3529"/>
                  </a:lnTo>
                  <a:lnTo>
                    <a:pt x="956" y="3523"/>
                  </a:lnTo>
                  <a:lnTo>
                    <a:pt x="968" y="3516"/>
                  </a:lnTo>
                  <a:lnTo>
                    <a:pt x="980" y="3508"/>
                  </a:lnTo>
                  <a:lnTo>
                    <a:pt x="1003" y="3491"/>
                  </a:lnTo>
                  <a:lnTo>
                    <a:pt x="1024" y="3471"/>
                  </a:lnTo>
                  <a:lnTo>
                    <a:pt x="1044" y="3450"/>
                  </a:lnTo>
                  <a:lnTo>
                    <a:pt x="1061" y="3427"/>
                  </a:lnTo>
                  <a:lnTo>
                    <a:pt x="1068" y="3415"/>
                  </a:lnTo>
                  <a:lnTo>
                    <a:pt x="1076" y="3403"/>
                  </a:lnTo>
                  <a:lnTo>
                    <a:pt x="1082" y="3390"/>
                  </a:lnTo>
                  <a:lnTo>
                    <a:pt x="1089" y="3377"/>
                  </a:lnTo>
                  <a:lnTo>
                    <a:pt x="1094" y="3363"/>
                  </a:lnTo>
                  <a:lnTo>
                    <a:pt x="1098" y="3349"/>
                  </a:lnTo>
                  <a:lnTo>
                    <a:pt x="1103" y="3335"/>
                  </a:lnTo>
                  <a:lnTo>
                    <a:pt x="1106" y="3320"/>
                  </a:lnTo>
                  <a:lnTo>
                    <a:pt x="1109" y="3305"/>
                  </a:lnTo>
                  <a:lnTo>
                    <a:pt x="1110" y="3291"/>
                  </a:lnTo>
                  <a:lnTo>
                    <a:pt x="1111" y="3275"/>
                  </a:lnTo>
                  <a:lnTo>
                    <a:pt x="1112" y="3260"/>
                  </a:lnTo>
                  <a:lnTo>
                    <a:pt x="1111" y="3245"/>
                  </a:lnTo>
                  <a:lnTo>
                    <a:pt x="1110" y="3230"/>
                  </a:lnTo>
                  <a:lnTo>
                    <a:pt x="1109" y="3215"/>
                  </a:lnTo>
                  <a:lnTo>
                    <a:pt x="1106" y="3200"/>
                  </a:lnTo>
                  <a:lnTo>
                    <a:pt x="1103" y="3186"/>
                  </a:lnTo>
                  <a:lnTo>
                    <a:pt x="1098" y="3172"/>
                  </a:lnTo>
                  <a:lnTo>
                    <a:pt x="1094" y="3158"/>
                  </a:lnTo>
                  <a:lnTo>
                    <a:pt x="1089" y="3144"/>
                  </a:lnTo>
                  <a:lnTo>
                    <a:pt x="1082" y="3130"/>
                  </a:lnTo>
                  <a:lnTo>
                    <a:pt x="1076" y="3117"/>
                  </a:lnTo>
                  <a:lnTo>
                    <a:pt x="1068" y="3105"/>
                  </a:lnTo>
                  <a:lnTo>
                    <a:pt x="1061" y="3093"/>
                  </a:lnTo>
                  <a:lnTo>
                    <a:pt x="1044" y="3069"/>
                  </a:lnTo>
                  <a:lnTo>
                    <a:pt x="1024" y="3049"/>
                  </a:lnTo>
                  <a:close/>
                  <a:moveTo>
                    <a:pt x="913" y="589"/>
                  </a:moveTo>
                  <a:lnTo>
                    <a:pt x="913" y="589"/>
                  </a:lnTo>
                  <a:lnTo>
                    <a:pt x="902" y="580"/>
                  </a:lnTo>
                  <a:lnTo>
                    <a:pt x="891" y="571"/>
                  </a:lnTo>
                  <a:lnTo>
                    <a:pt x="878" y="564"/>
                  </a:lnTo>
                  <a:lnTo>
                    <a:pt x="865" y="558"/>
                  </a:lnTo>
                  <a:lnTo>
                    <a:pt x="851" y="552"/>
                  </a:lnTo>
                  <a:lnTo>
                    <a:pt x="837" y="549"/>
                  </a:lnTo>
                  <a:lnTo>
                    <a:pt x="822" y="546"/>
                  </a:lnTo>
                  <a:lnTo>
                    <a:pt x="807" y="545"/>
                  </a:lnTo>
                  <a:lnTo>
                    <a:pt x="791" y="546"/>
                  </a:lnTo>
                  <a:lnTo>
                    <a:pt x="777" y="549"/>
                  </a:lnTo>
                  <a:lnTo>
                    <a:pt x="762" y="552"/>
                  </a:lnTo>
                  <a:lnTo>
                    <a:pt x="748" y="558"/>
                  </a:lnTo>
                  <a:lnTo>
                    <a:pt x="735" y="564"/>
                  </a:lnTo>
                  <a:lnTo>
                    <a:pt x="722" y="571"/>
                  </a:lnTo>
                  <a:lnTo>
                    <a:pt x="712" y="580"/>
                  </a:lnTo>
                  <a:lnTo>
                    <a:pt x="700" y="589"/>
                  </a:lnTo>
                  <a:lnTo>
                    <a:pt x="691" y="600"/>
                  </a:lnTo>
                  <a:lnTo>
                    <a:pt x="683" y="611"/>
                  </a:lnTo>
                  <a:lnTo>
                    <a:pt x="675" y="624"/>
                  </a:lnTo>
                  <a:lnTo>
                    <a:pt x="669" y="637"/>
                  </a:lnTo>
                  <a:lnTo>
                    <a:pt x="664" y="651"/>
                  </a:lnTo>
                  <a:lnTo>
                    <a:pt x="660" y="665"/>
                  </a:lnTo>
                  <a:lnTo>
                    <a:pt x="657" y="680"/>
                  </a:lnTo>
                  <a:lnTo>
                    <a:pt x="657" y="695"/>
                  </a:lnTo>
                  <a:lnTo>
                    <a:pt x="657" y="710"/>
                  </a:lnTo>
                  <a:lnTo>
                    <a:pt x="660" y="725"/>
                  </a:lnTo>
                  <a:lnTo>
                    <a:pt x="664" y="740"/>
                  </a:lnTo>
                  <a:lnTo>
                    <a:pt x="669" y="753"/>
                  </a:lnTo>
                  <a:lnTo>
                    <a:pt x="675" y="767"/>
                  </a:lnTo>
                  <a:lnTo>
                    <a:pt x="683" y="779"/>
                  </a:lnTo>
                  <a:lnTo>
                    <a:pt x="691" y="790"/>
                  </a:lnTo>
                  <a:lnTo>
                    <a:pt x="700" y="801"/>
                  </a:lnTo>
                  <a:lnTo>
                    <a:pt x="712" y="811"/>
                  </a:lnTo>
                  <a:lnTo>
                    <a:pt x="722" y="819"/>
                  </a:lnTo>
                  <a:lnTo>
                    <a:pt x="735" y="827"/>
                  </a:lnTo>
                  <a:lnTo>
                    <a:pt x="748" y="833"/>
                  </a:lnTo>
                  <a:lnTo>
                    <a:pt x="762" y="838"/>
                  </a:lnTo>
                  <a:lnTo>
                    <a:pt x="777" y="843"/>
                  </a:lnTo>
                  <a:lnTo>
                    <a:pt x="791" y="845"/>
                  </a:lnTo>
                  <a:lnTo>
                    <a:pt x="807" y="845"/>
                  </a:lnTo>
                  <a:lnTo>
                    <a:pt x="822" y="845"/>
                  </a:lnTo>
                  <a:lnTo>
                    <a:pt x="837" y="843"/>
                  </a:lnTo>
                  <a:lnTo>
                    <a:pt x="851" y="838"/>
                  </a:lnTo>
                  <a:lnTo>
                    <a:pt x="865" y="833"/>
                  </a:lnTo>
                  <a:lnTo>
                    <a:pt x="878" y="827"/>
                  </a:lnTo>
                  <a:lnTo>
                    <a:pt x="891" y="819"/>
                  </a:lnTo>
                  <a:lnTo>
                    <a:pt x="902" y="811"/>
                  </a:lnTo>
                  <a:lnTo>
                    <a:pt x="913" y="801"/>
                  </a:lnTo>
                  <a:lnTo>
                    <a:pt x="922" y="790"/>
                  </a:lnTo>
                  <a:lnTo>
                    <a:pt x="930" y="779"/>
                  </a:lnTo>
                  <a:lnTo>
                    <a:pt x="938" y="767"/>
                  </a:lnTo>
                  <a:lnTo>
                    <a:pt x="944" y="753"/>
                  </a:lnTo>
                  <a:lnTo>
                    <a:pt x="950" y="740"/>
                  </a:lnTo>
                  <a:lnTo>
                    <a:pt x="953" y="725"/>
                  </a:lnTo>
                  <a:lnTo>
                    <a:pt x="956" y="710"/>
                  </a:lnTo>
                  <a:lnTo>
                    <a:pt x="956" y="695"/>
                  </a:lnTo>
                  <a:lnTo>
                    <a:pt x="956" y="680"/>
                  </a:lnTo>
                  <a:lnTo>
                    <a:pt x="953" y="665"/>
                  </a:lnTo>
                  <a:lnTo>
                    <a:pt x="950" y="651"/>
                  </a:lnTo>
                  <a:lnTo>
                    <a:pt x="944" y="637"/>
                  </a:lnTo>
                  <a:lnTo>
                    <a:pt x="938" y="624"/>
                  </a:lnTo>
                  <a:lnTo>
                    <a:pt x="930" y="611"/>
                  </a:lnTo>
                  <a:lnTo>
                    <a:pt x="922" y="600"/>
                  </a:lnTo>
                  <a:lnTo>
                    <a:pt x="913" y="589"/>
                  </a:lnTo>
                  <a:close/>
                </a:path>
              </a:pathLst>
            </a:custGeom>
            <a:solidFill>
              <a:sysClr val="window" lastClr="FFFFFF"/>
            </a:solidFill>
            <a:ln>
              <a:noFill/>
            </a:ln>
          </p:spPr>
          <p:txBody>
            <a:bodyPr lIns="91440" tIns="45720" rIns="91440" bIns="45720" anchor="ctr">
              <a:scene3d>
                <a:camera prst="orthographicFront"/>
                <a:lightRig rig="threePt" dir="t"/>
              </a:scene3d>
              <a:sp3d contourW="12700">
                <a:contourClr>
                  <a:srgbClr val="FFFFFF"/>
                </a:contourClr>
              </a:sp3d>
            </a:bodyPr>
            <a:lstStyle/>
            <a:p>
              <a:pPr algn="ctr">
                <a:defRPr/>
              </a:pPr>
              <a:endParaRPr lang="zh-CN" altLang="en-US" sz="2400" kern="0">
                <a:solidFill>
                  <a:srgbClr val="FFFFFF"/>
                </a:solidFill>
              </a:endParaRPr>
            </a:p>
          </p:txBody>
        </p:sp>
        <p:grpSp>
          <p:nvGrpSpPr>
            <p:cNvPr id="203" name="组合 202"/>
            <p:cNvGrpSpPr/>
            <p:nvPr/>
          </p:nvGrpSpPr>
          <p:grpSpPr>
            <a:xfrm>
              <a:off x="6508800" y="3122362"/>
              <a:ext cx="1584176" cy="736970"/>
              <a:chOff x="467544" y="2715766"/>
              <a:chExt cx="1584176" cy="736970"/>
            </a:xfrm>
          </p:grpSpPr>
          <p:sp>
            <p:nvSpPr>
              <p:cNvPr id="204" name="文本框 59"/>
              <p:cNvSpPr txBox="1"/>
              <p:nvPr/>
            </p:nvSpPr>
            <p:spPr>
              <a:xfrm>
                <a:off x="467544" y="2715766"/>
                <a:ext cx="1569470" cy="253916"/>
              </a:xfrm>
              <a:prstGeom prst="rect">
                <a:avLst/>
              </a:prstGeom>
              <a:noFill/>
            </p:spPr>
            <p:txBody>
              <a:bodyPr wrap="square" rtlCol="0">
                <a:spAutoFit/>
              </a:bodyPr>
              <a:lstStyle/>
              <a:p>
                <a:pPr algn="ctr" defTabSz="914377"/>
                <a:r>
                  <a:rPr lang="zh-CN" altLang="en-US" sz="1600" b="1" dirty="0">
                    <a:solidFill>
                      <a:srgbClr val="E74C2E"/>
                    </a:solidFill>
                    <a:latin typeface="微软雅黑" panose="020B0503020204020204" pitchFamily="34" charset="-122"/>
                    <a:ea typeface="微软雅黑" panose="020B0503020204020204" pitchFamily="34" charset="-122"/>
                  </a:rPr>
                  <a:t>请在此输入你的标题</a:t>
                </a:r>
                <a:endParaRPr lang="en-US" altLang="zh-CN" sz="1600" b="1" dirty="0">
                  <a:solidFill>
                    <a:srgbClr val="E74C2E"/>
                  </a:solidFill>
                  <a:latin typeface="微软雅黑" panose="020B0503020204020204" pitchFamily="34" charset="-122"/>
                  <a:ea typeface="微软雅黑" panose="020B0503020204020204" pitchFamily="34" charset="-122"/>
                </a:endParaRPr>
              </a:p>
            </p:txBody>
          </p:sp>
          <p:sp>
            <p:nvSpPr>
              <p:cNvPr id="205" name="文本框 8"/>
              <p:cNvSpPr txBox="1"/>
              <p:nvPr/>
            </p:nvSpPr>
            <p:spPr>
              <a:xfrm>
                <a:off x="469824" y="3075806"/>
                <a:ext cx="1581896" cy="376930"/>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333" b="1" dirty="0">
                    <a:solidFill>
                      <a:prstClr val="black">
                        <a:lumMod val="50000"/>
                        <a:lumOff val="50000"/>
                      </a:prstClr>
                    </a:solidFill>
                    <a:latin typeface="微软雅黑" panose="020B0503020204020204" pitchFamily="34" charset="-122"/>
                    <a:ea typeface="微软雅黑" panose="020B0503020204020204" pitchFamily="34" charset="-122"/>
                  </a:rPr>
                  <a:t>请在此输入你的文字内容</a:t>
                </a:r>
                <a:endParaRPr lang="en-US" altLang="zh-CN" sz="1333" b="1" dirty="0">
                  <a:solidFill>
                    <a:prstClr val="black">
                      <a:lumMod val="50000"/>
                      <a:lumOff val="50000"/>
                    </a:prstClr>
                  </a:solidFill>
                  <a:latin typeface="微软雅黑" panose="020B0503020204020204" pitchFamily="34" charset="-122"/>
                  <a:ea typeface="微软雅黑" panose="020B0503020204020204" pitchFamily="34" charset="-122"/>
                </a:endParaRPr>
              </a:p>
              <a:p>
                <a:pPr algn="ctr"/>
                <a:r>
                  <a:rPr lang="zh-CN" altLang="en-US" sz="1333" b="1" dirty="0">
                    <a:solidFill>
                      <a:prstClr val="black">
                        <a:lumMod val="50000"/>
                        <a:lumOff val="50000"/>
                      </a:prstClr>
                    </a:solidFill>
                    <a:latin typeface="微软雅黑" panose="020B0503020204020204" pitchFamily="34" charset="-122"/>
                    <a:ea typeface="微软雅黑" panose="020B0503020204020204" pitchFamily="34" charset="-122"/>
                  </a:rPr>
                  <a:t>请在此输入你的文字内容</a:t>
                </a:r>
                <a:endParaRPr lang="en-US" altLang="zh-CN" sz="1333" b="1" dirty="0">
                  <a:solidFill>
                    <a:prstClr val="black">
                      <a:lumMod val="50000"/>
                      <a:lumOff val="50000"/>
                    </a:prstClr>
                  </a:solidFill>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3818255573"/>
      </p:ext>
    </p:extLst>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2" presetClass="entr" presetSubtype="8" fill="hold" nodeType="withEffect">
                                  <p:stCondLst>
                                    <p:cond delay="0"/>
                                  </p:stCondLst>
                                  <p:childTnLst>
                                    <p:set>
                                      <p:cBhvr>
                                        <p:cTn id="11" dur="1" fill="hold">
                                          <p:stCondLst>
                                            <p:cond delay="0"/>
                                          </p:stCondLst>
                                        </p:cTn>
                                        <p:tgtEl>
                                          <p:spTgt spid="188"/>
                                        </p:tgtEl>
                                        <p:attrNameLst>
                                          <p:attrName>style.visibility</p:attrName>
                                        </p:attrNameLst>
                                      </p:cBhvr>
                                      <p:to>
                                        <p:strVal val="visible"/>
                                      </p:to>
                                    </p:set>
                                    <p:anim calcmode="lin" valueType="num">
                                      <p:cBhvr additive="base">
                                        <p:cTn id="12" dur="500" fill="hold"/>
                                        <p:tgtEl>
                                          <p:spTgt spid="188"/>
                                        </p:tgtEl>
                                        <p:attrNameLst>
                                          <p:attrName>ppt_x</p:attrName>
                                        </p:attrNameLst>
                                      </p:cBhvr>
                                      <p:tavLst>
                                        <p:tav tm="0">
                                          <p:val>
                                            <p:strVal val="0-#ppt_w/2"/>
                                          </p:val>
                                        </p:tav>
                                        <p:tav tm="100000">
                                          <p:val>
                                            <p:strVal val="#ppt_x"/>
                                          </p:val>
                                        </p:tav>
                                      </p:tavLst>
                                    </p:anim>
                                    <p:anim calcmode="lin" valueType="num">
                                      <p:cBhvr additive="base">
                                        <p:cTn id="13" dur="500" fill="hold"/>
                                        <p:tgtEl>
                                          <p:spTgt spid="188"/>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194"/>
                                        </p:tgtEl>
                                        <p:attrNameLst>
                                          <p:attrName>style.visibility</p:attrName>
                                        </p:attrNameLst>
                                      </p:cBhvr>
                                      <p:to>
                                        <p:strVal val="visible"/>
                                      </p:to>
                                    </p:set>
                                    <p:anim calcmode="lin" valueType="num">
                                      <p:cBhvr additive="base">
                                        <p:cTn id="16" dur="500" fill="hold"/>
                                        <p:tgtEl>
                                          <p:spTgt spid="194"/>
                                        </p:tgtEl>
                                        <p:attrNameLst>
                                          <p:attrName>ppt_x</p:attrName>
                                        </p:attrNameLst>
                                      </p:cBhvr>
                                      <p:tavLst>
                                        <p:tav tm="0">
                                          <p:val>
                                            <p:strVal val="1+#ppt_w/2"/>
                                          </p:val>
                                        </p:tav>
                                        <p:tav tm="100000">
                                          <p:val>
                                            <p:strVal val="#ppt_x"/>
                                          </p:val>
                                        </p:tav>
                                      </p:tavLst>
                                    </p:anim>
                                    <p:anim calcmode="lin" valueType="num">
                                      <p:cBhvr additive="base">
                                        <p:cTn id="17" dur="500" fill="hold"/>
                                        <p:tgtEl>
                                          <p:spTgt spid="194"/>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2" presetClass="entr" presetSubtype="4" fill="hold" nodeType="afterEffect">
                                  <p:stCondLst>
                                    <p:cond delay="0"/>
                                  </p:stCondLst>
                                  <p:childTnLst>
                                    <p:set>
                                      <p:cBhvr>
                                        <p:cTn id="20" dur="1" fill="hold">
                                          <p:stCondLst>
                                            <p:cond delay="0"/>
                                          </p:stCondLst>
                                        </p:cTn>
                                        <p:tgtEl>
                                          <p:spTgt spid="165"/>
                                        </p:tgtEl>
                                        <p:attrNameLst>
                                          <p:attrName>style.visibility</p:attrName>
                                        </p:attrNameLst>
                                      </p:cBhvr>
                                      <p:to>
                                        <p:strVal val="visible"/>
                                      </p:to>
                                    </p:set>
                                    <p:anim calcmode="lin" valueType="num">
                                      <p:cBhvr additive="base">
                                        <p:cTn id="21" dur="500" fill="hold"/>
                                        <p:tgtEl>
                                          <p:spTgt spid="165"/>
                                        </p:tgtEl>
                                        <p:attrNameLst>
                                          <p:attrName>ppt_x</p:attrName>
                                        </p:attrNameLst>
                                      </p:cBhvr>
                                      <p:tavLst>
                                        <p:tav tm="0">
                                          <p:val>
                                            <p:strVal val="#ppt_x"/>
                                          </p:val>
                                        </p:tav>
                                        <p:tav tm="100000">
                                          <p:val>
                                            <p:strVal val="#ppt_x"/>
                                          </p:val>
                                        </p:tav>
                                      </p:tavLst>
                                    </p:anim>
                                    <p:anim calcmode="lin" valueType="num">
                                      <p:cBhvr additive="base">
                                        <p:cTn id="22" dur="500" fill="hold"/>
                                        <p:tgtEl>
                                          <p:spTgt spid="165"/>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00"/>
                                        </p:tgtEl>
                                        <p:attrNameLst>
                                          <p:attrName>style.visibility</p:attrName>
                                        </p:attrNameLst>
                                      </p:cBhvr>
                                      <p:to>
                                        <p:strVal val="visible"/>
                                      </p:to>
                                    </p:set>
                                    <p:anim calcmode="lin" valueType="num">
                                      <p:cBhvr additive="base">
                                        <p:cTn id="25" dur="500" fill="hold"/>
                                        <p:tgtEl>
                                          <p:spTgt spid="200"/>
                                        </p:tgtEl>
                                        <p:attrNameLst>
                                          <p:attrName>ppt_x</p:attrName>
                                        </p:attrNameLst>
                                      </p:cBhvr>
                                      <p:tavLst>
                                        <p:tav tm="0">
                                          <p:val>
                                            <p:strVal val="#ppt_x"/>
                                          </p:val>
                                        </p:tav>
                                        <p:tav tm="100000">
                                          <p:val>
                                            <p:strVal val="#ppt_x"/>
                                          </p:val>
                                        </p:tav>
                                      </p:tavLst>
                                    </p:anim>
                                    <p:anim calcmode="lin" valueType="num">
                                      <p:cBhvr additive="base">
                                        <p:cTn id="26" dur="500" fill="hold"/>
                                        <p:tgtEl>
                                          <p:spTgt spid="2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4294967295"/>
          </p:nvPr>
        </p:nvSpPr>
        <p:spPr>
          <a:xfrm>
            <a:off x="82848" y="6404447"/>
            <a:ext cx="2844800" cy="365125"/>
          </a:xfrm>
          <a:prstGeom prst="rect">
            <a:avLst/>
          </a:prstGeom>
        </p:spPr>
        <p:txBody>
          <a:bodyPr vert="horz" lIns="121920" tIns="60960" rIns="121920" bIns="60960" rtlCol="0" anchor="ctr"/>
          <a:lstStyle>
            <a:lvl1pPr algn="l">
              <a:defRPr sz="1600">
                <a:solidFill>
                  <a:schemeClr val="bg1"/>
                </a:solidFill>
                <a:latin typeface="Impact" panose="020B0806030902050204" pitchFamily="34" charset="0"/>
                <a:ea typeface="+mn-ea"/>
              </a:defRPr>
            </a:lvl1pPr>
          </a:lstStyle>
          <a:p>
            <a:fld id="{9EB7AECC-7B6E-4838-B244-B8E9DDF8F422}" type="datetime1">
              <a:rPr lang="zh-CN" altLang="en-US" smtClean="0">
                <a:solidFill>
                  <a:prstClr val="white"/>
                </a:solidFill>
              </a:rPr>
              <a:pPr/>
              <a:t>2018/1/24</a:t>
            </a:fld>
            <a:endParaRPr lang="zh-CN" altLang="en-US" dirty="0">
              <a:solidFill>
                <a:prstClr val="white"/>
              </a:solidFill>
            </a:endParaRPr>
          </a:p>
        </p:txBody>
      </p:sp>
      <p:sp>
        <p:nvSpPr>
          <p:cNvPr id="17" name="TextBox 36"/>
          <p:cNvSpPr txBox="1"/>
          <p:nvPr/>
        </p:nvSpPr>
        <p:spPr>
          <a:xfrm>
            <a:off x="1436199" y="430651"/>
            <a:ext cx="2377574" cy="420564"/>
          </a:xfrm>
          <a:prstGeom prst="rect">
            <a:avLst/>
          </a:prstGeom>
          <a:noFill/>
        </p:spPr>
        <p:txBody>
          <a:bodyPr wrap="none" rtlCol="0">
            <a:spAutoFit/>
          </a:bodyPr>
          <a:lstStyle/>
          <a:p>
            <a:pPr defTabSz="914377"/>
            <a:r>
              <a:rPr lang="zh-CN" altLang="en-US" sz="2133" b="1" dirty="0">
                <a:solidFill>
                  <a:srgbClr val="E74C2E"/>
                </a:solidFill>
                <a:latin typeface="Impact" panose="020B0806030902050204" pitchFamily="34" charset="0"/>
                <a:ea typeface="微软雅黑" panose="020B0503020204020204" pitchFamily="34" charset="-122"/>
              </a:rPr>
              <a:t>单击此处添加标题</a:t>
            </a:r>
            <a:endParaRPr lang="zh-CN" altLang="en-US" sz="2133" b="1" dirty="0">
              <a:solidFill>
                <a:srgbClr val="E74C2E"/>
              </a:solidFill>
              <a:latin typeface="Impact" panose="020B0806030902050204" pitchFamily="34" charset="0"/>
              <a:ea typeface="微软雅黑" panose="020B0503020204020204" pitchFamily="34" charset="-122"/>
            </a:endParaRPr>
          </a:p>
        </p:txBody>
      </p:sp>
      <p:grpSp>
        <p:nvGrpSpPr>
          <p:cNvPr id="23" name="组合 22"/>
          <p:cNvGrpSpPr/>
          <p:nvPr/>
        </p:nvGrpSpPr>
        <p:grpSpPr>
          <a:xfrm>
            <a:off x="3838135" y="2313674"/>
            <a:ext cx="3366292" cy="1330884"/>
            <a:chOff x="2878601" y="1735255"/>
            <a:chExt cx="2524719" cy="998163"/>
          </a:xfrm>
        </p:grpSpPr>
        <p:sp>
          <p:nvSpPr>
            <p:cNvPr id="24" name="Freeform 13"/>
            <p:cNvSpPr/>
            <p:nvPr/>
          </p:nvSpPr>
          <p:spPr bwMode="auto">
            <a:xfrm>
              <a:off x="4746340" y="2045983"/>
              <a:ext cx="656979" cy="687435"/>
            </a:xfrm>
            <a:custGeom>
              <a:avLst/>
              <a:gdLst>
                <a:gd name="T0" fmla="*/ 453 w 453"/>
                <a:gd name="T1" fmla="*/ 0 h 474"/>
                <a:gd name="T2" fmla="*/ 0 w 453"/>
                <a:gd name="T3" fmla="*/ 194 h 474"/>
                <a:gd name="T4" fmla="*/ 0 w 453"/>
                <a:gd name="T5" fmla="*/ 474 h 474"/>
                <a:gd name="T6" fmla="*/ 453 w 453"/>
                <a:gd name="T7" fmla="*/ 277 h 474"/>
                <a:gd name="T8" fmla="*/ 453 w 453"/>
                <a:gd name="T9" fmla="*/ 0 h 474"/>
              </a:gdLst>
              <a:ahLst/>
              <a:cxnLst>
                <a:cxn ang="0">
                  <a:pos x="T0" y="T1"/>
                </a:cxn>
                <a:cxn ang="0">
                  <a:pos x="T2" y="T3"/>
                </a:cxn>
                <a:cxn ang="0">
                  <a:pos x="T4" y="T5"/>
                </a:cxn>
                <a:cxn ang="0">
                  <a:pos x="T6" y="T7"/>
                </a:cxn>
                <a:cxn ang="0">
                  <a:pos x="T8" y="T9"/>
                </a:cxn>
              </a:cxnLst>
              <a:rect l="0" t="0" r="r" b="b"/>
              <a:pathLst>
                <a:path w="453" h="474">
                  <a:moveTo>
                    <a:pt x="453" y="0"/>
                  </a:moveTo>
                  <a:lnTo>
                    <a:pt x="0" y="194"/>
                  </a:lnTo>
                  <a:lnTo>
                    <a:pt x="0" y="474"/>
                  </a:lnTo>
                  <a:lnTo>
                    <a:pt x="453" y="277"/>
                  </a:lnTo>
                  <a:lnTo>
                    <a:pt x="453" y="0"/>
                  </a:lnTo>
                  <a:close/>
                </a:path>
              </a:pathLst>
            </a:custGeom>
            <a:solidFill>
              <a:srgbClr val="F0466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sz="1867">
                <a:solidFill>
                  <a:prstClr val="black"/>
                </a:solidFill>
              </a:endParaRPr>
            </a:p>
          </p:txBody>
        </p:sp>
        <p:sp>
          <p:nvSpPr>
            <p:cNvPr id="25" name="Freeform 14"/>
            <p:cNvSpPr/>
            <p:nvPr/>
          </p:nvSpPr>
          <p:spPr bwMode="auto">
            <a:xfrm>
              <a:off x="4089362" y="2045983"/>
              <a:ext cx="656979" cy="687435"/>
            </a:xfrm>
            <a:custGeom>
              <a:avLst/>
              <a:gdLst>
                <a:gd name="T0" fmla="*/ 0 w 453"/>
                <a:gd name="T1" fmla="*/ 0 h 474"/>
                <a:gd name="T2" fmla="*/ 453 w 453"/>
                <a:gd name="T3" fmla="*/ 194 h 474"/>
                <a:gd name="T4" fmla="*/ 453 w 453"/>
                <a:gd name="T5" fmla="*/ 474 h 474"/>
                <a:gd name="T6" fmla="*/ 0 w 453"/>
                <a:gd name="T7" fmla="*/ 277 h 474"/>
                <a:gd name="T8" fmla="*/ 0 w 453"/>
                <a:gd name="T9" fmla="*/ 0 h 474"/>
              </a:gdLst>
              <a:ahLst/>
              <a:cxnLst>
                <a:cxn ang="0">
                  <a:pos x="T0" y="T1"/>
                </a:cxn>
                <a:cxn ang="0">
                  <a:pos x="T2" y="T3"/>
                </a:cxn>
                <a:cxn ang="0">
                  <a:pos x="T4" y="T5"/>
                </a:cxn>
                <a:cxn ang="0">
                  <a:pos x="T6" y="T7"/>
                </a:cxn>
                <a:cxn ang="0">
                  <a:pos x="T8" y="T9"/>
                </a:cxn>
              </a:cxnLst>
              <a:rect l="0" t="0" r="r" b="b"/>
              <a:pathLst>
                <a:path w="453" h="474">
                  <a:moveTo>
                    <a:pt x="0" y="0"/>
                  </a:moveTo>
                  <a:lnTo>
                    <a:pt x="453" y="194"/>
                  </a:lnTo>
                  <a:lnTo>
                    <a:pt x="453" y="474"/>
                  </a:lnTo>
                  <a:lnTo>
                    <a:pt x="0" y="277"/>
                  </a:lnTo>
                  <a:lnTo>
                    <a:pt x="0" y="0"/>
                  </a:lnTo>
                  <a:close/>
                </a:path>
              </a:pathLst>
            </a:custGeom>
            <a:solidFill>
              <a:srgbClr val="F3698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sz="1867">
                <a:solidFill>
                  <a:prstClr val="black"/>
                </a:solidFill>
              </a:endParaRPr>
            </a:p>
          </p:txBody>
        </p:sp>
        <p:sp>
          <p:nvSpPr>
            <p:cNvPr id="26" name="Freeform 15"/>
            <p:cNvSpPr/>
            <p:nvPr/>
          </p:nvSpPr>
          <p:spPr bwMode="auto">
            <a:xfrm>
              <a:off x="4089362" y="2045983"/>
              <a:ext cx="656979" cy="687435"/>
            </a:xfrm>
            <a:custGeom>
              <a:avLst/>
              <a:gdLst>
                <a:gd name="T0" fmla="*/ 0 w 453"/>
                <a:gd name="T1" fmla="*/ 0 h 474"/>
                <a:gd name="T2" fmla="*/ 453 w 453"/>
                <a:gd name="T3" fmla="*/ 194 h 474"/>
                <a:gd name="T4" fmla="*/ 453 w 453"/>
                <a:gd name="T5" fmla="*/ 474 h 474"/>
                <a:gd name="T6" fmla="*/ 0 w 453"/>
                <a:gd name="T7" fmla="*/ 277 h 474"/>
                <a:gd name="T8" fmla="*/ 0 w 453"/>
                <a:gd name="T9" fmla="*/ 0 h 474"/>
              </a:gdLst>
              <a:ahLst/>
              <a:cxnLst>
                <a:cxn ang="0">
                  <a:pos x="T0" y="T1"/>
                </a:cxn>
                <a:cxn ang="0">
                  <a:pos x="T2" y="T3"/>
                </a:cxn>
                <a:cxn ang="0">
                  <a:pos x="T4" y="T5"/>
                </a:cxn>
                <a:cxn ang="0">
                  <a:pos x="T6" y="T7"/>
                </a:cxn>
                <a:cxn ang="0">
                  <a:pos x="T8" y="T9"/>
                </a:cxn>
              </a:cxnLst>
              <a:rect l="0" t="0" r="r" b="b"/>
              <a:pathLst>
                <a:path w="453" h="474">
                  <a:moveTo>
                    <a:pt x="0" y="0"/>
                  </a:moveTo>
                  <a:lnTo>
                    <a:pt x="453" y="194"/>
                  </a:lnTo>
                  <a:lnTo>
                    <a:pt x="453" y="474"/>
                  </a:lnTo>
                  <a:lnTo>
                    <a:pt x="0" y="27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sz="1867">
                <a:solidFill>
                  <a:prstClr val="black"/>
                </a:solidFill>
              </a:endParaRPr>
            </a:p>
          </p:txBody>
        </p:sp>
        <p:sp>
          <p:nvSpPr>
            <p:cNvPr id="27" name="Freeform 16"/>
            <p:cNvSpPr/>
            <p:nvPr/>
          </p:nvSpPr>
          <p:spPr bwMode="auto">
            <a:xfrm>
              <a:off x="4089363" y="1764628"/>
              <a:ext cx="1313957" cy="562710"/>
            </a:xfrm>
            <a:custGeom>
              <a:avLst/>
              <a:gdLst>
                <a:gd name="T0" fmla="*/ 453 w 906"/>
                <a:gd name="T1" fmla="*/ 0 h 388"/>
                <a:gd name="T2" fmla="*/ 0 w 906"/>
                <a:gd name="T3" fmla="*/ 194 h 388"/>
                <a:gd name="T4" fmla="*/ 453 w 906"/>
                <a:gd name="T5" fmla="*/ 388 h 388"/>
                <a:gd name="T6" fmla="*/ 906 w 906"/>
                <a:gd name="T7" fmla="*/ 194 h 388"/>
                <a:gd name="T8" fmla="*/ 453 w 906"/>
                <a:gd name="T9" fmla="*/ 0 h 388"/>
              </a:gdLst>
              <a:ahLst/>
              <a:cxnLst>
                <a:cxn ang="0">
                  <a:pos x="T0" y="T1"/>
                </a:cxn>
                <a:cxn ang="0">
                  <a:pos x="T2" y="T3"/>
                </a:cxn>
                <a:cxn ang="0">
                  <a:pos x="T4" y="T5"/>
                </a:cxn>
                <a:cxn ang="0">
                  <a:pos x="T6" y="T7"/>
                </a:cxn>
                <a:cxn ang="0">
                  <a:pos x="T8" y="T9"/>
                </a:cxn>
              </a:cxnLst>
              <a:rect l="0" t="0" r="r" b="b"/>
              <a:pathLst>
                <a:path w="906" h="388">
                  <a:moveTo>
                    <a:pt x="453" y="0"/>
                  </a:moveTo>
                  <a:lnTo>
                    <a:pt x="0" y="194"/>
                  </a:lnTo>
                  <a:lnTo>
                    <a:pt x="453" y="388"/>
                  </a:lnTo>
                  <a:lnTo>
                    <a:pt x="906" y="194"/>
                  </a:lnTo>
                  <a:lnTo>
                    <a:pt x="453" y="0"/>
                  </a:lnTo>
                  <a:close/>
                </a:path>
              </a:pathLst>
            </a:custGeom>
            <a:no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sz="1867">
                <a:solidFill>
                  <a:prstClr val="black"/>
                </a:solidFill>
              </a:endParaRPr>
            </a:p>
          </p:txBody>
        </p:sp>
        <p:sp>
          <p:nvSpPr>
            <p:cNvPr id="28" name="Oval 21"/>
            <p:cNvSpPr>
              <a:spLocks noChangeArrowheads="1"/>
            </p:cNvSpPr>
            <p:nvPr/>
          </p:nvSpPr>
          <p:spPr bwMode="auto">
            <a:xfrm>
              <a:off x="3880521" y="2186660"/>
              <a:ext cx="140678" cy="140678"/>
            </a:xfrm>
            <a:prstGeom prst="ellipse">
              <a:avLst/>
            </a:prstGeom>
            <a:solidFill>
              <a:srgbClr val="D167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sz="1867">
                <a:solidFill>
                  <a:prstClr val="black"/>
                </a:solidFill>
              </a:endParaRPr>
            </a:p>
          </p:txBody>
        </p:sp>
        <p:sp>
          <p:nvSpPr>
            <p:cNvPr id="29" name="Freeform 22"/>
            <p:cNvSpPr/>
            <p:nvPr/>
          </p:nvSpPr>
          <p:spPr bwMode="auto">
            <a:xfrm>
              <a:off x="3615119" y="2235971"/>
              <a:ext cx="268303" cy="43508"/>
            </a:xfrm>
            <a:custGeom>
              <a:avLst/>
              <a:gdLst>
                <a:gd name="T0" fmla="*/ 78 w 78"/>
                <a:gd name="T1" fmla="*/ 0 h 13"/>
                <a:gd name="T2" fmla="*/ 0 w 78"/>
                <a:gd name="T3" fmla="*/ 0 h 13"/>
                <a:gd name="T4" fmla="*/ 0 w 78"/>
                <a:gd name="T5" fmla="*/ 13 h 13"/>
                <a:gd name="T6" fmla="*/ 78 w 78"/>
                <a:gd name="T7" fmla="*/ 13 h 13"/>
                <a:gd name="T8" fmla="*/ 77 w 78"/>
                <a:gd name="T9" fmla="*/ 6 h 13"/>
                <a:gd name="T10" fmla="*/ 78 w 78"/>
                <a:gd name="T11" fmla="*/ 0 h 13"/>
              </a:gdLst>
              <a:ahLst/>
              <a:cxnLst>
                <a:cxn ang="0">
                  <a:pos x="T0" y="T1"/>
                </a:cxn>
                <a:cxn ang="0">
                  <a:pos x="T2" y="T3"/>
                </a:cxn>
                <a:cxn ang="0">
                  <a:pos x="T4" y="T5"/>
                </a:cxn>
                <a:cxn ang="0">
                  <a:pos x="T6" y="T7"/>
                </a:cxn>
                <a:cxn ang="0">
                  <a:pos x="T8" y="T9"/>
                </a:cxn>
                <a:cxn ang="0">
                  <a:pos x="T10" y="T11"/>
                </a:cxn>
              </a:cxnLst>
              <a:rect l="0" t="0" r="r" b="b"/>
              <a:pathLst>
                <a:path w="78" h="13">
                  <a:moveTo>
                    <a:pt x="78" y="0"/>
                  </a:moveTo>
                  <a:cubicBezTo>
                    <a:pt x="0" y="0"/>
                    <a:pt x="0" y="0"/>
                    <a:pt x="0" y="0"/>
                  </a:cubicBezTo>
                  <a:cubicBezTo>
                    <a:pt x="0" y="13"/>
                    <a:pt x="0" y="13"/>
                    <a:pt x="0" y="13"/>
                  </a:cubicBezTo>
                  <a:cubicBezTo>
                    <a:pt x="78" y="13"/>
                    <a:pt x="78" y="13"/>
                    <a:pt x="78" y="13"/>
                  </a:cubicBezTo>
                  <a:cubicBezTo>
                    <a:pt x="78" y="11"/>
                    <a:pt x="77" y="9"/>
                    <a:pt x="77" y="6"/>
                  </a:cubicBezTo>
                  <a:cubicBezTo>
                    <a:pt x="77" y="4"/>
                    <a:pt x="78" y="2"/>
                    <a:pt x="78"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sz="1867">
                <a:solidFill>
                  <a:prstClr val="black"/>
                </a:solidFill>
              </a:endParaRPr>
            </a:p>
          </p:txBody>
        </p:sp>
        <p:sp>
          <p:nvSpPr>
            <p:cNvPr id="30" name="Freeform 23"/>
            <p:cNvSpPr/>
            <p:nvPr/>
          </p:nvSpPr>
          <p:spPr bwMode="auto">
            <a:xfrm>
              <a:off x="3880521" y="2235971"/>
              <a:ext cx="68163" cy="43508"/>
            </a:xfrm>
            <a:custGeom>
              <a:avLst/>
              <a:gdLst>
                <a:gd name="T0" fmla="*/ 20 w 20"/>
                <a:gd name="T1" fmla="*/ 0 h 13"/>
                <a:gd name="T2" fmla="*/ 1 w 20"/>
                <a:gd name="T3" fmla="*/ 0 h 13"/>
                <a:gd name="T4" fmla="*/ 0 w 20"/>
                <a:gd name="T5" fmla="*/ 6 h 13"/>
                <a:gd name="T6" fmla="*/ 1 w 20"/>
                <a:gd name="T7" fmla="*/ 13 h 13"/>
                <a:gd name="T8" fmla="*/ 20 w 20"/>
                <a:gd name="T9" fmla="*/ 13 h 13"/>
                <a:gd name="T10" fmla="*/ 20 w 20"/>
                <a:gd name="T11" fmla="*/ 0 h 13"/>
              </a:gdLst>
              <a:ahLst/>
              <a:cxnLst>
                <a:cxn ang="0">
                  <a:pos x="T0" y="T1"/>
                </a:cxn>
                <a:cxn ang="0">
                  <a:pos x="T2" y="T3"/>
                </a:cxn>
                <a:cxn ang="0">
                  <a:pos x="T4" y="T5"/>
                </a:cxn>
                <a:cxn ang="0">
                  <a:pos x="T6" y="T7"/>
                </a:cxn>
                <a:cxn ang="0">
                  <a:pos x="T8" y="T9"/>
                </a:cxn>
                <a:cxn ang="0">
                  <a:pos x="T10" y="T11"/>
                </a:cxn>
              </a:cxnLst>
              <a:rect l="0" t="0" r="r" b="b"/>
              <a:pathLst>
                <a:path w="20" h="13">
                  <a:moveTo>
                    <a:pt x="20" y="0"/>
                  </a:moveTo>
                  <a:cubicBezTo>
                    <a:pt x="1" y="0"/>
                    <a:pt x="1" y="0"/>
                    <a:pt x="1" y="0"/>
                  </a:cubicBezTo>
                  <a:cubicBezTo>
                    <a:pt x="1" y="2"/>
                    <a:pt x="0" y="4"/>
                    <a:pt x="0" y="6"/>
                  </a:cubicBezTo>
                  <a:cubicBezTo>
                    <a:pt x="0" y="9"/>
                    <a:pt x="1" y="11"/>
                    <a:pt x="1" y="13"/>
                  </a:cubicBezTo>
                  <a:cubicBezTo>
                    <a:pt x="20" y="13"/>
                    <a:pt x="20" y="13"/>
                    <a:pt x="20" y="13"/>
                  </a:cubicBezTo>
                  <a:cubicBezTo>
                    <a:pt x="20" y="0"/>
                    <a:pt x="20" y="0"/>
                    <a:pt x="20" y="0"/>
                  </a:cubicBezTo>
                </a:path>
              </a:pathLst>
            </a:custGeom>
            <a:solidFill>
              <a:srgbClr val="A958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sz="1867">
                <a:solidFill>
                  <a:prstClr val="black"/>
                </a:solidFill>
              </a:endParaRPr>
            </a:p>
          </p:txBody>
        </p:sp>
        <p:sp>
          <p:nvSpPr>
            <p:cNvPr id="31" name="Oval 24"/>
            <p:cNvSpPr>
              <a:spLocks noChangeArrowheads="1"/>
            </p:cNvSpPr>
            <p:nvPr/>
          </p:nvSpPr>
          <p:spPr bwMode="auto">
            <a:xfrm>
              <a:off x="3918229" y="2224368"/>
              <a:ext cx="65263" cy="62363"/>
            </a:xfrm>
            <a:prstGeom prst="ellipse">
              <a:avLst/>
            </a:prstGeom>
            <a:solidFill>
              <a:srgbClr val="E6EAE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sz="1867">
                <a:solidFill>
                  <a:prstClr val="black"/>
                </a:solidFill>
              </a:endParaRPr>
            </a:p>
          </p:txBody>
        </p:sp>
        <p:sp>
          <p:nvSpPr>
            <p:cNvPr id="32" name="Oval 25"/>
            <p:cNvSpPr>
              <a:spLocks noChangeArrowheads="1"/>
            </p:cNvSpPr>
            <p:nvPr/>
          </p:nvSpPr>
          <p:spPr bwMode="auto">
            <a:xfrm>
              <a:off x="3584663" y="2228719"/>
              <a:ext cx="60912" cy="58011"/>
            </a:xfrm>
            <a:prstGeom prst="ellipse">
              <a:avLst/>
            </a:prstGeom>
            <a:solidFill>
              <a:srgbClr val="45444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sz="1867">
                <a:solidFill>
                  <a:prstClr val="black"/>
                </a:solidFill>
              </a:endParaRPr>
            </a:p>
          </p:txBody>
        </p:sp>
        <p:sp>
          <p:nvSpPr>
            <p:cNvPr id="33" name="Freeform 42"/>
            <p:cNvSpPr>
              <a:spLocks noEditPoints="1"/>
            </p:cNvSpPr>
            <p:nvPr/>
          </p:nvSpPr>
          <p:spPr bwMode="auto">
            <a:xfrm>
              <a:off x="4317057" y="2183760"/>
              <a:ext cx="195788" cy="401729"/>
            </a:xfrm>
            <a:custGeom>
              <a:avLst/>
              <a:gdLst>
                <a:gd name="T0" fmla="*/ 42 w 57"/>
                <a:gd name="T1" fmla="*/ 64 h 117"/>
                <a:gd name="T2" fmla="*/ 43 w 57"/>
                <a:gd name="T3" fmla="*/ 68 h 117"/>
                <a:gd name="T4" fmla="*/ 42 w 57"/>
                <a:gd name="T5" fmla="*/ 71 h 117"/>
                <a:gd name="T6" fmla="*/ 33 w 57"/>
                <a:gd name="T7" fmla="*/ 83 h 117"/>
                <a:gd name="T8" fmla="*/ 32 w 57"/>
                <a:gd name="T9" fmla="*/ 85 h 117"/>
                <a:gd name="T10" fmla="*/ 30 w 57"/>
                <a:gd name="T11" fmla="*/ 83 h 117"/>
                <a:gd name="T12" fmla="*/ 28 w 57"/>
                <a:gd name="T13" fmla="*/ 81 h 117"/>
                <a:gd name="T14" fmla="*/ 29 w 57"/>
                <a:gd name="T15" fmla="*/ 92 h 117"/>
                <a:gd name="T16" fmla="*/ 30 w 57"/>
                <a:gd name="T17" fmla="*/ 92 h 117"/>
                <a:gd name="T18" fmla="*/ 32 w 57"/>
                <a:gd name="T19" fmla="*/ 91 h 117"/>
                <a:gd name="T20" fmla="*/ 33 w 57"/>
                <a:gd name="T21" fmla="*/ 94 h 117"/>
                <a:gd name="T22" fmla="*/ 51 w 57"/>
                <a:gd name="T23" fmla="*/ 117 h 117"/>
                <a:gd name="T24" fmla="*/ 57 w 57"/>
                <a:gd name="T25" fmla="*/ 109 h 117"/>
                <a:gd name="T26" fmla="*/ 48 w 57"/>
                <a:gd name="T27" fmla="*/ 74 h 117"/>
                <a:gd name="T28" fmla="*/ 48 w 57"/>
                <a:gd name="T29" fmla="*/ 70 h 117"/>
                <a:gd name="T30" fmla="*/ 45 w 57"/>
                <a:gd name="T31" fmla="*/ 60 h 117"/>
                <a:gd name="T32" fmla="*/ 11 w 57"/>
                <a:gd name="T33" fmla="*/ 46 h 117"/>
                <a:gd name="T34" fmla="*/ 9 w 57"/>
                <a:gd name="T35" fmla="*/ 54 h 117"/>
                <a:gd name="T36" fmla="*/ 9 w 57"/>
                <a:gd name="T37" fmla="*/ 58 h 117"/>
                <a:gd name="T38" fmla="*/ 0 w 57"/>
                <a:gd name="T39" fmla="*/ 54 h 117"/>
                <a:gd name="T40" fmla="*/ 0 w 57"/>
                <a:gd name="T41" fmla="*/ 70 h 117"/>
                <a:gd name="T42" fmla="*/ 1 w 57"/>
                <a:gd name="T43" fmla="*/ 70 h 117"/>
                <a:gd name="T44" fmla="*/ 3 w 57"/>
                <a:gd name="T45" fmla="*/ 69 h 117"/>
                <a:gd name="T46" fmla="*/ 8 w 57"/>
                <a:gd name="T47" fmla="*/ 78 h 117"/>
                <a:gd name="T48" fmla="*/ 4 w 57"/>
                <a:gd name="T49" fmla="*/ 84 h 117"/>
                <a:gd name="T50" fmla="*/ 1 w 57"/>
                <a:gd name="T51" fmla="*/ 80 h 117"/>
                <a:gd name="T52" fmla="*/ 0 w 57"/>
                <a:gd name="T53" fmla="*/ 80 h 117"/>
                <a:gd name="T54" fmla="*/ 0 w 57"/>
                <a:gd name="T55" fmla="*/ 85 h 117"/>
                <a:gd name="T56" fmla="*/ 24 w 57"/>
                <a:gd name="T57" fmla="*/ 106 h 117"/>
                <a:gd name="T58" fmla="*/ 24 w 57"/>
                <a:gd name="T59" fmla="*/ 89 h 117"/>
                <a:gd name="T60" fmla="*/ 23 w 57"/>
                <a:gd name="T61" fmla="*/ 89 h 117"/>
                <a:gd name="T62" fmla="*/ 21 w 57"/>
                <a:gd name="T63" fmla="*/ 90 h 117"/>
                <a:gd name="T64" fmla="*/ 16 w 57"/>
                <a:gd name="T65" fmla="*/ 81 h 117"/>
                <a:gd name="T66" fmla="*/ 20 w 57"/>
                <a:gd name="T67" fmla="*/ 76 h 117"/>
                <a:gd name="T68" fmla="*/ 23 w 57"/>
                <a:gd name="T69" fmla="*/ 79 h 117"/>
                <a:gd name="T70" fmla="*/ 24 w 57"/>
                <a:gd name="T71" fmla="*/ 80 h 117"/>
                <a:gd name="T72" fmla="*/ 24 w 57"/>
                <a:gd name="T73" fmla="*/ 64 h 117"/>
                <a:gd name="T74" fmla="*/ 14 w 57"/>
                <a:gd name="T75" fmla="*/ 57 h 117"/>
                <a:gd name="T76" fmla="*/ 15 w 57"/>
                <a:gd name="T77" fmla="*/ 53 h 117"/>
                <a:gd name="T78" fmla="*/ 11 w 57"/>
                <a:gd name="T79" fmla="*/ 46 h 117"/>
                <a:gd name="T80" fmla="*/ 0 w 57"/>
                <a:gd name="T81" fmla="*/ 8 h 117"/>
                <a:gd name="T82" fmla="*/ 9 w 57"/>
                <a:gd name="T83" fmla="*/ 43 h 117"/>
                <a:gd name="T84" fmla="*/ 9 w 57"/>
                <a:gd name="T85" fmla="*/ 41 h 117"/>
                <a:gd name="T86" fmla="*/ 8 w 57"/>
                <a:gd name="T87" fmla="*/ 35 h 117"/>
                <a:gd name="T88" fmla="*/ 12 w 57"/>
                <a:gd name="T89" fmla="*/ 30 h 117"/>
                <a:gd name="T90" fmla="*/ 15 w 57"/>
                <a:gd name="T91" fmla="*/ 42 h 117"/>
                <a:gd name="T92" fmla="*/ 15 w 57"/>
                <a:gd name="T93" fmla="*/ 45 h 117"/>
                <a:gd name="T94" fmla="*/ 24 w 57"/>
                <a:gd name="T95" fmla="*/ 49 h 117"/>
                <a:gd name="T96" fmla="*/ 24 w 57"/>
                <a:gd name="T97" fmla="*/ 33 h 117"/>
                <a:gd name="T98" fmla="*/ 23 w 57"/>
                <a:gd name="T99" fmla="*/ 33 h 117"/>
                <a:gd name="T100" fmla="*/ 21 w 57"/>
                <a:gd name="T101" fmla="*/ 34 h 117"/>
                <a:gd name="T102" fmla="*/ 16 w 57"/>
                <a:gd name="T103" fmla="*/ 25 h 117"/>
                <a:gd name="T104" fmla="*/ 20 w 57"/>
                <a:gd name="T105" fmla="*/ 20 h 117"/>
                <a:gd name="T106" fmla="*/ 23 w 57"/>
                <a:gd name="T107" fmla="*/ 23 h 117"/>
                <a:gd name="T108" fmla="*/ 24 w 57"/>
                <a:gd name="T109" fmla="*/ 24 h 117"/>
                <a:gd name="T110" fmla="*/ 24 w 57"/>
                <a:gd name="T111" fmla="*/ 7 h 117"/>
                <a:gd name="T112" fmla="*/ 4 w 57"/>
                <a:gd name="T113"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 h="117">
                  <a:moveTo>
                    <a:pt x="44" y="59"/>
                  </a:moveTo>
                  <a:cubicBezTo>
                    <a:pt x="43" y="59"/>
                    <a:pt x="42" y="61"/>
                    <a:pt x="42" y="64"/>
                  </a:cubicBezTo>
                  <a:cubicBezTo>
                    <a:pt x="42" y="65"/>
                    <a:pt x="42" y="66"/>
                    <a:pt x="42" y="68"/>
                  </a:cubicBezTo>
                  <a:cubicBezTo>
                    <a:pt x="43" y="68"/>
                    <a:pt x="43" y="68"/>
                    <a:pt x="43" y="68"/>
                  </a:cubicBezTo>
                  <a:cubicBezTo>
                    <a:pt x="43" y="71"/>
                    <a:pt x="43" y="71"/>
                    <a:pt x="42" y="71"/>
                  </a:cubicBezTo>
                  <a:cubicBezTo>
                    <a:pt x="42" y="71"/>
                    <a:pt x="42" y="71"/>
                    <a:pt x="42" y="71"/>
                  </a:cubicBezTo>
                  <a:cubicBezTo>
                    <a:pt x="33" y="68"/>
                    <a:pt x="33" y="68"/>
                    <a:pt x="33" y="68"/>
                  </a:cubicBezTo>
                  <a:cubicBezTo>
                    <a:pt x="33" y="83"/>
                    <a:pt x="33" y="83"/>
                    <a:pt x="33" y="83"/>
                  </a:cubicBezTo>
                  <a:cubicBezTo>
                    <a:pt x="33" y="84"/>
                    <a:pt x="33" y="85"/>
                    <a:pt x="32" y="85"/>
                  </a:cubicBezTo>
                  <a:cubicBezTo>
                    <a:pt x="32" y="85"/>
                    <a:pt x="32" y="85"/>
                    <a:pt x="32" y="85"/>
                  </a:cubicBezTo>
                  <a:cubicBezTo>
                    <a:pt x="32" y="85"/>
                    <a:pt x="31" y="84"/>
                    <a:pt x="31" y="84"/>
                  </a:cubicBezTo>
                  <a:cubicBezTo>
                    <a:pt x="30" y="83"/>
                    <a:pt x="30" y="83"/>
                    <a:pt x="30" y="83"/>
                  </a:cubicBezTo>
                  <a:cubicBezTo>
                    <a:pt x="30" y="82"/>
                    <a:pt x="29" y="81"/>
                    <a:pt x="29" y="81"/>
                  </a:cubicBezTo>
                  <a:cubicBezTo>
                    <a:pt x="28" y="81"/>
                    <a:pt x="28" y="81"/>
                    <a:pt x="28" y="81"/>
                  </a:cubicBezTo>
                  <a:cubicBezTo>
                    <a:pt x="26" y="81"/>
                    <a:pt x="25" y="83"/>
                    <a:pt x="25" y="85"/>
                  </a:cubicBezTo>
                  <a:cubicBezTo>
                    <a:pt x="25" y="88"/>
                    <a:pt x="27" y="92"/>
                    <a:pt x="29" y="92"/>
                  </a:cubicBezTo>
                  <a:cubicBezTo>
                    <a:pt x="29" y="93"/>
                    <a:pt x="29" y="93"/>
                    <a:pt x="29" y="93"/>
                  </a:cubicBezTo>
                  <a:cubicBezTo>
                    <a:pt x="30" y="93"/>
                    <a:pt x="30" y="92"/>
                    <a:pt x="30" y="92"/>
                  </a:cubicBezTo>
                  <a:cubicBezTo>
                    <a:pt x="31" y="92"/>
                    <a:pt x="31" y="92"/>
                    <a:pt x="31" y="92"/>
                  </a:cubicBezTo>
                  <a:cubicBezTo>
                    <a:pt x="31" y="91"/>
                    <a:pt x="31" y="91"/>
                    <a:pt x="32" y="91"/>
                  </a:cubicBezTo>
                  <a:cubicBezTo>
                    <a:pt x="32" y="91"/>
                    <a:pt x="32" y="91"/>
                    <a:pt x="32" y="91"/>
                  </a:cubicBezTo>
                  <a:cubicBezTo>
                    <a:pt x="33" y="92"/>
                    <a:pt x="33" y="93"/>
                    <a:pt x="33" y="94"/>
                  </a:cubicBezTo>
                  <a:cubicBezTo>
                    <a:pt x="33" y="109"/>
                    <a:pt x="33" y="109"/>
                    <a:pt x="33" y="109"/>
                  </a:cubicBezTo>
                  <a:cubicBezTo>
                    <a:pt x="51" y="117"/>
                    <a:pt x="51" y="117"/>
                    <a:pt x="51" y="117"/>
                  </a:cubicBezTo>
                  <a:cubicBezTo>
                    <a:pt x="52" y="117"/>
                    <a:pt x="52" y="117"/>
                    <a:pt x="53" y="117"/>
                  </a:cubicBezTo>
                  <a:cubicBezTo>
                    <a:pt x="55" y="117"/>
                    <a:pt x="57" y="114"/>
                    <a:pt x="57" y="109"/>
                  </a:cubicBezTo>
                  <a:cubicBezTo>
                    <a:pt x="57" y="78"/>
                    <a:pt x="57" y="78"/>
                    <a:pt x="57" y="78"/>
                  </a:cubicBezTo>
                  <a:cubicBezTo>
                    <a:pt x="48" y="74"/>
                    <a:pt x="48" y="74"/>
                    <a:pt x="48" y="74"/>
                  </a:cubicBezTo>
                  <a:cubicBezTo>
                    <a:pt x="47" y="73"/>
                    <a:pt x="46" y="72"/>
                    <a:pt x="47" y="70"/>
                  </a:cubicBezTo>
                  <a:cubicBezTo>
                    <a:pt x="48" y="70"/>
                    <a:pt x="48" y="70"/>
                    <a:pt x="48" y="70"/>
                  </a:cubicBezTo>
                  <a:cubicBezTo>
                    <a:pt x="48" y="69"/>
                    <a:pt x="48" y="68"/>
                    <a:pt x="48" y="67"/>
                  </a:cubicBezTo>
                  <a:cubicBezTo>
                    <a:pt x="48" y="64"/>
                    <a:pt x="47" y="60"/>
                    <a:pt x="45" y="60"/>
                  </a:cubicBezTo>
                  <a:cubicBezTo>
                    <a:pt x="45" y="60"/>
                    <a:pt x="45" y="59"/>
                    <a:pt x="44" y="59"/>
                  </a:cubicBezTo>
                  <a:moveTo>
                    <a:pt x="11" y="46"/>
                  </a:moveTo>
                  <a:cubicBezTo>
                    <a:pt x="10" y="46"/>
                    <a:pt x="9" y="48"/>
                    <a:pt x="9" y="50"/>
                  </a:cubicBezTo>
                  <a:cubicBezTo>
                    <a:pt x="9" y="52"/>
                    <a:pt x="9" y="53"/>
                    <a:pt x="9" y="54"/>
                  </a:cubicBezTo>
                  <a:cubicBezTo>
                    <a:pt x="9" y="55"/>
                    <a:pt x="9" y="55"/>
                    <a:pt x="9" y="55"/>
                  </a:cubicBezTo>
                  <a:cubicBezTo>
                    <a:pt x="10" y="57"/>
                    <a:pt x="10" y="58"/>
                    <a:pt x="9" y="58"/>
                  </a:cubicBezTo>
                  <a:cubicBezTo>
                    <a:pt x="9" y="58"/>
                    <a:pt x="9" y="58"/>
                    <a:pt x="9" y="58"/>
                  </a:cubicBezTo>
                  <a:cubicBezTo>
                    <a:pt x="0" y="54"/>
                    <a:pt x="0" y="54"/>
                    <a:pt x="0" y="54"/>
                  </a:cubicBezTo>
                  <a:cubicBezTo>
                    <a:pt x="0" y="70"/>
                    <a:pt x="0" y="70"/>
                    <a:pt x="0" y="70"/>
                  </a:cubicBezTo>
                  <a:cubicBezTo>
                    <a:pt x="0" y="70"/>
                    <a:pt x="0" y="70"/>
                    <a:pt x="0" y="70"/>
                  </a:cubicBezTo>
                  <a:cubicBezTo>
                    <a:pt x="0" y="71"/>
                    <a:pt x="0" y="71"/>
                    <a:pt x="0" y="71"/>
                  </a:cubicBezTo>
                  <a:cubicBezTo>
                    <a:pt x="1" y="70"/>
                    <a:pt x="1" y="70"/>
                    <a:pt x="1" y="70"/>
                  </a:cubicBezTo>
                  <a:cubicBezTo>
                    <a:pt x="1" y="70"/>
                    <a:pt x="1" y="70"/>
                    <a:pt x="1" y="70"/>
                  </a:cubicBezTo>
                  <a:cubicBezTo>
                    <a:pt x="2" y="70"/>
                    <a:pt x="2" y="69"/>
                    <a:pt x="3" y="69"/>
                  </a:cubicBezTo>
                  <a:cubicBezTo>
                    <a:pt x="3" y="69"/>
                    <a:pt x="4" y="69"/>
                    <a:pt x="4" y="70"/>
                  </a:cubicBezTo>
                  <a:cubicBezTo>
                    <a:pt x="6" y="70"/>
                    <a:pt x="8" y="74"/>
                    <a:pt x="8" y="78"/>
                  </a:cubicBezTo>
                  <a:cubicBezTo>
                    <a:pt x="8" y="82"/>
                    <a:pt x="7" y="84"/>
                    <a:pt x="5" y="84"/>
                  </a:cubicBezTo>
                  <a:cubicBezTo>
                    <a:pt x="4" y="84"/>
                    <a:pt x="4" y="84"/>
                    <a:pt x="4" y="84"/>
                  </a:cubicBezTo>
                  <a:cubicBezTo>
                    <a:pt x="3" y="83"/>
                    <a:pt x="2" y="82"/>
                    <a:pt x="1" y="81"/>
                  </a:cubicBezTo>
                  <a:cubicBezTo>
                    <a:pt x="1" y="80"/>
                    <a:pt x="1" y="80"/>
                    <a:pt x="1" y="80"/>
                  </a:cubicBezTo>
                  <a:cubicBezTo>
                    <a:pt x="1" y="80"/>
                    <a:pt x="0" y="80"/>
                    <a:pt x="0" y="80"/>
                  </a:cubicBezTo>
                  <a:cubicBezTo>
                    <a:pt x="0" y="80"/>
                    <a:pt x="0" y="80"/>
                    <a:pt x="0" y="80"/>
                  </a:cubicBezTo>
                  <a:cubicBezTo>
                    <a:pt x="0" y="80"/>
                    <a:pt x="0" y="80"/>
                    <a:pt x="0" y="80"/>
                  </a:cubicBezTo>
                  <a:cubicBezTo>
                    <a:pt x="0" y="85"/>
                    <a:pt x="0" y="85"/>
                    <a:pt x="0" y="85"/>
                  </a:cubicBezTo>
                  <a:cubicBezTo>
                    <a:pt x="0" y="91"/>
                    <a:pt x="2" y="97"/>
                    <a:pt x="6" y="98"/>
                  </a:cubicBezTo>
                  <a:cubicBezTo>
                    <a:pt x="24" y="106"/>
                    <a:pt x="24" y="106"/>
                    <a:pt x="24" y="106"/>
                  </a:cubicBezTo>
                  <a:cubicBezTo>
                    <a:pt x="24" y="90"/>
                    <a:pt x="24" y="90"/>
                    <a:pt x="24" y="90"/>
                  </a:cubicBezTo>
                  <a:cubicBezTo>
                    <a:pt x="24" y="89"/>
                    <a:pt x="24" y="89"/>
                    <a:pt x="24" y="89"/>
                  </a:cubicBezTo>
                  <a:cubicBezTo>
                    <a:pt x="23" y="89"/>
                    <a:pt x="23" y="89"/>
                    <a:pt x="23" y="89"/>
                  </a:cubicBezTo>
                  <a:cubicBezTo>
                    <a:pt x="23" y="89"/>
                    <a:pt x="23" y="89"/>
                    <a:pt x="23" y="89"/>
                  </a:cubicBezTo>
                  <a:cubicBezTo>
                    <a:pt x="22" y="90"/>
                    <a:pt x="22" y="90"/>
                    <a:pt x="22" y="90"/>
                  </a:cubicBezTo>
                  <a:cubicBezTo>
                    <a:pt x="22" y="90"/>
                    <a:pt x="21" y="90"/>
                    <a:pt x="21" y="90"/>
                  </a:cubicBezTo>
                  <a:cubicBezTo>
                    <a:pt x="20" y="90"/>
                    <a:pt x="20" y="90"/>
                    <a:pt x="20" y="90"/>
                  </a:cubicBezTo>
                  <a:cubicBezTo>
                    <a:pt x="18" y="89"/>
                    <a:pt x="16" y="85"/>
                    <a:pt x="16" y="81"/>
                  </a:cubicBezTo>
                  <a:cubicBezTo>
                    <a:pt x="16" y="78"/>
                    <a:pt x="17" y="76"/>
                    <a:pt x="19" y="76"/>
                  </a:cubicBezTo>
                  <a:cubicBezTo>
                    <a:pt x="19" y="76"/>
                    <a:pt x="20" y="76"/>
                    <a:pt x="20" y="76"/>
                  </a:cubicBezTo>
                  <a:cubicBezTo>
                    <a:pt x="21" y="76"/>
                    <a:pt x="22" y="77"/>
                    <a:pt x="22" y="78"/>
                  </a:cubicBezTo>
                  <a:cubicBezTo>
                    <a:pt x="23" y="79"/>
                    <a:pt x="23" y="79"/>
                    <a:pt x="23" y="79"/>
                  </a:cubicBezTo>
                  <a:cubicBezTo>
                    <a:pt x="23" y="80"/>
                    <a:pt x="23" y="80"/>
                    <a:pt x="23" y="80"/>
                  </a:cubicBezTo>
                  <a:cubicBezTo>
                    <a:pt x="24" y="80"/>
                    <a:pt x="24" y="80"/>
                    <a:pt x="24" y="80"/>
                  </a:cubicBezTo>
                  <a:cubicBezTo>
                    <a:pt x="24" y="80"/>
                    <a:pt x="24" y="80"/>
                    <a:pt x="24" y="80"/>
                  </a:cubicBezTo>
                  <a:cubicBezTo>
                    <a:pt x="24" y="64"/>
                    <a:pt x="24" y="64"/>
                    <a:pt x="24" y="64"/>
                  </a:cubicBezTo>
                  <a:cubicBezTo>
                    <a:pt x="15" y="60"/>
                    <a:pt x="15" y="60"/>
                    <a:pt x="15" y="60"/>
                  </a:cubicBezTo>
                  <a:cubicBezTo>
                    <a:pt x="14" y="60"/>
                    <a:pt x="13" y="59"/>
                    <a:pt x="14" y="57"/>
                  </a:cubicBezTo>
                  <a:cubicBezTo>
                    <a:pt x="15" y="56"/>
                    <a:pt x="15" y="56"/>
                    <a:pt x="15" y="56"/>
                  </a:cubicBezTo>
                  <a:cubicBezTo>
                    <a:pt x="15" y="55"/>
                    <a:pt x="15" y="54"/>
                    <a:pt x="15" y="53"/>
                  </a:cubicBezTo>
                  <a:cubicBezTo>
                    <a:pt x="15" y="50"/>
                    <a:pt x="14" y="47"/>
                    <a:pt x="12" y="46"/>
                  </a:cubicBezTo>
                  <a:cubicBezTo>
                    <a:pt x="12" y="46"/>
                    <a:pt x="11" y="46"/>
                    <a:pt x="11" y="46"/>
                  </a:cubicBezTo>
                  <a:moveTo>
                    <a:pt x="4" y="0"/>
                  </a:moveTo>
                  <a:cubicBezTo>
                    <a:pt x="2" y="0"/>
                    <a:pt x="0" y="3"/>
                    <a:pt x="0" y="8"/>
                  </a:cubicBezTo>
                  <a:cubicBezTo>
                    <a:pt x="0" y="39"/>
                    <a:pt x="0" y="39"/>
                    <a:pt x="0" y="39"/>
                  </a:cubicBezTo>
                  <a:cubicBezTo>
                    <a:pt x="9" y="43"/>
                    <a:pt x="9" y="43"/>
                    <a:pt x="9" y="43"/>
                  </a:cubicBezTo>
                  <a:cubicBezTo>
                    <a:pt x="9" y="43"/>
                    <a:pt x="9" y="43"/>
                    <a:pt x="9" y="43"/>
                  </a:cubicBezTo>
                  <a:cubicBezTo>
                    <a:pt x="9" y="42"/>
                    <a:pt x="9" y="41"/>
                    <a:pt x="9" y="41"/>
                  </a:cubicBezTo>
                  <a:cubicBezTo>
                    <a:pt x="9" y="40"/>
                    <a:pt x="9" y="40"/>
                    <a:pt x="9" y="40"/>
                  </a:cubicBezTo>
                  <a:cubicBezTo>
                    <a:pt x="8" y="38"/>
                    <a:pt x="8" y="37"/>
                    <a:pt x="8" y="35"/>
                  </a:cubicBezTo>
                  <a:cubicBezTo>
                    <a:pt x="8" y="32"/>
                    <a:pt x="9" y="30"/>
                    <a:pt x="11" y="30"/>
                  </a:cubicBezTo>
                  <a:cubicBezTo>
                    <a:pt x="11" y="30"/>
                    <a:pt x="12" y="30"/>
                    <a:pt x="12" y="30"/>
                  </a:cubicBezTo>
                  <a:cubicBezTo>
                    <a:pt x="14" y="31"/>
                    <a:pt x="16" y="35"/>
                    <a:pt x="16" y="39"/>
                  </a:cubicBezTo>
                  <a:cubicBezTo>
                    <a:pt x="16" y="40"/>
                    <a:pt x="16" y="41"/>
                    <a:pt x="15" y="42"/>
                  </a:cubicBezTo>
                  <a:cubicBezTo>
                    <a:pt x="15" y="43"/>
                    <a:pt x="15" y="43"/>
                    <a:pt x="15" y="43"/>
                  </a:cubicBezTo>
                  <a:cubicBezTo>
                    <a:pt x="15" y="44"/>
                    <a:pt x="14" y="44"/>
                    <a:pt x="15" y="45"/>
                  </a:cubicBezTo>
                  <a:cubicBezTo>
                    <a:pt x="15" y="45"/>
                    <a:pt x="15" y="45"/>
                    <a:pt x="15" y="45"/>
                  </a:cubicBezTo>
                  <a:cubicBezTo>
                    <a:pt x="24" y="49"/>
                    <a:pt x="24" y="49"/>
                    <a:pt x="24" y="49"/>
                  </a:cubicBezTo>
                  <a:cubicBezTo>
                    <a:pt x="24" y="33"/>
                    <a:pt x="24" y="33"/>
                    <a:pt x="24" y="33"/>
                  </a:cubicBezTo>
                  <a:cubicBezTo>
                    <a:pt x="24" y="33"/>
                    <a:pt x="24" y="33"/>
                    <a:pt x="24" y="33"/>
                  </a:cubicBezTo>
                  <a:cubicBezTo>
                    <a:pt x="24" y="33"/>
                    <a:pt x="24" y="33"/>
                    <a:pt x="24" y="33"/>
                  </a:cubicBezTo>
                  <a:cubicBezTo>
                    <a:pt x="23" y="33"/>
                    <a:pt x="23" y="33"/>
                    <a:pt x="23" y="33"/>
                  </a:cubicBezTo>
                  <a:cubicBezTo>
                    <a:pt x="22" y="33"/>
                    <a:pt x="22" y="33"/>
                    <a:pt x="22" y="33"/>
                  </a:cubicBezTo>
                  <a:cubicBezTo>
                    <a:pt x="22" y="34"/>
                    <a:pt x="21" y="34"/>
                    <a:pt x="21" y="34"/>
                  </a:cubicBezTo>
                  <a:cubicBezTo>
                    <a:pt x="21" y="34"/>
                    <a:pt x="20" y="34"/>
                    <a:pt x="20" y="34"/>
                  </a:cubicBezTo>
                  <a:cubicBezTo>
                    <a:pt x="18" y="33"/>
                    <a:pt x="16" y="29"/>
                    <a:pt x="16" y="25"/>
                  </a:cubicBezTo>
                  <a:cubicBezTo>
                    <a:pt x="16" y="22"/>
                    <a:pt x="17" y="19"/>
                    <a:pt x="19" y="19"/>
                  </a:cubicBezTo>
                  <a:cubicBezTo>
                    <a:pt x="19" y="19"/>
                    <a:pt x="20" y="19"/>
                    <a:pt x="20" y="20"/>
                  </a:cubicBezTo>
                  <a:cubicBezTo>
                    <a:pt x="21" y="20"/>
                    <a:pt x="22" y="21"/>
                    <a:pt x="22" y="22"/>
                  </a:cubicBezTo>
                  <a:cubicBezTo>
                    <a:pt x="23" y="23"/>
                    <a:pt x="23" y="23"/>
                    <a:pt x="23" y="23"/>
                  </a:cubicBezTo>
                  <a:cubicBezTo>
                    <a:pt x="23" y="23"/>
                    <a:pt x="23" y="23"/>
                    <a:pt x="24" y="24"/>
                  </a:cubicBezTo>
                  <a:cubicBezTo>
                    <a:pt x="24" y="24"/>
                    <a:pt x="24" y="24"/>
                    <a:pt x="24" y="24"/>
                  </a:cubicBezTo>
                  <a:cubicBezTo>
                    <a:pt x="24" y="23"/>
                    <a:pt x="24" y="23"/>
                    <a:pt x="24" y="23"/>
                  </a:cubicBezTo>
                  <a:cubicBezTo>
                    <a:pt x="24" y="7"/>
                    <a:pt x="24" y="7"/>
                    <a:pt x="24" y="7"/>
                  </a:cubicBezTo>
                  <a:cubicBezTo>
                    <a:pt x="6" y="0"/>
                    <a:pt x="6" y="0"/>
                    <a:pt x="6" y="0"/>
                  </a:cubicBezTo>
                  <a:cubicBezTo>
                    <a:pt x="5" y="0"/>
                    <a:pt x="5" y="0"/>
                    <a:pt x="4" y="0"/>
                  </a:cubicBezTo>
                </a:path>
              </a:pathLst>
            </a:custGeom>
            <a:solidFill>
              <a:schemeClr val="bg1"/>
            </a:solidFill>
            <a:ln>
              <a:noFill/>
            </a:ln>
          </p:spPr>
          <p:txBody>
            <a:bodyPr vert="horz" wrap="square" lIns="91440" tIns="45720" rIns="91440" bIns="45720" numCol="1" anchor="t" anchorCtr="0" compatLnSpc="1"/>
            <a:lstStyle/>
            <a:p>
              <a:pPr defTabSz="914377"/>
              <a:endParaRPr lang="zh-CN" altLang="en-US" sz="1867">
                <a:solidFill>
                  <a:prstClr val="black"/>
                </a:solidFill>
              </a:endParaRPr>
            </a:p>
          </p:txBody>
        </p:sp>
        <p:sp>
          <p:nvSpPr>
            <p:cNvPr id="34" name="文本框 117"/>
            <p:cNvSpPr txBox="1"/>
            <p:nvPr/>
          </p:nvSpPr>
          <p:spPr>
            <a:xfrm>
              <a:off x="3450767" y="1735255"/>
              <a:ext cx="466715" cy="438581"/>
            </a:xfrm>
            <a:prstGeom prst="rect">
              <a:avLst/>
            </a:prstGeom>
            <a:noFill/>
          </p:spPr>
          <p:txBody>
            <a:bodyPr wrap="none" lIns="91440" tIns="45720" rIns="91440" bIns="45720" rtlCol="0">
              <a:spAutoFit/>
            </a:bodyPr>
            <a:lstStyle/>
            <a:p>
              <a:pPr defTabSz="914377"/>
              <a:r>
                <a:rPr lang="en-US" altLang="zh-CN" sz="3200" dirty="0">
                  <a:solidFill>
                    <a:srgbClr val="605E5E"/>
                  </a:solidFill>
                  <a:latin typeface="Impact" panose="020B0806030902050204" pitchFamily="34" charset="0"/>
                  <a:cs typeface="Aharoni" panose="02010803020104030203" pitchFamily="2" charset="-79"/>
                </a:rPr>
                <a:t>03</a:t>
              </a:r>
              <a:endParaRPr lang="zh-CN" altLang="en-US" sz="3200" dirty="0">
                <a:solidFill>
                  <a:srgbClr val="605E5E"/>
                </a:solidFill>
                <a:latin typeface="Impact" panose="020B0806030902050204" pitchFamily="34" charset="0"/>
                <a:cs typeface="Aharoni" panose="02010803020104030203" pitchFamily="2" charset="-79"/>
              </a:endParaRPr>
            </a:p>
          </p:txBody>
        </p:sp>
        <p:sp>
          <p:nvSpPr>
            <p:cNvPr id="35" name="文本框 118"/>
            <p:cNvSpPr txBox="1"/>
            <p:nvPr/>
          </p:nvSpPr>
          <p:spPr>
            <a:xfrm>
              <a:off x="2878601" y="2306427"/>
              <a:ext cx="1158923" cy="284742"/>
            </a:xfrm>
            <a:prstGeom prst="rect">
              <a:avLst/>
            </a:prstGeom>
            <a:noFill/>
          </p:spPr>
          <p:txBody>
            <a:bodyPr wrap="none" lIns="91440" tIns="45720" rIns="91440" bIns="45720" rtlCol="0">
              <a:spAutoFit/>
            </a:bodyPr>
            <a:lstStyle/>
            <a:p>
              <a:pPr defTabSz="914377"/>
              <a:r>
                <a:rPr lang="en-US" altLang="zh-CN" sz="1867" dirty="0">
                  <a:solidFill>
                    <a:srgbClr val="605E5E"/>
                  </a:solidFill>
                  <a:latin typeface="Tahoma" panose="020B0604030504040204" pitchFamily="34" charset="0"/>
                  <a:ea typeface="Tahoma" panose="020B0604030504040204" pitchFamily="34" charset="0"/>
                  <a:cs typeface="Tahoma" panose="020B0604030504040204" pitchFamily="34" charset="0"/>
                </a:rPr>
                <a:t>Sample</a:t>
              </a:r>
              <a:r>
                <a:rPr lang="en-US" altLang="zh-CN" sz="1867" dirty="0">
                  <a:solidFill>
                    <a:srgbClr val="859291"/>
                  </a:solidFill>
                  <a:latin typeface="Tahoma" panose="020B0604030504040204" pitchFamily="34" charset="0"/>
                  <a:ea typeface="Tahoma" panose="020B0604030504040204" pitchFamily="34" charset="0"/>
                  <a:cs typeface="Tahoma" panose="020B0604030504040204" pitchFamily="34" charset="0"/>
                </a:rPr>
                <a:t> </a:t>
              </a:r>
              <a:r>
                <a:rPr lang="en-US" altLang="zh-CN" sz="1867" dirty="0">
                  <a:solidFill>
                    <a:srgbClr val="605E5E"/>
                  </a:solidFill>
                  <a:latin typeface="Tahoma" panose="020B0604030504040204" pitchFamily="34" charset="0"/>
                  <a:ea typeface="Tahoma" panose="020B0604030504040204" pitchFamily="34" charset="0"/>
                  <a:cs typeface="Tahoma" panose="020B0604030504040204" pitchFamily="34" charset="0"/>
                </a:rPr>
                <a:t>Text.</a:t>
              </a:r>
              <a:endParaRPr lang="zh-CN" altLang="en-US" sz="1867" dirty="0">
                <a:solidFill>
                  <a:srgbClr val="605E5E"/>
                </a:solidFill>
                <a:latin typeface="Tahoma" panose="020B0604030504040204" pitchFamily="34" charset="0"/>
                <a:ea typeface="Tahoma" panose="020B0604030504040204" pitchFamily="34" charset="0"/>
                <a:cs typeface="Tahoma" panose="020B0604030504040204" pitchFamily="34" charset="0"/>
              </a:endParaRPr>
            </a:p>
          </p:txBody>
        </p:sp>
      </p:grpSp>
      <p:grpSp>
        <p:nvGrpSpPr>
          <p:cNvPr id="36" name="组合 35"/>
          <p:cNvGrpSpPr/>
          <p:nvPr/>
        </p:nvGrpSpPr>
        <p:grpSpPr>
          <a:xfrm>
            <a:off x="5452482" y="1263479"/>
            <a:ext cx="3561845" cy="1319471"/>
            <a:chOff x="4089362" y="947609"/>
            <a:chExt cx="2671384" cy="989603"/>
          </a:xfrm>
        </p:grpSpPr>
        <p:sp>
          <p:nvSpPr>
            <p:cNvPr id="37" name="Freeform 17"/>
            <p:cNvSpPr/>
            <p:nvPr/>
          </p:nvSpPr>
          <p:spPr bwMode="auto">
            <a:xfrm>
              <a:off x="4746340" y="1249777"/>
              <a:ext cx="656979" cy="687435"/>
            </a:xfrm>
            <a:custGeom>
              <a:avLst/>
              <a:gdLst>
                <a:gd name="T0" fmla="*/ 453 w 453"/>
                <a:gd name="T1" fmla="*/ 0 h 474"/>
                <a:gd name="T2" fmla="*/ 0 w 453"/>
                <a:gd name="T3" fmla="*/ 194 h 474"/>
                <a:gd name="T4" fmla="*/ 0 w 453"/>
                <a:gd name="T5" fmla="*/ 474 h 474"/>
                <a:gd name="T6" fmla="*/ 453 w 453"/>
                <a:gd name="T7" fmla="*/ 277 h 474"/>
                <a:gd name="T8" fmla="*/ 453 w 453"/>
                <a:gd name="T9" fmla="*/ 0 h 474"/>
              </a:gdLst>
              <a:ahLst/>
              <a:cxnLst>
                <a:cxn ang="0">
                  <a:pos x="T0" y="T1"/>
                </a:cxn>
                <a:cxn ang="0">
                  <a:pos x="T2" y="T3"/>
                </a:cxn>
                <a:cxn ang="0">
                  <a:pos x="T4" y="T5"/>
                </a:cxn>
                <a:cxn ang="0">
                  <a:pos x="T6" y="T7"/>
                </a:cxn>
                <a:cxn ang="0">
                  <a:pos x="T8" y="T9"/>
                </a:cxn>
              </a:cxnLst>
              <a:rect l="0" t="0" r="r" b="b"/>
              <a:pathLst>
                <a:path w="453" h="474">
                  <a:moveTo>
                    <a:pt x="453" y="0"/>
                  </a:moveTo>
                  <a:lnTo>
                    <a:pt x="0" y="194"/>
                  </a:lnTo>
                  <a:lnTo>
                    <a:pt x="0" y="474"/>
                  </a:lnTo>
                  <a:lnTo>
                    <a:pt x="453" y="277"/>
                  </a:lnTo>
                  <a:lnTo>
                    <a:pt x="453" y="0"/>
                  </a:lnTo>
                  <a:close/>
                </a:path>
              </a:pathLst>
            </a:custGeom>
            <a:solidFill>
              <a:srgbClr val="CB3517"/>
            </a:solidFill>
            <a:ln>
              <a:noFill/>
            </a:ln>
          </p:spPr>
          <p:txBody>
            <a:bodyPr vert="horz" wrap="square" lIns="91440" tIns="45720" rIns="91440" bIns="45720" numCol="1" anchor="t" anchorCtr="0" compatLnSpc="1"/>
            <a:lstStyle/>
            <a:p>
              <a:pPr defTabSz="914377"/>
              <a:endParaRPr lang="en-US" altLang="zh-CN" sz="1867" dirty="0">
                <a:solidFill>
                  <a:prstClr val="black"/>
                </a:solidFill>
              </a:endParaRPr>
            </a:p>
          </p:txBody>
        </p:sp>
        <p:sp>
          <p:nvSpPr>
            <p:cNvPr id="38" name="Freeform 18"/>
            <p:cNvSpPr/>
            <p:nvPr/>
          </p:nvSpPr>
          <p:spPr bwMode="auto">
            <a:xfrm>
              <a:off x="4089362" y="1249777"/>
              <a:ext cx="656979" cy="687435"/>
            </a:xfrm>
            <a:custGeom>
              <a:avLst/>
              <a:gdLst>
                <a:gd name="T0" fmla="*/ 0 w 453"/>
                <a:gd name="T1" fmla="*/ 0 h 474"/>
                <a:gd name="T2" fmla="*/ 453 w 453"/>
                <a:gd name="T3" fmla="*/ 194 h 474"/>
                <a:gd name="T4" fmla="*/ 453 w 453"/>
                <a:gd name="T5" fmla="*/ 474 h 474"/>
                <a:gd name="T6" fmla="*/ 0 w 453"/>
                <a:gd name="T7" fmla="*/ 277 h 474"/>
                <a:gd name="T8" fmla="*/ 0 w 453"/>
                <a:gd name="T9" fmla="*/ 0 h 474"/>
              </a:gdLst>
              <a:ahLst/>
              <a:cxnLst>
                <a:cxn ang="0">
                  <a:pos x="T0" y="T1"/>
                </a:cxn>
                <a:cxn ang="0">
                  <a:pos x="T2" y="T3"/>
                </a:cxn>
                <a:cxn ang="0">
                  <a:pos x="T4" y="T5"/>
                </a:cxn>
                <a:cxn ang="0">
                  <a:pos x="T6" y="T7"/>
                </a:cxn>
                <a:cxn ang="0">
                  <a:pos x="T8" y="T9"/>
                </a:cxn>
              </a:cxnLst>
              <a:rect l="0" t="0" r="r" b="b"/>
              <a:pathLst>
                <a:path w="453" h="474">
                  <a:moveTo>
                    <a:pt x="0" y="0"/>
                  </a:moveTo>
                  <a:lnTo>
                    <a:pt x="453" y="194"/>
                  </a:lnTo>
                  <a:lnTo>
                    <a:pt x="453" y="474"/>
                  </a:lnTo>
                  <a:lnTo>
                    <a:pt x="0" y="277"/>
                  </a:lnTo>
                  <a:lnTo>
                    <a:pt x="0" y="0"/>
                  </a:lnTo>
                  <a:close/>
                </a:path>
              </a:pathLst>
            </a:custGeom>
            <a:solidFill>
              <a:srgbClr val="E74C2E"/>
            </a:solidFill>
            <a:ln>
              <a:noFill/>
            </a:ln>
          </p:spPr>
          <p:txBody>
            <a:bodyPr vert="horz" wrap="square" lIns="91440" tIns="45720" rIns="91440" bIns="45720" numCol="1" anchor="t" anchorCtr="0" compatLnSpc="1"/>
            <a:lstStyle/>
            <a:p>
              <a:pPr defTabSz="914377"/>
              <a:endParaRPr lang="zh-CN" altLang="en-US" sz="1867">
                <a:solidFill>
                  <a:prstClr val="black"/>
                </a:solidFill>
              </a:endParaRPr>
            </a:p>
          </p:txBody>
        </p:sp>
        <p:sp>
          <p:nvSpPr>
            <p:cNvPr id="39" name="Freeform 19"/>
            <p:cNvSpPr/>
            <p:nvPr/>
          </p:nvSpPr>
          <p:spPr bwMode="auto">
            <a:xfrm>
              <a:off x="4089362" y="1249777"/>
              <a:ext cx="656979" cy="687435"/>
            </a:xfrm>
            <a:custGeom>
              <a:avLst/>
              <a:gdLst>
                <a:gd name="T0" fmla="*/ 0 w 453"/>
                <a:gd name="T1" fmla="*/ 0 h 474"/>
                <a:gd name="T2" fmla="*/ 453 w 453"/>
                <a:gd name="T3" fmla="*/ 194 h 474"/>
                <a:gd name="T4" fmla="*/ 453 w 453"/>
                <a:gd name="T5" fmla="*/ 474 h 474"/>
                <a:gd name="T6" fmla="*/ 0 w 453"/>
                <a:gd name="T7" fmla="*/ 277 h 474"/>
                <a:gd name="T8" fmla="*/ 0 w 453"/>
                <a:gd name="T9" fmla="*/ 0 h 474"/>
              </a:gdLst>
              <a:ahLst/>
              <a:cxnLst>
                <a:cxn ang="0">
                  <a:pos x="T0" y="T1"/>
                </a:cxn>
                <a:cxn ang="0">
                  <a:pos x="T2" y="T3"/>
                </a:cxn>
                <a:cxn ang="0">
                  <a:pos x="T4" y="T5"/>
                </a:cxn>
                <a:cxn ang="0">
                  <a:pos x="T6" y="T7"/>
                </a:cxn>
                <a:cxn ang="0">
                  <a:pos x="T8" y="T9"/>
                </a:cxn>
              </a:cxnLst>
              <a:rect l="0" t="0" r="r" b="b"/>
              <a:pathLst>
                <a:path w="453" h="474">
                  <a:moveTo>
                    <a:pt x="0" y="0"/>
                  </a:moveTo>
                  <a:lnTo>
                    <a:pt x="453" y="194"/>
                  </a:lnTo>
                  <a:lnTo>
                    <a:pt x="453" y="474"/>
                  </a:lnTo>
                  <a:lnTo>
                    <a:pt x="0" y="27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sz="1867">
                <a:solidFill>
                  <a:prstClr val="black"/>
                </a:solidFill>
              </a:endParaRPr>
            </a:p>
          </p:txBody>
        </p:sp>
        <p:sp>
          <p:nvSpPr>
            <p:cNvPr id="40" name="Freeform 20"/>
            <p:cNvSpPr/>
            <p:nvPr/>
          </p:nvSpPr>
          <p:spPr bwMode="auto">
            <a:xfrm>
              <a:off x="4089363" y="968422"/>
              <a:ext cx="1313957" cy="562710"/>
            </a:xfrm>
            <a:custGeom>
              <a:avLst/>
              <a:gdLst>
                <a:gd name="T0" fmla="*/ 453 w 906"/>
                <a:gd name="T1" fmla="*/ 0 h 388"/>
                <a:gd name="T2" fmla="*/ 0 w 906"/>
                <a:gd name="T3" fmla="*/ 194 h 388"/>
                <a:gd name="T4" fmla="*/ 453 w 906"/>
                <a:gd name="T5" fmla="*/ 388 h 388"/>
                <a:gd name="T6" fmla="*/ 906 w 906"/>
                <a:gd name="T7" fmla="*/ 194 h 388"/>
                <a:gd name="T8" fmla="*/ 453 w 906"/>
                <a:gd name="T9" fmla="*/ 0 h 388"/>
              </a:gdLst>
              <a:ahLst/>
              <a:cxnLst>
                <a:cxn ang="0">
                  <a:pos x="T0" y="T1"/>
                </a:cxn>
                <a:cxn ang="0">
                  <a:pos x="T2" y="T3"/>
                </a:cxn>
                <a:cxn ang="0">
                  <a:pos x="T4" y="T5"/>
                </a:cxn>
                <a:cxn ang="0">
                  <a:pos x="T6" y="T7"/>
                </a:cxn>
                <a:cxn ang="0">
                  <a:pos x="T8" y="T9"/>
                </a:cxn>
              </a:cxnLst>
              <a:rect l="0" t="0" r="r" b="b"/>
              <a:pathLst>
                <a:path w="906" h="388">
                  <a:moveTo>
                    <a:pt x="453" y="0"/>
                  </a:moveTo>
                  <a:lnTo>
                    <a:pt x="0" y="194"/>
                  </a:lnTo>
                  <a:lnTo>
                    <a:pt x="453" y="388"/>
                  </a:lnTo>
                  <a:lnTo>
                    <a:pt x="906" y="194"/>
                  </a:lnTo>
                  <a:lnTo>
                    <a:pt x="453" y="0"/>
                  </a:lnTo>
                  <a:close/>
                </a:path>
              </a:pathLst>
            </a:custGeom>
            <a:no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sz="1867">
                <a:solidFill>
                  <a:prstClr val="black"/>
                </a:solidFill>
              </a:endParaRPr>
            </a:p>
          </p:txBody>
        </p:sp>
        <p:sp>
          <p:nvSpPr>
            <p:cNvPr id="41" name="Oval 31"/>
            <p:cNvSpPr>
              <a:spLocks noChangeArrowheads="1"/>
            </p:cNvSpPr>
            <p:nvPr/>
          </p:nvSpPr>
          <p:spPr bwMode="auto">
            <a:xfrm>
              <a:off x="5500488" y="1397707"/>
              <a:ext cx="140678" cy="136327"/>
            </a:xfrm>
            <a:prstGeom prst="ellipse">
              <a:avLst/>
            </a:prstGeom>
            <a:solidFill>
              <a:srgbClr val="EAA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sz="1867">
                <a:solidFill>
                  <a:prstClr val="black"/>
                </a:solidFill>
              </a:endParaRPr>
            </a:p>
          </p:txBody>
        </p:sp>
        <p:sp>
          <p:nvSpPr>
            <p:cNvPr id="42" name="Freeform 32"/>
            <p:cNvSpPr/>
            <p:nvPr/>
          </p:nvSpPr>
          <p:spPr bwMode="auto">
            <a:xfrm>
              <a:off x="5636816" y="1441214"/>
              <a:ext cx="268303" cy="49310"/>
            </a:xfrm>
            <a:custGeom>
              <a:avLst/>
              <a:gdLst>
                <a:gd name="T0" fmla="*/ 78 w 78"/>
                <a:gd name="T1" fmla="*/ 0 h 14"/>
                <a:gd name="T2" fmla="*/ 0 w 78"/>
                <a:gd name="T3" fmla="*/ 0 h 14"/>
                <a:gd name="T4" fmla="*/ 1 w 78"/>
                <a:gd name="T5" fmla="*/ 7 h 14"/>
                <a:gd name="T6" fmla="*/ 0 w 78"/>
                <a:gd name="T7" fmla="*/ 14 h 14"/>
                <a:gd name="T8" fmla="*/ 78 w 78"/>
                <a:gd name="T9" fmla="*/ 14 h 14"/>
                <a:gd name="T10" fmla="*/ 78 w 78"/>
                <a:gd name="T11" fmla="*/ 0 h 14"/>
              </a:gdLst>
              <a:ahLst/>
              <a:cxnLst>
                <a:cxn ang="0">
                  <a:pos x="T0" y="T1"/>
                </a:cxn>
                <a:cxn ang="0">
                  <a:pos x="T2" y="T3"/>
                </a:cxn>
                <a:cxn ang="0">
                  <a:pos x="T4" y="T5"/>
                </a:cxn>
                <a:cxn ang="0">
                  <a:pos x="T6" y="T7"/>
                </a:cxn>
                <a:cxn ang="0">
                  <a:pos x="T8" y="T9"/>
                </a:cxn>
                <a:cxn ang="0">
                  <a:pos x="T10" y="T11"/>
                </a:cxn>
              </a:cxnLst>
              <a:rect l="0" t="0" r="r" b="b"/>
              <a:pathLst>
                <a:path w="78" h="14">
                  <a:moveTo>
                    <a:pt x="78" y="0"/>
                  </a:moveTo>
                  <a:cubicBezTo>
                    <a:pt x="0" y="0"/>
                    <a:pt x="0" y="0"/>
                    <a:pt x="0" y="0"/>
                  </a:cubicBezTo>
                  <a:cubicBezTo>
                    <a:pt x="0" y="2"/>
                    <a:pt x="1" y="5"/>
                    <a:pt x="1" y="7"/>
                  </a:cubicBezTo>
                  <a:cubicBezTo>
                    <a:pt x="1" y="9"/>
                    <a:pt x="0" y="12"/>
                    <a:pt x="0" y="14"/>
                  </a:cubicBezTo>
                  <a:cubicBezTo>
                    <a:pt x="78" y="14"/>
                    <a:pt x="78" y="14"/>
                    <a:pt x="78" y="14"/>
                  </a:cubicBezTo>
                  <a:cubicBezTo>
                    <a:pt x="78" y="0"/>
                    <a:pt x="78" y="0"/>
                    <a:pt x="78"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sz="1867">
                <a:solidFill>
                  <a:prstClr val="black"/>
                </a:solidFill>
              </a:endParaRPr>
            </a:p>
          </p:txBody>
        </p:sp>
        <p:sp>
          <p:nvSpPr>
            <p:cNvPr id="43" name="Freeform 33"/>
            <p:cNvSpPr/>
            <p:nvPr/>
          </p:nvSpPr>
          <p:spPr bwMode="auto">
            <a:xfrm>
              <a:off x="5568651" y="1441214"/>
              <a:ext cx="72515" cy="49310"/>
            </a:xfrm>
            <a:custGeom>
              <a:avLst/>
              <a:gdLst>
                <a:gd name="T0" fmla="*/ 20 w 21"/>
                <a:gd name="T1" fmla="*/ 0 h 14"/>
                <a:gd name="T2" fmla="*/ 0 w 21"/>
                <a:gd name="T3" fmla="*/ 0 h 14"/>
                <a:gd name="T4" fmla="*/ 0 w 21"/>
                <a:gd name="T5" fmla="*/ 14 h 14"/>
                <a:gd name="T6" fmla="*/ 20 w 21"/>
                <a:gd name="T7" fmla="*/ 14 h 14"/>
                <a:gd name="T8" fmla="*/ 21 w 21"/>
                <a:gd name="T9" fmla="*/ 7 h 14"/>
                <a:gd name="T10" fmla="*/ 20 w 21"/>
                <a:gd name="T11" fmla="*/ 0 h 14"/>
              </a:gdLst>
              <a:ahLst/>
              <a:cxnLst>
                <a:cxn ang="0">
                  <a:pos x="T0" y="T1"/>
                </a:cxn>
                <a:cxn ang="0">
                  <a:pos x="T2" y="T3"/>
                </a:cxn>
                <a:cxn ang="0">
                  <a:pos x="T4" y="T5"/>
                </a:cxn>
                <a:cxn ang="0">
                  <a:pos x="T6" y="T7"/>
                </a:cxn>
                <a:cxn ang="0">
                  <a:pos x="T8" y="T9"/>
                </a:cxn>
                <a:cxn ang="0">
                  <a:pos x="T10" y="T11"/>
                </a:cxn>
              </a:cxnLst>
              <a:rect l="0" t="0" r="r" b="b"/>
              <a:pathLst>
                <a:path w="21" h="14">
                  <a:moveTo>
                    <a:pt x="20" y="0"/>
                  </a:moveTo>
                  <a:cubicBezTo>
                    <a:pt x="0" y="0"/>
                    <a:pt x="0" y="0"/>
                    <a:pt x="0" y="0"/>
                  </a:cubicBezTo>
                  <a:cubicBezTo>
                    <a:pt x="0" y="14"/>
                    <a:pt x="0" y="14"/>
                    <a:pt x="0" y="14"/>
                  </a:cubicBezTo>
                  <a:cubicBezTo>
                    <a:pt x="20" y="14"/>
                    <a:pt x="20" y="14"/>
                    <a:pt x="20" y="14"/>
                  </a:cubicBezTo>
                  <a:cubicBezTo>
                    <a:pt x="20" y="12"/>
                    <a:pt x="21" y="9"/>
                    <a:pt x="21" y="7"/>
                  </a:cubicBezTo>
                  <a:cubicBezTo>
                    <a:pt x="21" y="5"/>
                    <a:pt x="20" y="2"/>
                    <a:pt x="20" y="0"/>
                  </a:cubicBezTo>
                </a:path>
              </a:pathLst>
            </a:custGeom>
            <a:solidFill>
              <a:srgbClr val="BA89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sz="1867">
                <a:solidFill>
                  <a:prstClr val="black"/>
                </a:solidFill>
              </a:endParaRPr>
            </a:p>
          </p:txBody>
        </p:sp>
        <p:sp>
          <p:nvSpPr>
            <p:cNvPr id="44" name="Oval 34"/>
            <p:cNvSpPr>
              <a:spLocks noChangeArrowheads="1"/>
            </p:cNvSpPr>
            <p:nvPr/>
          </p:nvSpPr>
          <p:spPr bwMode="auto">
            <a:xfrm>
              <a:off x="5538196" y="1435413"/>
              <a:ext cx="60912" cy="60912"/>
            </a:xfrm>
            <a:prstGeom prst="ellipse">
              <a:avLst/>
            </a:prstGeom>
            <a:solidFill>
              <a:srgbClr val="E6EAE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sz="1867">
                <a:solidFill>
                  <a:prstClr val="black"/>
                </a:solidFill>
              </a:endParaRPr>
            </a:p>
          </p:txBody>
        </p:sp>
        <p:sp>
          <p:nvSpPr>
            <p:cNvPr id="45" name="Oval 35"/>
            <p:cNvSpPr>
              <a:spLocks noChangeArrowheads="1"/>
            </p:cNvSpPr>
            <p:nvPr/>
          </p:nvSpPr>
          <p:spPr bwMode="auto">
            <a:xfrm>
              <a:off x="5874661" y="1435413"/>
              <a:ext cx="62363" cy="60912"/>
            </a:xfrm>
            <a:prstGeom prst="ellipse">
              <a:avLst/>
            </a:prstGeom>
            <a:solidFill>
              <a:srgbClr val="45444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sz="1867">
                <a:solidFill>
                  <a:prstClr val="black"/>
                </a:solidFill>
              </a:endParaRPr>
            </a:p>
          </p:txBody>
        </p:sp>
        <p:sp>
          <p:nvSpPr>
            <p:cNvPr id="46" name="Freeform 44"/>
            <p:cNvSpPr>
              <a:spLocks noEditPoints="1"/>
            </p:cNvSpPr>
            <p:nvPr/>
          </p:nvSpPr>
          <p:spPr bwMode="auto">
            <a:xfrm>
              <a:off x="4272098" y="1418010"/>
              <a:ext cx="316162" cy="353870"/>
            </a:xfrm>
            <a:custGeom>
              <a:avLst/>
              <a:gdLst>
                <a:gd name="T0" fmla="*/ 62 w 92"/>
                <a:gd name="T1" fmla="*/ 36 h 103"/>
                <a:gd name="T2" fmla="*/ 52 w 92"/>
                <a:gd name="T3" fmla="*/ 48 h 103"/>
                <a:gd name="T4" fmla="*/ 50 w 92"/>
                <a:gd name="T5" fmla="*/ 51 h 103"/>
                <a:gd name="T6" fmla="*/ 62 w 92"/>
                <a:gd name="T7" fmla="*/ 77 h 103"/>
                <a:gd name="T8" fmla="*/ 66 w 92"/>
                <a:gd name="T9" fmla="*/ 71 h 103"/>
                <a:gd name="T10" fmla="*/ 62 w 92"/>
                <a:gd name="T11" fmla="*/ 62 h 103"/>
                <a:gd name="T12" fmla="*/ 92 w 92"/>
                <a:gd name="T13" fmla="*/ 74 h 103"/>
                <a:gd name="T14" fmla="*/ 92 w 92"/>
                <a:gd name="T15" fmla="*/ 63 h 103"/>
                <a:gd name="T16" fmla="*/ 62 w 92"/>
                <a:gd name="T17" fmla="*/ 51 h 103"/>
                <a:gd name="T18" fmla="*/ 66 w 92"/>
                <a:gd name="T19" fmla="*/ 45 h 103"/>
                <a:gd name="T20" fmla="*/ 62 w 92"/>
                <a:gd name="T21" fmla="*/ 36 h 103"/>
                <a:gd name="T22" fmla="*/ 35 w 92"/>
                <a:gd name="T23" fmla="*/ 0 h 103"/>
                <a:gd name="T24" fmla="*/ 22 w 92"/>
                <a:gd name="T25" fmla="*/ 21 h 103"/>
                <a:gd name="T26" fmla="*/ 22 w 92"/>
                <a:gd name="T27" fmla="*/ 35 h 103"/>
                <a:gd name="T28" fmla="*/ 13 w 92"/>
                <a:gd name="T29" fmla="*/ 31 h 103"/>
                <a:gd name="T30" fmla="*/ 17 w 92"/>
                <a:gd name="T31" fmla="*/ 25 h 103"/>
                <a:gd name="T32" fmla="*/ 12 w 92"/>
                <a:gd name="T33" fmla="*/ 16 h 103"/>
                <a:gd name="T34" fmla="*/ 3 w 92"/>
                <a:gd name="T35" fmla="*/ 28 h 103"/>
                <a:gd name="T36" fmla="*/ 3 w 92"/>
                <a:gd name="T37" fmla="*/ 28 h 103"/>
                <a:gd name="T38" fmla="*/ 0 w 92"/>
                <a:gd name="T39" fmla="*/ 31 h 103"/>
                <a:gd name="T40" fmla="*/ 12 w 92"/>
                <a:gd name="T41" fmla="*/ 56 h 103"/>
                <a:gd name="T42" fmla="*/ 17 w 92"/>
                <a:gd name="T43" fmla="*/ 51 h 103"/>
                <a:gd name="T44" fmla="*/ 13 w 92"/>
                <a:gd name="T45" fmla="*/ 42 h 103"/>
                <a:gd name="T46" fmla="*/ 22 w 92"/>
                <a:gd name="T47" fmla="*/ 46 h 103"/>
                <a:gd name="T48" fmla="*/ 22 w 92"/>
                <a:gd name="T49" fmla="*/ 59 h 103"/>
                <a:gd name="T50" fmla="*/ 38 w 92"/>
                <a:gd name="T51" fmla="*/ 93 h 103"/>
                <a:gd name="T52" fmla="*/ 61 w 92"/>
                <a:gd name="T53" fmla="*/ 102 h 103"/>
                <a:gd name="T54" fmla="*/ 65 w 92"/>
                <a:gd name="T55" fmla="*/ 103 h 103"/>
                <a:gd name="T56" fmla="*/ 77 w 92"/>
                <a:gd name="T57" fmla="*/ 82 h 103"/>
                <a:gd name="T58" fmla="*/ 77 w 92"/>
                <a:gd name="T59" fmla="*/ 77 h 103"/>
                <a:gd name="T60" fmla="*/ 71 w 92"/>
                <a:gd name="T61" fmla="*/ 74 h 103"/>
                <a:gd name="T62" fmla="*/ 71 w 92"/>
                <a:gd name="T63" fmla="*/ 79 h 103"/>
                <a:gd name="T64" fmla="*/ 63 w 92"/>
                <a:gd name="T65" fmla="*/ 92 h 103"/>
                <a:gd name="T66" fmla="*/ 61 w 92"/>
                <a:gd name="T67" fmla="*/ 91 h 103"/>
                <a:gd name="T68" fmla="*/ 38 w 92"/>
                <a:gd name="T69" fmla="*/ 82 h 103"/>
                <a:gd name="T70" fmla="*/ 29 w 92"/>
                <a:gd name="T71" fmla="*/ 62 h 103"/>
                <a:gd name="T72" fmla="*/ 29 w 92"/>
                <a:gd name="T73" fmla="*/ 24 h 103"/>
                <a:gd name="T74" fmla="*/ 36 w 92"/>
                <a:gd name="T75" fmla="*/ 11 h 103"/>
                <a:gd name="T76" fmla="*/ 38 w 92"/>
                <a:gd name="T77" fmla="*/ 11 h 103"/>
                <a:gd name="T78" fmla="*/ 61 w 92"/>
                <a:gd name="T79" fmla="*/ 21 h 103"/>
                <a:gd name="T80" fmla="*/ 71 w 92"/>
                <a:gd name="T81" fmla="*/ 41 h 103"/>
                <a:gd name="T82" fmla="*/ 71 w 92"/>
                <a:gd name="T83" fmla="*/ 46 h 103"/>
                <a:gd name="T84" fmla="*/ 77 w 92"/>
                <a:gd name="T85" fmla="*/ 48 h 103"/>
                <a:gd name="T86" fmla="*/ 77 w 92"/>
                <a:gd name="T87" fmla="*/ 44 h 103"/>
                <a:gd name="T88" fmla="*/ 61 w 92"/>
                <a:gd name="T89" fmla="*/ 10 h 103"/>
                <a:gd name="T90" fmla="*/ 38 w 92"/>
                <a:gd name="T91" fmla="*/ 0 h 103"/>
                <a:gd name="T92" fmla="*/ 35 w 92"/>
                <a:gd name="T93"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2" h="103">
                  <a:moveTo>
                    <a:pt x="62" y="36"/>
                  </a:moveTo>
                  <a:cubicBezTo>
                    <a:pt x="52" y="48"/>
                    <a:pt x="52" y="48"/>
                    <a:pt x="52" y="48"/>
                  </a:cubicBezTo>
                  <a:cubicBezTo>
                    <a:pt x="50" y="51"/>
                    <a:pt x="50" y="51"/>
                    <a:pt x="50" y="51"/>
                  </a:cubicBezTo>
                  <a:cubicBezTo>
                    <a:pt x="62" y="77"/>
                    <a:pt x="62" y="77"/>
                    <a:pt x="62" y="77"/>
                  </a:cubicBezTo>
                  <a:cubicBezTo>
                    <a:pt x="66" y="71"/>
                    <a:pt x="66" y="71"/>
                    <a:pt x="66" y="71"/>
                  </a:cubicBezTo>
                  <a:cubicBezTo>
                    <a:pt x="62" y="62"/>
                    <a:pt x="62" y="62"/>
                    <a:pt x="62" y="62"/>
                  </a:cubicBezTo>
                  <a:cubicBezTo>
                    <a:pt x="92" y="74"/>
                    <a:pt x="92" y="74"/>
                    <a:pt x="92" y="74"/>
                  </a:cubicBezTo>
                  <a:cubicBezTo>
                    <a:pt x="92" y="63"/>
                    <a:pt x="92" y="63"/>
                    <a:pt x="92" y="63"/>
                  </a:cubicBezTo>
                  <a:cubicBezTo>
                    <a:pt x="62" y="51"/>
                    <a:pt x="62" y="51"/>
                    <a:pt x="62" y="51"/>
                  </a:cubicBezTo>
                  <a:cubicBezTo>
                    <a:pt x="66" y="45"/>
                    <a:pt x="66" y="45"/>
                    <a:pt x="66" y="45"/>
                  </a:cubicBezTo>
                  <a:cubicBezTo>
                    <a:pt x="62" y="36"/>
                    <a:pt x="62" y="36"/>
                    <a:pt x="62" y="36"/>
                  </a:cubicBezTo>
                  <a:moveTo>
                    <a:pt x="35" y="0"/>
                  </a:moveTo>
                  <a:cubicBezTo>
                    <a:pt x="28" y="0"/>
                    <a:pt x="22" y="8"/>
                    <a:pt x="22" y="21"/>
                  </a:cubicBezTo>
                  <a:cubicBezTo>
                    <a:pt x="22" y="35"/>
                    <a:pt x="22" y="35"/>
                    <a:pt x="22" y="35"/>
                  </a:cubicBezTo>
                  <a:cubicBezTo>
                    <a:pt x="13" y="31"/>
                    <a:pt x="13" y="31"/>
                    <a:pt x="13" y="31"/>
                  </a:cubicBezTo>
                  <a:cubicBezTo>
                    <a:pt x="17" y="25"/>
                    <a:pt x="17" y="25"/>
                    <a:pt x="17" y="25"/>
                  </a:cubicBezTo>
                  <a:cubicBezTo>
                    <a:pt x="12" y="16"/>
                    <a:pt x="12" y="16"/>
                    <a:pt x="12" y="16"/>
                  </a:cubicBezTo>
                  <a:cubicBezTo>
                    <a:pt x="3" y="28"/>
                    <a:pt x="3" y="28"/>
                    <a:pt x="3" y="28"/>
                  </a:cubicBezTo>
                  <a:cubicBezTo>
                    <a:pt x="3" y="28"/>
                    <a:pt x="3" y="28"/>
                    <a:pt x="3" y="28"/>
                  </a:cubicBezTo>
                  <a:cubicBezTo>
                    <a:pt x="0" y="31"/>
                    <a:pt x="0" y="31"/>
                    <a:pt x="0" y="31"/>
                  </a:cubicBezTo>
                  <a:cubicBezTo>
                    <a:pt x="12" y="56"/>
                    <a:pt x="12" y="56"/>
                    <a:pt x="12" y="56"/>
                  </a:cubicBezTo>
                  <a:cubicBezTo>
                    <a:pt x="17" y="51"/>
                    <a:pt x="17" y="51"/>
                    <a:pt x="17" y="51"/>
                  </a:cubicBezTo>
                  <a:cubicBezTo>
                    <a:pt x="13" y="42"/>
                    <a:pt x="13" y="42"/>
                    <a:pt x="13" y="42"/>
                  </a:cubicBezTo>
                  <a:cubicBezTo>
                    <a:pt x="22" y="46"/>
                    <a:pt x="22" y="46"/>
                    <a:pt x="22" y="46"/>
                  </a:cubicBezTo>
                  <a:cubicBezTo>
                    <a:pt x="22" y="59"/>
                    <a:pt x="22" y="59"/>
                    <a:pt x="22" y="59"/>
                  </a:cubicBezTo>
                  <a:cubicBezTo>
                    <a:pt x="22" y="74"/>
                    <a:pt x="29" y="89"/>
                    <a:pt x="38" y="93"/>
                  </a:cubicBezTo>
                  <a:cubicBezTo>
                    <a:pt x="61" y="102"/>
                    <a:pt x="61" y="102"/>
                    <a:pt x="61" y="102"/>
                  </a:cubicBezTo>
                  <a:cubicBezTo>
                    <a:pt x="62" y="103"/>
                    <a:pt x="64" y="103"/>
                    <a:pt x="65" y="103"/>
                  </a:cubicBezTo>
                  <a:cubicBezTo>
                    <a:pt x="72" y="103"/>
                    <a:pt x="77" y="95"/>
                    <a:pt x="77" y="82"/>
                  </a:cubicBezTo>
                  <a:cubicBezTo>
                    <a:pt x="77" y="77"/>
                    <a:pt x="77" y="77"/>
                    <a:pt x="77" y="77"/>
                  </a:cubicBezTo>
                  <a:cubicBezTo>
                    <a:pt x="71" y="74"/>
                    <a:pt x="71" y="74"/>
                    <a:pt x="71" y="74"/>
                  </a:cubicBezTo>
                  <a:cubicBezTo>
                    <a:pt x="71" y="79"/>
                    <a:pt x="71" y="79"/>
                    <a:pt x="71" y="79"/>
                  </a:cubicBezTo>
                  <a:cubicBezTo>
                    <a:pt x="71" y="87"/>
                    <a:pt x="68" y="92"/>
                    <a:pt x="63" y="92"/>
                  </a:cubicBezTo>
                  <a:cubicBezTo>
                    <a:pt x="63" y="92"/>
                    <a:pt x="62" y="92"/>
                    <a:pt x="61" y="91"/>
                  </a:cubicBezTo>
                  <a:cubicBezTo>
                    <a:pt x="38" y="82"/>
                    <a:pt x="38" y="82"/>
                    <a:pt x="38" y="82"/>
                  </a:cubicBezTo>
                  <a:cubicBezTo>
                    <a:pt x="33" y="80"/>
                    <a:pt x="29" y="71"/>
                    <a:pt x="29" y="62"/>
                  </a:cubicBezTo>
                  <a:cubicBezTo>
                    <a:pt x="29" y="24"/>
                    <a:pt x="29" y="24"/>
                    <a:pt x="29" y="24"/>
                  </a:cubicBezTo>
                  <a:cubicBezTo>
                    <a:pt x="29" y="16"/>
                    <a:pt x="32" y="11"/>
                    <a:pt x="36" y="11"/>
                  </a:cubicBezTo>
                  <a:cubicBezTo>
                    <a:pt x="37" y="11"/>
                    <a:pt x="38" y="11"/>
                    <a:pt x="38" y="11"/>
                  </a:cubicBezTo>
                  <a:cubicBezTo>
                    <a:pt x="61" y="21"/>
                    <a:pt x="61" y="21"/>
                    <a:pt x="61" y="21"/>
                  </a:cubicBezTo>
                  <a:cubicBezTo>
                    <a:pt x="67" y="23"/>
                    <a:pt x="71" y="32"/>
                    <a:pt x="71" y="41"/>
                  </a:cubicBezTo>
                  <a:cubicBezTo>
                    <a:pt x="71" y="46"/>
                    <a:pt x="71" y="46"/>
                    <a:pt x="71" y="46"/>
                  </a:cubicBezTo>
                  <a:cubicBezTo>
                    <a:pt x="77" y="48"/>
                    <a:pt x="77" y="48"/>
                    <a:pt x="77" y="48"/>
                  </a:cubicBezTo>
                  <a:cubicBezTo>
                    <a:pt x="77" y="44"/>
                    <a:pt x="77" y="44"/>
                    <a:pt x="77" y="44"/>
                  </a:cubicBezTo>
                  <a:cubicBezTo>
                    <a:pt x="77" y="29"/>
                    <a:pt x="70" y="13"/>
                    <a:pt x="61" y="10"/>
                  </a:cubicBezTo>
                  <a:cubicBezTo>
                    <a:pt x="38" y="0"/>
                    <a:pt x="38" y="0"/>
                    <a:pt x="38" y="0"/>
                  </a:cubicBezTo>
                  <a:cubicBezTo>
                    <a:pt x="37" y="0"/>
                    <a:pt x="36" y="0"/>
                    <a:pt x="35" y="0"/>
                  </a:cubicBezTo>
                </a:path>
              </a:pathLst>
            </a:custGeom>
            <a:solidFill>
              <a:schemeClr val="bg1"/>
            </a:solidFill>
            <a:ln>
              <a:noFill/>
            </a:ln>
          </p:spPr>
          <p:txBody>
            <a:bodyPr vert="horz" wrap="square" lIns="91440" tIns="45720" rIns="91440" bIns="45720" numCol="1" anchor="t" anchorCtr="0" compatLnSpc="1"/>
            <a:lstStyle/>
            <a:p>
              <a:pPr defTabSz="914377"/>
              <a:endParaRPr lang="zh-CN" altLang="en-US" sz="1867">
                <a:solidFill>
                  <a:prstClr val="black"/>
                </a:solidFill>
              </a:endParaRPr>
            </a:p>
          </p:txBody>
        </p:sp>
        <p:sp>
          <p:nvSpPr>
            <p:cNvPr id="47" name="文本框 119"/>
            <p:cNvSpPr txBox="1"/>
            <p:nvPr/>
          </p:nvSpPr>
          <p:spPr>
            <a:xfrm>
              <a:off x="5586056" y="947609"/>
              <a:ext cx="457097" cy="438581"/>
            </a:xfrm>
            <a:prstGeom prst="rect">
              <a:avLst/>
            </a:prstGeom>
            <a:noFill/>
          </p:spPr>
          <p:txBody>
            <a:bodyPr wrap="none" lIns="91440" tIns="45720" rIns="91440" bIns="45720" rtlCol="0">
              <a:spAutoFit/>
            </a:bodyPr>
            <a:lstStyle/>
            <a:p>
              <a:pPr defTabSz="914377"/>
              <a:r>
                <a:rPr lang="en-US" altLang="zh-CN" sz="3200" dirty="0">
                  <a:solidFill>
                    <a:srgbClr val="605E5E"/>
                  </a:solidFill>
                  <a:latin typeface="Impact" panose="020B0806030902050204" pitchFamily="34" charset="0"/>
                  <a:cs typeface="Aharoni" panose="02010803020104030203" pitchFamily="2" charset="-79"/>
                </a:rPr>
                <a:t>04</a:t>
              </a:r>
              <a:endParaRPr lang="zh-CN" altLang="en-US" sz="3200" dirty="0">
                <a:solidFill>
                  <a:srgbClr val="605E5E"/>
                </a:solidFill>
                <a:latin typeface="Impact" panose="020B0806030902050204" pitchFamily="34" charset="0"/>
                <a:cs typeface="Aharoni" panose="02010803020104030203" pitchFamily="2" charset="-79"/>
              </a:endParaRPr>
            </a:p>
          </p:txBody>
        </p:sp>
        <p:sp>
          <p:nvSpPr>
            <p:cNvPr id="48" name="文本框 120"/>
            <p:cNvSpPr txBox="1"/>
            <p:nvPr/>
          </p:nvSpPr>
          <p:spPr>
            <a:xfrm>
              <a:off x="5601823" y="1531489"/>
              <a:ext cx="1158923" cy="284742"/>
            </a:xfrm>
            <a:prstGeom prst="rect">
              <a:avLst/>
            </a:prstGeom>
            <a:noFill/>
          </p:spPr>
          <p:txBody>
            <a:bodyPr wrap="none" lIns="91440" tIns="45720" rIns="91440" bIns="45720" rtlCol="0">
              <a:spAutoFit/>
            </a:bodyPr>
            <a:lstStyle/>
            <a:p>
              <a:pPr defTabSz="914377"/>
              <a:r>
                <a:rPr lang="en-US" altLang="zh-CN" sz="1867" dirty="0">
                  <a:solidFill>
                    <a:srgbClr val="605E5E"/>
                  </a:solidFill>
                  <a:latin typeface="Tahoma" panose="020B0604030504040204" pitchFamily="34" charset="0"/>
                  <a:ea typeface="Tahoma" panose="020B0604030504040204" pitchFamily="34" charset="0"/>
                  <a:cs typeface="Tahoma" panose="020B0604030504040204" pitchFamily="34" charset="0"/>
                </a:rPr>
                <a:t>Sample Text.</a:t>
              </a:r>
              <a:endParaRPr lang="zh-CN" altLang="en-US" sz="1867" dirty="0">
                <a:solidFill>
                  <a:srgbClr val="605E5E"/>
                </a:solidFill>
                <a:latin typeface="Tahoma" panose="020B0604030504040204" pitchFamily="34" charset="0"/>
                <a:cs typeface="Tahoma" panose="020B0604030504040204" pitchFamily="34" charset="0"/>
              </a:endParaRPr>
            </a:p>
          </p:txBody>
        </p:sp>
      </p:grpSp>
      <p:grpSp>
        <p:nvGrpSpPr>
          <p:cNvPr id="49" name="组合 48"/>
          <p:cNvGrpSpPr/>
          <p:nvPr/>
        </p:nvGrpSpPr>
        <p:grpSpPr>
          <a:xfrm>
            <a:off x="3823494" y="4406915"/>
            <a:ext cx="3380933" cy="1362792"/>
            <a:chOff x="2867620" y="3305186"/>
            <a:chExt cx="2535700" cy="1022094"/>
          </a:xfrm>
        </p:grpSpPr>
        <p:sp>
          <p:nvSpPr>
            <p:cNvPr id="50" name="Freeform 6"/>
            <p:cNvSpPr/>
            <p:nvPr/>
          </p:nvSpPr>
          <p:spPr bwMode="auto">
            <a:xfrm>
              <a:off x="4746340" y="3639845"/>
              <a:ext cx="656979" cy="687435"/>
            </a:xfrm>
            <a:custGeom>
              <a:avLst/>
              <a:gdLst>
                <a:gd name="T0" fmla="*/ 453 w 453"/>
                <a:gd name="T1" fmla="*/ 0 h 474"/>
                <a:gd name="T2" fmla="*/ 0 w 453"/>
                <a:gd name="T3" fmla="*/ 197 h 474"/>
                <a:gd name="T4" fmla="*/ 0 w 453"/>
                <a:gd name="T5" fmla="*/ 474 h 474"/>
                <a:gd name="T6" fmla="*/ 453 w 453"/>
                <a:gd name="T7" fmla="*/ 277 h 474"/>
                <a:gd name="T8" fmla="*/ 453 w 453"/>
                <a:gd name="T9" fmla="*/ 0 h 474"/>
              </a:gdLst>
              <a:ahLst/>
              <a:cxnLst>
                <a:cxn ang="0">
                  <a:pos x="T0" y="T1"/>
                </a:cxn>
                <a:cxn ang="0">
                  <a:pos x="T2" y="T3"/>
                </a:cxn>
                <a:cxn ang="0">
                  <a:pos x="T4" y="T5"/>
                </a:cxn>
                <a:cxn ang="0">
                  <a:pos x="T6" y="T7"/>
                </a:cxn>
                <a:cxn ang="0">
                  <a:pos x="T8" y="T9"/>
                </a:cxn>
              </a:cxnLst>
              <a:rect l="0" t="0" r="r" b="b"/>
              <a:pathLst>
                <a:path w="453" h="474">
                  <a:moveTo>
                    <a:pt x="453" y="0"/>
                  </a:moveTo>
                  <a:lnTo>
                    <a:pt x="0" y="197"/>
                  </a:lnTo>
                  <a:lnTo>
                    <a:pt x="0" y="474"/>
                  </a:lnTo>
                  <a:lnTo>
                    <a:pt x="453" y="277"/>
                  </a:lnTo>
                  <a:lnTo>
                    <a:pt x="453" y="0"/>
                  </a:lnTo>
                  <a:close/>
                </a:path>
              </a:pathLst>
            </a:custGeom>
            <a:solidFill>
              <a:srgbClr val="E74C2E"/>
            </a:solidFill>
            <a:ln>
              <a:noFill/>
            </a:ln>
          </p:spPr>
          <p:txBody>
            <a:bodyPr vert="horz" wrap="square" lIns="91440" tIns="45720" rIns="91440" bIns="45720" numCol="1" anchor="t" anchorCtr="0" compatLnSpc="1"/>
            <a:lstStyle/>
            <a:p>
              <a:pPr defTabSz="914377"/>
              <a:endParaRPr lang="zh-CN" altLang="en-US" sz="1867">
                <a:solidFill>
                  <a:prstClr val="black"/>
                </a:solidFill>
              </a:endParaRPr>
            </a:p>
          </p:txBody>
        </p:sp>
        <p:sp>
          <p:nvSpPr>
            <p:cNvPr id="51" name="Freeform 7"/>
            <p:cNvSpPr/>
            <p:nvPr/>
          </p:nvSpPr>
          <p:spPr bwMode="auto">
            <a:xfrm>
              <a:off x="4089362" y="3639845"/>
              <a:ext cx="656979" cy="687435"/>
            </a:xfrm>
            <a:custGeom>
              <a:avLst/>
              <a:gdLst>
                <a:gd name="T0" fmla="*/ 0 w 453"/>
                <a:gd name="T1" fmla="*/ 0 h 474"/>
                <a:gd name="T2" fmla="*/ 453 w 453"/>
                <a:gd name="T3" fmla="*/ 197 h 474"/>
                <a:gd name="T4" fmla="*/ 453 w 453"/>
                <a:gd name="T5" fmla="*/ 474 h 474"/>
                <a:gd name="T6" fmla="*/ 0 w 453"/>
                <a:gd name="T7" fmla="*/ 277 h 474"/>
                <a:gd name="T8" fmla="*/ 0 w 453"/>
                <a:gd name="T9" fmla="*/ 0 h 474"/>
              </a:gdLst>
              <a:ahLst/>
              <a:cxnLst>
                <a:cxn ang="0">
                  <a:pos x="T0" y="T1"/>
                </a:cxn>
                <a:cxn ang="0">
                  <a:pos x="T2" y="T3"/>
                </a:cxn>
                <a:cxn ang="0">
                  <a:pos x="T4" y="T5"/>
                </a:cxn>
                <a:cxn ang="0">
                  <a:pos x="T6" y="T7"/>
                </a:cxn>
                <a:cxn ang="0">
                  <a:pos x="T8" y="T9"/>
                </a:cxn>
              </a:cxnLst>
              <a:rect l="0" t="0" r="r" b="b"/>
              <a:pathLst>
                <a:path w="453" h="474">
                  <a:moveTo>
                    <a:pt x="0" y="0"/>
                  </a:moveTo>
                  <a:lnTo>
                    <a:pt x="453" y="197"/>
                  </a:lnTo>
                  <a:lnTo>
                    <a:pt x="453" y="474"/>
                  </a:lnTo>
                  <a:lnTo>
                    <a:pt x="0" y="277"/>
                  </a:lnTo>
                  <a:lnTo>
                    <a:pt x="0" y="0"/>
                  </a:lnTo>
                  <a:close/>
                </a:path>
              </a:pathLst>
            </a:custGeom>
            <a:solidFill>
              <a:srgbClr val="E74C2E"/>
            </a:solidFill>
            <a:ln>
              <a:noFill/>
            </a:ln>
          </p:spPr>
          <p:txBody>
            <a:bodyPr vert="horz" wrap="square" lIns="91440" tIns="45720" rIns="91440" bIns="45720" numCol="1" anchor="t" anchorCtr="0" compatLnSpc="1"/>
            <a:lstStyle/>
            <a:p>
              <a:pPr defTabSz="914377"/>
              <a:endParaRPr lang="zh-CN" altLang="en-US" sz="1867">
                <a:solidFill>
                  <a:prstClr val="black"/>
                </a:solidFill>
              </a:endParaRPr>
            </a:p>
          </p:txBody>
        </p:sp>
        <p:sp>
          <p:nvSpPr>
            <p:cNvPr id="52" name="Freeform 8"/>
            <p:cNvSpPr/>
            <p:nvPr/>
          </p:nvSpPr>
          <p:spPr bwMode="auto">
            <a:xfrm>
              <a:off x="4089362" y="3639845"/>
              <a:ext cx="656979" cy="687435"/>
            </a:xfrm>
            <a:custGeom>
              <a:avLst/>
              <a:gdLst>
                <a:gd name="T0" fmla="*/ 0 w 453"/>
                <a:gd name="T1" fmla="*/ 0 h 474"/>
                <a:gd name="T2" fmla="*/ 453 w 453"/>
                <a:gd name="T3" fmla="*/ 197 h 474"/>
                <a:gd name="T4" fmla="*/ 453 w 453"/>
                <a:gd name="T5" fmla="*/ 474 h 474"/>
                <a:gd name="T6" fmla="*/ 0 w 453"/>
                <a:gd name="T7" fmla="*/ 277 h 474"/>
                <a:gd name="T8" fmla="*/ 0 w 453"/>
                <a:gd name="T9" fmla="*/ 0 h 474"/>
              </a:gdLst>
              <a:ahLst/>
              <a:cxnLst>
                <a:cxn ang="0">
                  <a:pos x="T0" y="T1"/>
                </a:cxn>
                <a:cxn ang="0">
                  <a:pos x="T2" y="T3"/>
                </a:cxn>
                <a:cxn ang="0">
                  <a:pos x="T4" y="T5"/>
                </a:cxn>
                <a:cxn ang="0">
                  <a:pos x="T6" y="T7"/>
                </a:cxn>
                <a:cxn ang="0">
                  <a:pos x="T8" y="T9"/>
                </a:cxn>
              </a:cxnLst>
              <a:rect l="0" t="0" r="r" b="b"/>
              <a:pathLst>
                <a:path w="453" h="474">
                  <a:moveTo>
                    <a:pt x="0" y="0"/>
                  </a:moveTo>
                  <a:lnTo>
                    <a:pt x="453" y="197"/>
                  </a:lnTo>
                  <a:lnTo>
                    <a:pt x="453" y="474"/>
                  </a:lnTo>
                  <a:lnTo>
                    <a:pt x="0" y="27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sz="1867">
                <a:solidFill>
                  <a:prstClr val="black"/>
                </a:solidFill>
              </a:endParaRPr>
            </a:p>
          </p:txBody>
        </p:sp>
        <p:sp>
          <p:nvSpPr>
            <p:cNvPr id="53" name="Freeform 9"/>
            <p:cNvSpPr/>
            <p:nvPr/>
          </p:nvSpPr>
          <p:spPr bwMode="auto">
            <a:xfrm>
              <a:off x="4089363" y="3358490"/>
              <a:ext cx="1313957" cy="567061"/>
            </a:xfrm>
            <a:custGeom>
              <a:avLst/>
              <a:gdLst>
                <a:gd name="T0" fmla="*/ 453 w 906"/>
                <a:gd name="T1" fmla="*/ 0 h 391"/>
                <a:gd name="T2" fmla="*/ 0 w 906"/>
                <a:gd name="T3" fmla="*/ 194 h 391"/>
                <a:gd name="T4" fmla="*/ 453 w 906"/>
                <a:gd name="T5" fmla="*/ 391 h 391"/>
                <a:gd name="T6" fmla="*/ 906 w 906"/>
                <a:gd name="T7" fmla="*/ 194 h 391"/>
                <a:gd name="T8" fmla="*/ 453 w 906"/>
                <a:gd name="T9" fmla="*/ 0 h 391"/>
              </a:gdLst>
              <a:ahLst/>
              <a:cxnLst>
                <a:cxn ang="0">
                  <a:pos x="T0" y="T1"/>
                </a:cxn>
                <a:cxn ang="0">
                  <a:pos x="T2" y="T3"/>
                </a:cxn>
                <a:cxn ang="0">
                  <a:pos x="T4" y="T5"/>
                </a:cxn>
                <a:cxn ang="0">
                  <a:pos x="T6" y="T7"/>
                </a:cxn>
                <a:cxn ang="0">
                  <a:pos x="T8" y="T9"/>
                </a:cxn>
              </a:cxnLst>
              <a:rect l="0" t="0" r="r" b="b"/>
              <a:pathLst>
                <a:path w="906" h="391">
                  <a:moveTo>
                    <a:pt x="453" y="0"/>
                  </a:moveTo>
                  <a:lnTo>
                    <a:pt x="0" y="194"/>
                  </a:lnTo>
                  <a:lnTo>
                    <a:pt x="453" y="391"/>
                  </a:lnTo>
                  <a:lnTo>
                    <a:pt x="906" y="194"/>
                  </a:lnTo>
                  <a:lnTo>
                    <a:pt x="453" y="0"/>
                  </a:lnTo>
                  <a:close/>
                </a:path>
              </a:pathLst>
            </a:custGeom>
            <a:no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sz="1867">
                <a:solidFill>
                  <a:prstClr val="black"/>
                </a:solidFill>
              </a:endParaRPr>
            </a:p>
          </p:txBody>
        </p:sp>
        <p:sp>
          <p:nvSpPr>
            <p:cNvPr id="54" name="Oval 26"/>
            <p:cNvSpPr>
              <a:spLocks noChangeArrowheads="1"/>
            </p:cNvSpPr>
            <p:nvPr/>
          </p:nvSpPr>
          <p:spPr bwMode="auto">
            <a:xfrm>
              <a:off x="3880521" y="3747166"/>
              <a:ext cx="140678" cy="140678"/>
            </a:xfrm>
            <a:prstGeom prst="ellipse">
              <a:avLst/>
            </a:prstGeom>
            <a:solidFill>
              <a:srgbClr val="4F9DA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sz="1867">
                <a:solidFill>
                  <a:prstClr val="black"/>
                </a:solidFill>
              </a:endParaRPr>
            </a:p>
          </p:txBody>
        </p:sp>
        <p:sp>
          <p:nvSpPr>
            <p:cNvPr id="55" name="Freeform 27"/>
            <p:cNvSpPr/>
            <p:nvPr/>
          </p:nvSpPr>
          <p:spPr bwMode="auto">
            <a:xfrm>
              <a:off x="3615119" y="3795026"/>
              <a:ext cx="268303" cy="44959"/>
            </a:xfrm>
            <a:custGeom>
              <a:avLst/>
              <a:gdLst>
                <a:gd name="T0" fmla="*/ 78 w 78"/>
                <a:gd name="T1" fmla="*/ 0 h 13"/>
                <a:gd name="T2" fmla="*/ 0 w 78"/>
                <a:gd name="T3" fmla="*/ 0 h 13"/>
                <a:gd name="T4" fmla="*/ 0 w 78"/>
                <a:gd name="T5" fmla="*/ 13 h 13"/>
                <a:gd name="T6" fmla="*/ 78 w 78"/>
                <a:gd name="T7" fmla="*/ 13 h 13"/>
                <a:gd name="T8" fmla="*/ 77 w 78"/>
                <a:gd name="T9" fmla="*/ 7 h 13"/>
                <a:gd name="T10" fmla="*/ 78 w 78"/>
                <a:gd name="T11" fmla="*/ 0 h 13"/>
              </a:gdLst>
              <a:ahLst/>
              <a:cxnLst>
                <a:cxn ang="0">
                  <a:pos x="T0" y="T1"/>
                </a:cxn>
                <a:cxn ang="0">
                  <a:pos x="T2" y="T3"/>
                </a:cxn>
                <a:cxn ang="0">
                  <a:pos x="T4" y="T5"/>
                </a:cxn>
                <a:cxn ang="0">
                  <a:pos x="T6" y="T7"/>
                </a:cxn>
                <a:cxn ang="0">
                  <a:pos x="T8" y="T9"/>
                </a:cxn>
                <a:cxn ang="0">
                  <a:pos x="T10" y="T11"/>
                </a:cxn>
              </a:cxnLst>
              <a:rect l="0" t="0" r="r" b="b"/>
              <a:pathLst>
                <a:path w="78" h="13">
                  <a:moveTo>
                    <a:pt x="78" y="0"/>
                  </a:moveTo>
                  <a:cubicBezTo>
                    <a:pt x="0" y="0"/>
                    <a:pt x="0" y="0"/>
                    <a:pt x="0" y="0"/>
                  </a:cubicBezTo>
                  <a:cubicBezTo>
                    <a:pt x="0" y="13"/>
                    <a:pt x="0" y="13"/>
                    <a:pt x="0" y="13"/>
                  </a:cubicBezTo>
                  <a:cubicBezTo>
                    <a:pt x="78" y="13"/>
                    <a:pt x="78" y="13"/>
                    <a:pt x="78" y="13"/>
                  </a:cubicBezTo>
                  <a:cubicBezTo>
                    <a:pt x="78" y="11"/>
                    <a:pt x="77" y="9"/>
                    <a:pt x="77" y="7"/>
                  </a:cubicBezTo>
                  <a:cubicBezTo>
                    <a:pt x="77" y="4"/>
                    <a:pt x="78" y="2"/>
                    <a:pt x="78"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sz="1867">
                <a:solidFill>
                  <a:prstClr val="black"/>
                </a:solidFill>
              </a:endParaRPr>
            </a:p>
          </p:txBody>
        </p:sp>
        <p:sp>
          <p:nvSpPr>
            <p:cNvPr id="56" name="Freeform 28"/>
            <p:cNvSpPr/>
            <p:nvPr/>
          </p:nvSpPr>
          <p:spPr bwMode="auto">
            <a:xfrm>
              <a:off x="3880521" y="3795026"/>
              <a:ext cx="68163" cy="44959"/>
            </a:xfrm>
            <a:custGeom>
              <a:avLst/>
              <a:gdLst>
                <a:gd name="T0" fmla="*/ 20 w 20"/>
                <a:gd name="T1" fmla="*/ 0 h 13"/>
                <a:gd name="T2" fmla="*/ 1 w 20"/>
                <a:gd name="T3" fmla="*/ 0 h 13"/>
                <a:gd name="T4" fmla="*/ 0 w 20"/>
                <a:gd name="T5" fmla="*/ 7 h 13"/>
                <a:gd name="T6" fmla="*/ 1 w 20"/>
                <a:gd name="T7" fmla="*/ 13 h 13"/>
                <a:gd name="T8" fmla="*/ 20 w 20"/>
                <a:gd name="T9" fmla="*/ 13 h 13"/>
                <a:gd name="T10" fmla="*/ 20 w 20"/>
                <a:gd name="T11" fmla="*/ 0 h 13"/>
              </a:gdLst>
              <a:ahLst/>
              <a:cxnLst>
                <a:cxn ang="0">
                  <a:pos x="T0" y="T1"/>
                </a:cxn>
                <a:cxn ang="0">
                  <a:pos x="T2" y="T3"/>
                </a:cxn>
                <a:cxn ang="0">
                  <a:pos x="T4" y="T5"/>
                </a:cxn>
                <a:cxn ang="0">
                  <a:pos x="T6" y="T7"/>
                </a:cxn>
                <a:cxn ang="0">
                  <a:pos x="T8" y="T9"/>
                </a:cxn>
                <a:cxn ang="0">
                  <a:pos x="T10" y="T11"/>
                </a:cxn>
              </a:cxnLst>
              <a:rect l="0" t="0" r="r" b="b"/>
              <a:pathLst>
                <a:path w="20" h="13">
                  <a:moveTo>
                    <a:pt x="20" y="0"/>
                  </a:moveTo>
                  <a:cubicBezTo>
                    <a:pt x="1" y="0"/>
                    <a:pt x="1" y="0"/>
                    <a:pt x="1" y="0"/>
                  </a:cubicBezTo>
                  <a:cubicBezTo>
                    <a:pt x="1" y="2"/>
                    <a:pt x="0" y="4"/>
                    <a:pt x="0" y="7"/>
                  </a:cubicBezTo>
                  <a:cubicBezTo>
                    <a:pt x="0" y="9"/>
                    <a:pt x="1" y="11"/>
                    <a:pt x="1" y="13"/>
                  </a:cubicBezTo>
                  <a:cubicBezTo>
                    <a:pt x="20" y="13"/>
                    <a:pt x="20" y="13"/>
                    <a:pt x="20" y="13"/>
                  </a:cubicBezTo>
                  <a:cubicBezTo>
                    <a:pt x="20" y="0"/>
                    <a:pt x="20" y="0"/>
                    <a:pt x="20" y="0"/>
                  </a:cubicBezTo>
                </a:path>
              </a:pathLst>
            </a:custGeom>
            <a:solidFill>
              <a:srgbClr val="3786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sz="1867">
                <a:solidFill>
                  <a:prstClr val="black"/>
                </a:solidFill>
              </a:endParaRPr>
            </a:p>
          </p:txBody>
        </p:sp>
        <p:sp>
          <p:nvSpPr>
            <p:cNvPr id="57" name="Oval 29"/>
            <p:cNvSpPr>
              <a:spLocks noChangeArrowheads="1"/>
            </p:cNvSpPr>
            <p:nvPr/>
          </p:nvSpPr>
          <p:spPr bwMode="auto">
            <a:xfrm>
              <a:off x="3918229" y="3787774"/>
              <a:ext cx="65263" cy="62363"/>
            </a:xfrm>
            <a:prstGeom prst="ellipse">
              <a:avLst/>
            </a:prstGeom>
            <a:solidFill>
              <a:srgbClr val="E6EAE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sz="1867">
                <a:solidFill>
                  <a:prstClr val="black"/>
                </a:solidFill>
              </a:endParaRPr>
            </a:p>
          </p:txBody>
        </p:sp>
        <p:sp>
          <p:nvSpPr>
            <p:cNvPr id="58" name="Oval 30"/>
            <p:cNvSpPr>
              <a:spLocks noChangeArrowheads="1"/>
            </p:cNvSpPr>
            <p:nvPr/>
          </p:nvSpPr>
          <p:spPr bwMode="auto">
            <a:xfrm>
              <a:off x="3584663" y="3787774"/>
              <a:ext cx="60912" cy="58011"/>
            </a:xfrm>
            <a:prstGeom prst="ellipse">
              <a:avLst/>
            </a:prstGeom>
            <a:solidFill>
              <a:srgbClr val="45444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sz="1867">
                <a:solidFill>
                  <a:prstClr val="black"/>
                </a:solidFill>
              </a:endParaRPr>
            </a:p>
          </p:txBody>
        </p:sp>
        <p:sp>
          <p:nvSpPr>
            <p:cNvPr id="59" name="Freeform 41"/>
            <p:cNvSpPr>
              <a:spLocks noEditPoints="1"/>
            </p:cNvSpPr>
            <p:nvPr/>
          </p:nvSpPr>
          <p:spPr bwMode="auto">
            <a:xfrm>
              <a:off x="4254695" y="3815330"/>
              <a:ext cx="265402" cy="333566"/>
            </a:xfrm>
            <a:custGeom>
              <a:avLst/>
              <a:gdLst>
                <a:gd name="T0" fmla="*/ 25 w 77"/>
                <a:gd name="T1" fmla="*/ 80 h 97"/>
                <a:gd name="T2" fmla="*/ 9 w 77"/>
                <a:gd name="T3" fmla="*/ 46 h 97"/>
                <a:gd name="T4" fmla="*/ 25 w 77"/>
                <a:gd name="T5" fmla="*/ 26 h 97"/>
                <a:gd name="T6" fmla="*/ 41 w 77"/>
                <a:gd name="T7" fmla="*/ 60 h 97"/>
                <a:gd name="T8" fmla="*/ 22 w 77"/>
                <a:gd name="T9" fmla="*/ 9 h 97"/>
                <a:gd name="T10" fmla="*/ 20 w 77"/>
                <a:gd name="T11" fmla="*/ 17 h 97"/>
                <a:gd name="T12" fmla="*/ 11 w 77"/>
                <a:gd name="T13" fmla="*/ 12 h 97"/>
                <a:gd name="T14" fmla="*/ 8 w 77"/>
                <a:gd name="T15" fmla="*/ 26 h 97"/>
                <a:gd name="T16" fmla="*/ 0 w 77"/>
                <a:gd name="T17" fmla="*/ 36 h 97"/>
                <a:gd name="T18" fmla="*/ 5 w 77"/>
                <a:gd name="T19" fmla="*/ 51 h 97"/>
                <a:gd name="T20" fmla="*/ 5 w 77"/>
                <a:gd name="T21" fmla="*/ 70 h 97"/>
                <a:gd name="T22" fmla="*/ 13 w 77"/>
                <a:gd name="T23" fmla="*/ 77 h 97"/>
                <a:gd name="T24" fmla="*/ 21 w 77"/>
                <a:gd name="T25" fmla="*/ 94 h 97"/>
                <a:gd name="T26" fmla="*/ 29 w 77"/>
                <a:gd name="T27" fmla="*/ 89 h 97"/>
                <a:gd name="T28" fmla="*/ 36 w 77"/>
                <a:gd name="T29" fmla="*/ 87 h 97"/>
                <a:gd name="T30" fmla="*/ 45 w 77"/>
                <a:gd name="T31" fmla="*/ 88 h 97"/>
                <a:gd name="T32" fmla="*/ 45 w 77"/>
                <a:gd name="T33" fmla="*/ 69 h 97"/>
                <a:gd name="T34" fmla="*/ 50 w 77"/>
                <a:gd name="T35" fmla="*/ 58 h 97"/>
                <a:gd name="T36" fmla="*/ 42 w 77"/>
                <a:gd name="T37" fmla="*/ 41 h 97"/>
                <a:gd name="T38" fmla="*/ 40 w 77"/>
                <a:gd name="T39" fmla="*/ 25 h 97"/>
                <a:gd name="T40" fmla="*/ 30 w 77"/>
                <a:gd name="T41" fmla="*/ 21 h 97"/>
                <a:gd name="T42" fmla="*/ 22 w 77"/>
                <a:gd name="T43" fmla="*/ 9 h 97"/>
                <a:gd name="T44" fmla="*/ 60 w 77"/>
                <a:gd name="T45" fmla="*/ 48 h 97"/>
                <a:gd name="T46" fmla="*/ 49 w 77"/>
                <a:gd name="T47" fmla="*/ 25 h 97"/>
                <a:gd name="T48" fmla="*/ 60 w 77"/>
                <a:gd name="T49" fmla="*/ 12 h 97"/>
                <a:gd name="T50" fmla="*/ 70 w 77"/>
                <a:gd name="T51" fmla="*/ 35 h 97"/>
                <a:gd name="T52" fmla="*/ 58 w 77"/>
                <a:gd name="T53" fmla="*/ 0 h 97"/>
                <a:gd name="T54" fmla="*/ 57 w 77"/>
                <a:gd name="T55" fmla="*/ 5 h 97"/>
                <a:gd name="T56" fmla="*/ 50 w 77"/>
                <a:gd name="T57" fmla="*/ 2 h 97"/>
                <a:gd name="T58" fmla="*/ 48 w 77"/>
                <a:gd name="T59" fmla="*/ 11 h 97"/>
                <a:gd name="T60" fmla="*/ 43 w 77"/>
                <a:gd name="T61" fmla="*/ 18 h 97"/>
                <a:gd name="T62" fmla="*/ 46 w 77"/>
                <a:gd name="T63" fmla="*/ 28 h 97"/>
                <a:gd name="T64" fmla="*/ 46 w 77"/>
                <a:gd name="T65" fmla="*/ 41 h 97"/>
                <a:gd name="T66" fmla="*/ 52 w 77"/>
                <a:gd name="T67" fmla="*/ 46 h 97"/>
                <a:gd name="T68" fmla="*/ 57 w 77"/>
                <a:gd name="T69" fmla="*/ 57 h 97"/>
                <a:gd name="T70" fmla="*/ 62 w 77"/>
                <a:gd name="T71" fmla="*/ 55 h 97"/>
                <a:gd name="T72" fmla="*/ 67 w 77"/>
                <a:gd name="T73" fmla="*/ 53 h 97"/>
                <a:gd name="T74" fmla="*/ 73 w 77"/>
                <a:gd name="T75" fmla="*/ 53 h 97"/>
                <a:gd name="T76" fmla="*/ 73 w 77"/>
                <a:gd name="T77" fmla="*/ 41 h 97"/>
                <a:gd name="T78" fmla="*/ 77 w 77"/>
                <a:gd name="T79" fmla="*/ 33 h 97"/>
                <a:gd name="T80" fmla="*/ 72 w 77"/>
                <a:gd name="T81" fmla="*/ 22 h 97"/>
                <a:gd name="T82" fmla="*/ 70 w 77"/>
                <a:gd name="T83" fmla="*/ 11 h 97"/>
                <a:gd name="T84" fmla="*/ 63 w 77"/>
                <a:gd name="T85" fmla="*/ 8 h 97"/>
                <a:gd name="T86" fmla="*/ 58 w 77"/>
                <a:gd name="T87"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7" h="97">
                  <a:moveTo>
                    <a:pt x="29" y="81"/>
                  </a:moveTo>
                  <a:cubicBezTo>
                    <a:pt x="28" y="81"/>
                    <a:pt x="26" y="81"/>
                    <a:pt x="25" y="80"/>
                  </a:cubicBezTo>
                  <a:cubicBezTo>
                    <a:pt x="25" y="80"/>
                    <a:pt x="25" y="80"/>
                    <a:pt x="25" y="80"/>
                  </a:cubicBezTo>
                  <a:cubicBezTo>
                    <a:pt x="16" y="76"/>
                    <a:pt x="9" y="61"/>
                    <a:pt x="9" y="46"/>
                  </a:cubicBezTo>
                  <a:cubicBezTo>
                    <a:pt x="10" y="34"/>
                    <a:pt x="15" y="26"/>
                    <a:pt x="22" y="26"/>
                  </a:cubicBezTo>
                  <a:cubicBezTo>
                    <a:pt x="23" y="26"/>
                    <a:pt x="24" y="26"/>
                    <a:pt x="25" y="26"/>
                  </a:cubicBezTo>
                  <a:cubicBezTo>
                    <a:pt x="26" y="27"/>
                    <a:pt x="26" y="27"/>
                    <a:pt x="26" y="27"/>
                  </a:cubicBezTo>
                  <a:cubicBezTo>
                    <a:pt x="34" y="30"/>
                    <a:pt x="41" y="46"/>
                    <a:pt x="41" y="60"/>
                  </a:cubicBezTo>
                  <a:cubicBezTo>
                    <a:pt x="41" y="73"/>
                    <a:pt x="36" y="81"/>
                    <a:pt x="29" y="81"/>
                  </a:cubicBezTo>
                  <a:moveTo>
                    <a:pt x="22" y="9"/>
                  </a:moveTo>
                  <a:cubicBezTo>
                    <a:pt x="22" y="17"/>
                    <a:pt x="22" y="17"/>
                    <a:pt x="22" y="17"/>
                  </a:cubicBezTo>
                  <a:cubicBezTo>
                    <a:pt x="21" y="17"/>
                    <a:pt x="21" y="17"/>
                    <a:pt x="20" y="17"/>
                  </a:cubicBezTo>
                  <a:cubicBezTo>
                    <a:pt x="18" y="17"/>
                    <a:pt x="16" y="18"/>
                    <a:pt x="14" y="19"/>
                  </a:cubicBezTo>
                  <a:cubicBezTo>
                    <a:pt x="11" y="12"/>
                    <a:pt x="11" y="12"/>
                    <a:pt x="11" y="12"/>
                  </a:cubicBezTo>
                  <a:cubicBezTo>
                    <a:pt x="5" y="19"/>
                    <a:pt x="5" y="19"/>
                    <a:pt x="5" y="19"/>
                  </a:cubicBezTo>
                  <a:cubicBezTo>
                    <a:pt x="8" y="26"/>
                    <a:pt x="8" y="26"/>
                    <a:pt x="8" y="26"/>
                  </a:cubicBezTo>
                  <a:cubicBezTo>
                    <a:pt x="7" y="29"/>
                    <a:pt x="6" y="33"/>
                    <a:pt x="5" y="38"/>
                  </a:cubicBezTo>
                  <a:cubicBezTo>
                    <a:pt x="0" y="36"/>
                    <a:pt x="0" y="36"/>
                    <a:pt x="0" y="36"/>
                  </a:cubicBezTo>
                  <a:cubicBezTo>
                    <a:pt x="0" y="49"/>
                    <a:pt x="0" y="49"/>
                    <a:pt x="0" y="49"/>
                  </a:cubicBezTo>
                  <a:cubicBezTo>
                    <a:pt x="5" y="51"/>
                    <a:pt x="5" y="51"/>
                    <a:pt x="5" y="51"/>
                  </a:cubicBezTo>
                  <a:cubicBezTo>
                    <a:pt x="5" y="56"/>
                    <a:pt x="6" y="61"/>
                    <a:pt x="8" y="65"/>
                  </a:cubicBezTo>
                  <a:cubicBezTo>
                    <a:pt x="5" y="70"/>
                    <a:pt x="5" y="70"/>
                    <a:pt x="5" y="70"/>
                  </a:cubicBezTo>
                  <a:cubicBezTo>
                    <a:pt x="10" y="81"/>
                    <a:pt x="10" y="81"/>
                    <a:pt x="10" y="81"/>
                  </a:cubicBezTo>
                  <a:cubicBezTo>
                    <a:pt x="13" y="77"/>
                    <a:pt x="13" y="77"/>
                    <a:pt x="13" y="77"/>
                  </a:cubicBezTo>
                  <a:cubicBezTo>
                    <a:pt x="16" y="81"/>
                    <a:pt x="18" y="84"/>
                    <a:pt x="21" y="86"/>
                  </a:cubicBezTo>
                  <a:cubicBezTo>
                    <a:pt x="21" y="94"/>
                    <a:pt x="21" y="94"/>
                    <a:pt x="21" y="94"/>
                  </a:cubicBezTo>
                  <a:cubicBezTo>
                    <a:pt x="29" y="97"/>
                    <a:pt x="29" y="97"/>
                    <a:pt x="29" y="97"/>
                  </a:cubicBezTo>
                  <a:cubicBezTo>
                    <a:pt x="29" y="89"/>
                    <a:pt x="29" y="89"/>
                    <a:pt x="29" y="89"/>
                  </a:cubicBezTo>
                  <a:cubicBezTo>
                    <a:pt x="29" y="90"/>
                    <a:pt x="30" y="90"/>
                    <a:pt x="30" y="90"/>
                  </a:cubicBezTo>
                  <a:cubicBezTo>
                    <a:pt x="32" y="90"/>
                    <a:pt x="34" y="89"/>
                    <a:pt x="36" y="87"/>
                  </a:cubicBezTo>
                  <a:cubicBezTo>
                    <a:pt x="40" y="94"/>
                    <a:pt x="40" y="94"/>
                    <a:pt x="40" y="94"/>
                  </a:cubicBezTo>
                  <a:cubicBezTo>
                    <a:pt x="45" y="88"/>
                    <a:pt x="45" y="88"/>
                    <a:pt x="45" y="88"/>
                  </a:cubicBezTo>
                  <a:cubicBezTo>
                    <a:pt x="42" y="81"/>
                    <a:pt x="42" y="81"/>
                    <a:pt x="42" y="81"/>
                  </a:cubicBezTo>
                  <a:cubicBezTo>
                    <a:pt x="44" y="77"/>
                    <a:pt x="45" y="73"/>
                    <a:pt x="45" y="69"/>
                  </a:cubicBezTo>
                  <a:cubicBezTo>
                    <a:pt x="50" y="71"/>
                    <a:pt x="50" y="71"/>
                    <a:pt x="50" y="71"/>
                  </a:cubicBezTo>
                  <a:cubicBezTo>
                    <a:pt x="50" y="58"/>
                    <a:pt x="50" y="58"/>
                    <a:pt x="50" y="58"/>
                  </a:cubicBezTo>
                  <a:cubicBezTo>
                    <a:pt x="45" y="56"/>
                    <a:pt x="45" y="56"/>
                    <a:pt x="45" y="56"/>
                  </a:cubicBezTo>
                  <a:cubicBezTo>
                    <a:pt x="45" y="51"/>
                    <a:pt x="44" y="46"/>
                    <a:pt x="42" y="41"/>
                  </a:cubicBezTo>
                  <a:cubicBezTo>
                    <a:pt x="46" y="37"/>
                    <a:pt x="46" y="37"/>
                    <a:pt x="46" y="37"/>
                  </a:cubicBezTo>
                  <a:cubicBezTo>
                    <a:pt x="40" y="25"/>
                    <a:pt x="40" y="25"/>
                    <a:pt x="40" y="25"/>
                  </a:cubicBezTo>
                  <a:cubicBezTo>
                    <a:pt x="37" y="29"/>
                    <a:pt x="37" y="29"/>
                    <a:pt x="37" y="29"/>
                  </a:cubicBezTo>
                  <a:cubicBezTo>
                    <a:pt x="35" y="26"/>
                    <a:pt x="32" y="23"/>
                    <a:pt x="30" y="21"/>
                  </a:cubicBezTo>
                  <a:cubicBezTo>
                    <a:pt x="30" y="13"/>
                    <a:pt x="30" y="13"/>
                    <a:pt x="30" y="13"/>
                  </a:cubicBezTo>
                  <a:cubicBezTo>
                    <a:pt x="22" y="9"/>
                    <a:pt x="22" y="9"/>
                    <a:pt x="22" y="9"/>
                  </a:cubicBezTo>
                  <a:moveTo>
                    <a:pt x="62" y="49"/>
                  </a:moveTo>
                  <a:cubicBezTo>
                    <a:pt x="61" y="49"/>
                    <a:pt x="61" y="49"/>
                    <a:pt x="60" y="48"/>
                  </a:cubicBezTo>
                  <a:cubicBezTo>
                    <a:pt x="60" y="48"/>
                    <a:pt x="60" y="48"/>
                    <a:pt x="60" y="48"/>
                  </a:cubicBezTo>
                  <a:cubicBezTo>
                    <a:pt x="54" y="46"/>
                    <a:pt x="49" y="35"/>
                    <a:pt x="49" y="25"/>
                  </a:cubicBezTo>
                  <a:cubicBezTo>
                    <a:pt x="49" y="17"/>
                    <a:pt x="53" y="11"/>
                    <a:pt x="57" y="11"/>
                  </a:cubicBezTo>
                  <a:cubicBezTo>
                    <a:pt x="58" y="11"/>
                    <a:pt x="59" y="11"/>
                    <a:pt x="60" y="12"/>
                  </a:cubicBezTo>
                  <a:cubicBezTo>
                    <a:pt x="60" y="12"/>
                    <a:pt x="60" y="12"/>
                    <a:pt x="60" y="12"/>
                  </a:cubicBezTo>
                  <a:cubicBezTo>
                    <a:pt x="66" y="14"/>
                    <a:pt x="71" y="25"/>
                    <a:pt x="70" y="35"/>
                  </a:cubicBezTo>
                  <a:cubicBezTo>
                    <a:pt x="70" y="43"/>
                    <a:pt x="67" y="49"/>
                    <a:pt x="62" y="49"/>
                  </a:cubicBezTo>
                  <a:moveTo>
                    <a:pt x="58" y="0"/>
                  </a:moveTo>
                  <a:cubicBezTo>
                    <a:pt x="57" y="5"/>
                    <a:pt x="57" y="5"/>
                    <a:pt x="57" y="5"/>
                  </a:cubicBezTo>
                  <a:cubicBezTo>
                    <a:pt x="57" y="5"/>
                    <a:pt x="57" y="5"/>
                    <a:pt x="57" y="5"/>
                  </a:cubicBezTo>
                  <a:cubicBezTo>
                    <a:pt x="55" y="5"/>
                    <a:pt x="54" y="6"/>
                    <a:pt x="52" y="7"/>
                  </a:cubicBezTo>
                  <a:cubicBezTo>
                    <a:pt x="50" y="2"/>
                    <a:pt x="50" y="2"/>
                    <a:pt x="50" y="2"/>
                  </a:cubicBezTo>
                  <a:cubicBezTo>
                    <a:pt x="46" y="7"/>
                    <a:pt x="46" y="7"/>
                    <a:pt x="46" y="7"/>
                  </a:cubicBezTo>
                  <a:cubicBezTo>
                    <a:pt x="48" y="11"/>
                    <a:pt x="48" y="11"/>
                    <a:pt x="48" y="11"/>
                  </a:cubicBezTo>
                  <a:cubicBezTo>
                    <a:pt x="47" y="14"/>
                    <a:pt x="47" y="16"/>
                    <a:pt x="46" y="19"/>
                  </a:cubicBezTo>
                  <a:cubicBezTo>
                    <a:pt x="43" y="18"/>
                    <a:pt x="43" y="18"/>
                    <a:pt x="43" y="18"/>
                  </a:cubicBezTo>
                  <a:cubicBezTo>
                    <a:pt x="43" y="27"/>
                    <a:pt x="43" y="27"/>
                    <a:pt x="43" y="27"/>
                  </a:cubicBezTo>
                  <a:cubicBezTo>
                    <a:pt x="46" y="28"/>
                    <a:pt x="46" y="28"/>
                    <a:pt x="46" y="28"/>
                  </a:cubicBezTo>
                  <a:cubicBezTo>
                    <a:pt x="46" y="32"/>
                    <a:pt x="47" y="35"/>
                    <a:pt x="48" y="38"/>
                  </a:cubicBezTo>
                  <a:cubicBezTo>
                    <a:pt x="46" y="41"/>
                    <a:pt x="46" y="41"/>
                    <a:pt x="46" y="41"/>
                  </a:cubicBezTo>
                  <a:cubicBezTo>
                    <a:pt x="49" y="49"/>
                    <a:pt x="49" y="49"/>
                    <a:pt x="49" y="49"/>
                  </a:cubicBezTo>
                  <a:cubicBezTo>
                    <a:pt x="52" y="46"/>
                    <a:pt x="52" y="46"/>
                    <a:pt x="52" y="46"/>
                  </a:cubicBezTo>
                  <a:cubicBezTo>
                    <a:pt x="53" y="49"/>
                    <a:pt x="55" y="51"/>
                    <a:pt x="57" y="52"/>
                  </a:cubicBezTo>
                  <a:cubicBezTo>
                    <a:pt x="57" y="57"/>
                    <a:pt x="57" y="57"/>
                    <a:pt x="57" y="57"/>
                  </a:cubicBezTo>
                  <a:cubicBezTo>
                    <a:pt x="62" y="60"/>
                    <a:pt x="62" y="60"/>
                    <a:pt x="62" y="60"/>
                  </a:cubicBezTo>
                  <a:cubicBezTo>
                    <a:pt x="62" y="55"/>
                    <a:pt x="62" y="55"/>
                    <a:pt x="62" y="55"/>
                  </a:cubicBezTo>
                  <a:cubicBezTo>
                    <a:pt x="62" y="55"/>
                    <a:pt x="63" y="55"/>
                    <a:pt x="63" y="55"/>
                  </a:cubicBezTo>
                  <a:cubicBezTo>
                    <a:pt x="65" y="55"/>
                    <a:pt x="66" y="54"/>
                    <a:pt x="67" y="53"/>
                  </a:cubicBezTo>
                  <a:cubicBezTo>
                    <a:pt x="70" y="58"/>
                    <a:pt x="70" y="58"/>
                    <a:pt x="70" y="58"/>
                  </a:cubicBezTo>
                  <a:cubicBezTo>
                    <a:pt x="73" y="53"/>
                    <a:pt x="73" y="53"/>
                    <a:pt x="73" y="53"/>
                  </a:cubicBezTo>
                  <a:cubicBezTo>
                    <a:pt x="71" y="48"/>
                    <a:pt x="71" y="48"/>
                    <a:pt x="71" y="48"/>
                  </a:cubicBezTo>
                  <a:cubicBezTo>
                    <a:pt x="72" y="46"/>
                    <a:pt x="73" y="44"/>
                    <a:pt x="73" y="41"/>
                  </a:cubicBezTo>
                  <a:cubicBezTo>
                    <a:pt x="77" y="42"/>
                    <a:pt x="77" y="42"/>
                    <a:pt x="77" y="42"/>
                  </a:cubicBezTo>
                  <a:cubicBezTo>
                    <a:pt x="77" y="33"/>
                    <a:pt x="77" y="33"/>
                    <a:pt x="77" y="33"/>
                  </a:cubicBezTo>
                  <a:cubicBezTo>
                    <a:pt x="74" y="32"/>
                    <a:pt x="74" y="32"/>
                    <a:pt x="74" y="32"/>
                  </a:cubicBezTo>
                  <a:cubicBezTo>
                    <a:pt x="73" y="28"/>
                    <a:pt x="73" y="25"/>
                    <a:pt x="72" y="22"/>
                  </a:cubicBezTo>
                  <a:cubicBezTo>
                    <a:pt x="74" y="19"/>
                    <a:pt x="74" y="19"/>
                    <a:pt x="74" y="19"/>
                  </a:cubicBezTo>
                  <a:cubicBezTo>
                    <a:pt x="70" y="11"/>
                    <a:pt x="70" y="11"/>
                    <a:pt x="70" y="11"/>
                  </a:cubicBezTo>
                  <a:cubicBezTo>
                    <a:pt x="68" y="14"/>
                    <a:pt x="68" y="14"/>
                    <a:pt x="68" y="14"/>
                  </a:cubicBezTo>
                  <a:cubicBezTo>
                    <a:pt x="66" y="11"/>
                    <a:pt x="65" y="9"/>
                    <a:pt x="63" y="8"/>
                  </a:cubicBezTo>
                  <a:cubicBezTo>
                    <a:pt x="63" y="2"/>
                    <a:pt x="63" y="2"/>
                    <a:pt x="63" y="2"/>
                  </a:cubicBezTo>
                  <a:cubicBezTo>
                    <a:pt x="58" y="0"/>
                    <a:pt x="58" y="0"/>
                    <a:pt x="58" y="0"/>
                  </a:cubicBezTo>
                </a:path>
              </a:pathLst>
            </a:custGeom>
            <a:solidFill>
              <a:schemeClr val="bg1"/>
            </a:solidFill>
            <a:ln>
              <a:noFill/>
            </a:ln>
          </p:spPr>
          <p:txBody>
            <a:bodyPr vert="horz" wrap="square" lIns="91440" tIns="45720" rIns="91440" bIns="45720" numCol="1" anchor="t" anchorCtr="0" compatLnSpc="1"/>
            <a:lstStyle/>
            <a:p>
              <a:pPr defTabSz="914377"/>
              <a:endParaRPr lang="zh-CN" altLang="en-US" sz="1867">
                <a:solidFill>
                  <a:prstClr val="black"/>
                </a:solidFill>
              </a:endParaRPr>
            </a:p>
          </p:txBody>
        </p:sp>
        <p:sp>
          <p:nvSpPr>
            <p:cNvPr id="60" name="文本框 129"/>
            <p:cNvSpPr txBox="1"/>
            <p:nvPr/>
          </p:nvSpPr>
          <p:spPr>
            <a:xfrm>
              <a:off x="3439787" y="3305186"/>
              <a:ext cx="421029" cy="438581"/>
            </a:xfrm>
            <a:prstGeom prst="rect">
              <a:avLst/>
            </a:prstGeom>
            <a:noFill/>
          </p:spPr>
          <p:txBody>
            <a:bodyPr wrap="none" lIns="91440" tIns="45720" rIns="91440" bIns="45720" rtlCol="0">
              <a:spAutoFit/>
            </a:bodyPr>
            <a:lstStyle/>
            <a:p>
              <a:pPr defTabSz="914377"/>
              <a:r>
                <a:rPr lang="en-US" altLang="zh-CN" sz="3200" dirty="0">
                  <a:solidFill>
                    <a:srgbClr val="605E5E"/>
                  </a:solidFill>
                  <a:latin typeface="Impact" panose="020B0806030902050204" pitchFamily="34" charset="0"/>
                  <a:cs typeface="Aharoni" panose="02010803020104030203" pitchFamily="2" charset="-79"/>
                </a:rPr>
                <a:t>01</a:t>
              </a:r>
              <a:endParaRPr lang="zh-CN" altLang="en-US" sz="3200" dirty="0">
                <a:solidFill>
                  <a:srgbClr val="605E5E"/>
                </a:solidFill>
                <a:latin typeface="Impact" panose="020B0806030902050204" pitchFamily="34" charset="0"/>
                <a:cs typeface="Aharoni" panose="02010803020104030203" pitchFamily="2" charset="-79"/>
              </a:endParaRPr>
            </a:p>
          </p:txBody>
        </p:sp>
        <p:sp>
          <p:nvSpPr>
            <p:cNvPr id="61" name="文本框 130"/>
            <p:cNvSpPr txBox="1"/>
            <p:nvPr/>
          </p:nvSpPr>
          <p:spPr>
            <a:xfrm>
              <a:off x="2867620" y="3876357"/>
              <a:ext cx="1158923" cy="284742"/>
            </a:xfrm>
            <a:prstGeom prst="rect">
              <a:avLst/>
            </a:prstGeom>
            <a:noFill/>
          </p:spPr>
          <p:txBody>
            <a:bodyPr wrap="none" lIns="91440" tIns="45720" rIns="91440" bIns="45720" rtlCol="0">
              <a:spAutoFit/>
            </a:bodyPr>
            <a:lstStyle/>
            <a:p>
              <a:pPr defTabSz="914377"/>
              <a:r>
                <a:rPr lang="en-US" altLang="zh-CN" sz="1867" dirty="0">
                  <a:solidFill>
                    <a:srgbClr val="605E5E"/>
                  </a:solidFill>
                  <a:latin typeface="Tahoma" panose="020B0604030504040204" pitchFamily="34" charset="0"/>
                  <a:ea typeface="Tahoma" panose="020B0604030504040204" pitchFamily="34" charset="0"/>
                  <a:cs typeface="Tahoma" panose="020B0604030504040204" pitchFamily="34" charset="0"/>
                </a:rPr>
                <a:t>Sample</a:t>
              </a:r>
              <a:r>
                <a:rPr lang="en-US" altLang="zh-CN" sz="1867" dirty="0">
                  <a:solidFill>
                    <a:srgbClr val="859291"/>
                  </a:solidFill>
                  <a:latin typeface="Tahoma" panose="020B0604030504040204" pitchFamily="34" charset="0"/>
                  <a:ea typeface="Tahoma" panose="020B0604030504040204" pitchFamily="34" charset="0"/>
                  <a:cs typeface="Tahoma" panose="020B0604030504040204" pitchFamily="34" charset="0"/>
                </a:rPr>
                <a:t> </a:t>
              </a:r>
              <a:r>
                <a:rPr lang="en-US" altLang="zh-CN" sz="1867" dirty="0">
                  <a:solidFill>
                    <a:srgbClr val="605E5E"/>
                  </a:solidFill>
                  <a:latin typeface="Tahoma" panose="020B0604030504040204" pitchFamily="34" charset="0"/>
                  <a:ea typeface="Tahoma" panose="020B0604030504040204" pitchFamily="34" charset="0"/>
                  <a:cs typeface="Tahoma" panose="020B0604030504040204" pitchFamily="34" charset="0"/>
                </a:rPr>
                <a:t>Text.</a:t>
              </a:r>
              <a:endParaRPr lang="zh-CN" altLang="en-US" sz="1867" dirty="0">
                <a:solidFill>
                  <a:srgbClr val="605E5E"/>
                </a:solidFill>
                <a:latin typeface="Tahoma" panose="020B0604030504040204" pitchFamily="34" charset="0"/>
                <a:ea typeface="Tahoma" panose="020B0604030504040204" pitchFamily="34" charset="0"/>
                <a:cs typeface="Tahoma" panose="020B0604030504040204" pitchFamily="34" charset="0"/>
              </a:endParaRPr>
            </a:p>
          </p:txBody>
        </p:sp>
      </p:grpSp>
      <p:grpSp>
        <p:nvGrpSpPr>
          <p:cNvPr id="62" name="组合 61"/>
          <p:cNvGrpSpPr/>
          <p:nvPr/>
        </p:nvGrpSpPr>
        <p:grpSpPr>
          <a:xfrm>
            <a:off x="5452482" y="3311341"/>
            <a:ext cx="3561845" cy="1394824"/>
            <a:chOff x="4089362" y="2483506"/>
            <a:chExt cx="2671384" cy="1046118"/>
          </a:xfrm>
        </p:grpSpPr>
        <p:sp>
          <p:nvSpPr>
            <p:cNvPr id="63" name="Freeform 10"/>
            <p:cNvSpPr/>
            <p:nvPr/>
          </p:nvSpPr>
          <p:spPr bwMode="auto">
            <a:xfrm>
              <a:off x="4746340" y="2843639"/>
              <a:ext cx="656979" cy="685985"/>
            </a:xfrm>
            <a:custGeom>
              <a:avLst/>
              <a:gdLst>
                <a:gd name="T0" fmla="*/ 453 w 453"/>
                <a:gd name="T1" fmla="*/ 0 h 473"/>
                <a:gd name="T2" fmla="*/ 0 w 453"/>
                <a:gd name="T3" fmla="*/ 194 h 473"/>
                <a:gd name="T4" fmla="*/ 0 w 453"/>
                <a:gd name="T5" fmla="*/ 473 h 473"/>
                <a:gd name="T6" fmla="*/ 453 w 453"/>
                <a:gd name="T7" fmla="*/ 277 h 473"/>
                <a:gd name="T8" fmla="*/ 453 w 453"/>
                <a:gd name="T9" fmla="*/ 0 h 473"/>
              </a:gdLst>
              <a:ahLst/>
              <a:cxnLst>
                <a:cxn ang="0">
                  <a:pos x="T0" y="T1"/>
                </a:cxn>
                <a:cxn ang="0">
                  <a:pos x="T2" y="T3"/>
                </a:cxn>
                <a:cxn ang="0">
                  <a:pos x="T4" y="T5"/>
                </a:cxn>
                <a:cxn ang="0">
                  <a:pos x="T6" y="T7"/>
                </a:cxn>
                <a:cxn ang="0">
                  <a:pos x="T8" y="T9"/>
                </a:cxn>
              </a:cxnLst>
              <a:rect l="0" t="0" r="r" b="b"/>
              <a:pathLst>
                <a:path w="453" h="473">
                  <a:moveTo>
                    <a:pt x="453" y="0"/>
                  </a:moveTo>
                  <a:lnTo>
                    <a:pt x="0" y="194"/>
                  </a:lnTo>
                  <a:lnTo>
                    <a:pt x="0" y="473"/>
                  </a:lnTo>
                  <a:lnTo>
                    <a:pt x="453" y="277"/>
                  </a:lnTo>
                  <a:lnTo>
                    <a:pt x="453"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sz="1867">
                <a:solidFill>
                  <a:prstClr val="black"/>
                </a:solidFill>
              </a:endParaRPr>
            </a:p>
          </p:txBody>
        </p:sp>
        <p:sp>
          <p:nvSpPr>
            <p:cNvPr id="64" name="Freeform 11"/>
            <p:cNvSpPr/>
            <p:nvPr/>
          </p:nvSpPr>
          <p:spPr bwMode="auto">
            <a:xfrm>
              <a:off x="4089362" y="2843639"/>
              <a:ext cx="656979" cy="685985"/>
            </a:xfrm>
            <a:custGeom>
              <a:avLst/>
              <a:gdLst>
                <a:gd name="T0" fmla="*/ 0 w 453"/>
                <a:gd name="T1" fmla="*/ 0 h 473"/>
                <a:gd name="T2" fmla="*/ 453 w 453"/>
                <a:gd name="T3" fmla="*/ 194 h 473"/>
                <a:gd name="T4" fmla="*/ 453 w 453"/>
                <a:gd name="T5" fmla="*/ 473 h 473"/>
                <a:gd name="T6" fmla="*/ 0 w 453"/>
                <a:gd name="T7" fmla="*/ 277 h 473"/>
                <a:gd name="T8" fmla="*/ 0 w 453"/>
                <a:gd name="T9" fmla="*/ 0 h 473"/>
              </a:gdLst>
              <a:ahLst/>
              <a:cxnLst>
                <a:cxn ang="0">
                  <a:pos x="T0" y="T1"/>
                </a:cxn>
                <a:cxn ang="0">
                  <a:pos x="T2" y="T3"/>
                </a:cxn>
                <a:cxn ang="0">
                  <a:pos x="T4" y="T5"/>
                </a:cxn>
                <a:cxn ang="0">
                  <a:pos x="T6" y="T7"/>
                </a:cxn>
                <a:cxn ang="0">
                  <a:pos x="T8" y="T9"/>
                </a:cxn>
              </a:cxnLst>
              <a:rect l="0" t="0" r="r" b="b"/>
              <a:pathLst>
                <a:path w="453" h="473">
                  <a:moveTo>
                    <a:pt x="0" y="0"/>
                  </a:moveTo>
                  <a:lnTo>
                    <a:pt x="453" y="194"/>
                  </a:lnTo>
                  <a:lnTo>
                    <a:pt x="453" y="473"/>
                  </a:lnTo>
                  <a:lnTo>
                    <a:pt x="0" y="277"/>
                  </a:lnTo>
                  <a:lnTo>
                    <a:pt x="0"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sz="1867">
                <a:solidFill>
                  <a:prstClr val="black"/>
                </a:solidFill>
              </a:endParaRPr>
            </a:p>
          </p:txBody>
        </p:sp>
        <p:sp>
          <p:nvSpPr>
            <p:cNvPr id="65" name="Freeform 12"/>
            <p:cNvSpPr/>
            <p:nvPr/>
          </p:nvSpPr>
          <p:spPr bwMode="auto">
            <a:xfrm>
              <a:off x="4089363" y="2562285"/>
              <a:ext cx="1313957" cy="562710"/>
            </a:xfrm>
            <a:custGeom>
              <a:avLst/>
              <a:gdLst>
                <a:gd name="T0" fmla="*/ 453 w 906"/>
                <a:gd name="T1" fmla="*/ 0 h 388"/>
                <a:gd name="T2" fmla="*/ 0 w 906"/>
                <a:gd name="T3" fmla="*/ 194 h 388"/>
                <a:gd name="T4" fmla="*/ 453 w 906"/>
                <a:gd name="T5" fmla="*/ 388 h 388"/>
                <a:gd name="T6" fmla="*/ 906 w 906"/>
                <a:gd name="T7" fmla="*/ 194 h 388"/>
                <a:gd name="T8" fmla="*/ 453 w 906"/>
                <a:gd name="T9" fmla="*/ 0 h 388"/>
              </a:gdLst>
              <a:ahLst/>
              <a:cxnLst>
                <a:cxn ang="0">
                  <a:pos x="T0" y="T1"/>
                </a:cxn>
                <a:cxn ang="0">
                  <a:pos x="T2" y="T3"/>
                </a:cxn>
                <a:cxn ang="0">
                  <a:pos x="T4" y="T5"/>
                </a:cxn>
                <a:cxn ang="0">
                  <a:pos x="T6" y="T7"/>
                </a:cxn>
                <a:cxn ang="0">
                  <a:pos x="T8" y="T9"/>
                </a:cxn>
              </a:cxnLst>
              <a:rect l="0" t="0" r="r" b="b"/>
              <a:pathLst>
                <a:path w="906" h="388">
                  <a:moveTo>
                    <a:pt x="453" y="0"/>
                  </a:moveTo>
                  <a:lnTo>
                    <a:pt x="0" y="194"/>
                  </a:lnTo>
                  <a:lnTo>
                    <a:pt x="453" y="388"/>
                  </a:lnTo>
                  <a:lnTo>
                    <a:pt x="906" y="194"/>
                  </a:lnTo>
                  <a:lnTo>
                    <a:pt x="453" y="0"/>
                  </a:lnTo>
                  <a:close/>
                </a:path>
              </a:pathLst>
            </a:custGeom>
            <a:no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sz="1867">
                <a:solidFill>
                  <a:prstClr val="black"/>
                </a:solidFill>
              </a:endParaRPr>
            </a:p>
          </p:txBody>
        </p:sp>
        <p:sp>
          <p:nvSpPr>
            <p:cNvPr id="66" name="Oval 36"/>
            <p:cNvSpPr>
              <a:spLocks noChangeArrowheads="1"/>
            </p:cNvSpPr>
            <p:nvPr/>
          </p:nvSpPr>
          <p:spPr bwMode="auto">
            <a:xfrm>
              <a:off x="5500488" y="2956761"/>
              <a:ext cx="140678" cy="140678"/>
            </a:xfrm>
            <a:prstGeom prst="ellipse">
              <a:avLst/>
            </a:prstGeom>
            <a:solidFill>
              <a:srgbClr val="45444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sz="1867">
                <a:solidFill>
                  <a:prstClr val="black"/>
                </a:solidFill>
              </a:endParaRPr>
            </a:p>
          </p:txBody>
        </p:sp>
        <p:sp>
          <p:nvSpPr>
            <p:cNvPr id="67" name="Freeform 37"/>
            <p:cNvSpPr/>
            <p:nvPr/>
          </p:nvSpPr>
          <p:spPr bwMode="auto">
            <a:xfrm>
              <a:off x="5636816" y="3004621"/>
              <a:ext cx="268303" cy="44959"/>
            </a:xfrm>
            <a:custGeom>
              <a:avLst/>
              <a:gdLst>
                <a:gd name="T0" fmla="*/ 78 w 78"/>
                <a:gd name="T1" fmla="*/ 0 h 13"/>
                <a:gd name="T2" fmla="*/ 0 w 78"/>
                <a:gd name="T3" fmla="*/ 0 h 13"/>
                <a:gd name="T4" fmla="*/ 1 w 78"/>
                <a:gd name="T5" fmla="*/ 6 h 13"/>
                <a:gd name="T6" fmla="*/ 0 w 78"/>
                <a:gd name="T7" fmla="*/ 13 h 13"/>
                <a:gd name="T8" fmla="*/ 78 w 78"/>
                <a:gd name="T9" fmla="*/ 13 h 13"/>
                <a:gd name="T10" fmla="*/ 78 w 78"/>
                <a:gd name="T11" fmla="*/ 0 h 13"/>
              </a:gdLst>
              <a:ahLst/>
              <a:cxnLst>
                <a:cxn ang="0">
                  <a:pos x="T0" y="T1"/>
                </a:cxn>
                <a:cxn ang="0">
                  <a:pos x="T2" y="T3"/>
                </a:cxn>
                <a:cxn ang="0">
                  <a:pos x="T4" y="T5"/>
                </a:cxn>
                <a:cxn ang="0">
                  <a:pos x="T6" y="T7"/>
                </a:cxn>
                <a:cxn ang="0">
                  <a:pos x="T8" y="T9"/>
                </a:cxn>
                <a:cxn ang="0">
                  <a:pos x="T10" y="T11"/>
                </a:cxn>
              </a:cxnLst>
              <a:rect l="0" t="0" r="r" b="b"/>
              <a:pathLst>
                <a:path w="78" h="13">
                  <a:moveTo>
                    <a:pt x="78" y="0"/>
                  </a:moveTo>
                  <a:cubicBezTo>
                    <a:pt x="0" y="0"/>
                    <a:pt x="0" y="0"/>
                    <a:pt x="0" y="0"/>
                  </a:cubicBezTo>
                  <a:cubicBezTo>
                    <a:pt x="0" y="2"/>
                    <a:pt x="1" y="4"/>
                    <a:pt x="1" y="6"/>
                  </a:cubicBezTo>
                  <a:cubicBezTo>
                    <a:pt x="1" y="9"/>
                    <a:pt x="0" y="11"/>
                    <a:pt x="0" y="13"/>
                  </a:cubicBezTo>
                  <a:cubicBezTo>
                    <a:pt x="78" y="13"/>
                    <a:pt x="78" y="13"/>
                    <a:pt x="78" y="13"/>
                  </a:cubicBezTo>
                  <a:cubicBezTo>
                    <a:pt x="78" y="0"/>
                    <a:pt x="78" y="0"/>
                    <a:pt x="78"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sz="1867">
                <a:solidFill>
                  <a:prstClr val="black"/>
                </a:solidFill>
              </a:endParaRPr>
            </a:p>
          </p:txBody>
        </p:sp>
        <p:sp>
          <p:nvSpPr>
            <p:cNvPr id="68" name="Freeform 38"/>
            <p:cNvSpPr/>
            <p:nvPr/>
          </p:nvSpPr>
          <p:spPr bwMode="auto">
            <a:xfrm>
              <a:off x="5568651" y="3004621"/>
              <a:ext cx="72515" cy="44959"/>
            </a:xfrm>
            <a:custGeom>
              <a:avLst/>
              <a:gdLst>
                <a:gd name="T0" fmla="*/ 20 w 21"/>
                <a:gd name="T1" fmla="*/ 0 h 13"/>
                <a:gd name="T2" fmla="*/ 0 w 21"/>
                <a:gd name="T3" fmla="*/ 0 h 13"/>
                <a:gd name="T4" fmla="*/ 0 w 21"/>
                <a:gd name="T5" fmla="*/ 13 h 13"/>
                <a:gd name="T6" fmla="*/ 20 w 21"/>
                <a:gd name="T7" fmla="*/ 13 h 13"/>
                <a:gd name="T8" fmla="*/ 21 w 21"/>
                <a:gd name="T9" fmla="*/ 6 h 13"/>
                <a:gd name="T10" fmla="*/ 20 w 21"/>
                <a:gd name="T11" fmla="*/ 0 h 13"/>
              </a:gdLst>
              <a:ahLst/>
              <a:cxnLst>
                <a:cxn ang="0">
                  <a:pos x="T0" y="T1"/>
                </a:cxn>
                <a:cxn ang="0">
                  <a:pos x="T2" y="T3"/>
                </a:cxn>
                <a:cxn ang="0">
                  <a:pos x="T4" y="T5"/>
                </a:cxn>
                <a:cxn ang="0">
                  <a:pos x="T6" y="T7"/>
                </a:cxn>
                <a:cxn ang="0">
                  <a:pos x="T8" y="T9"/>
                </a:cxn>
                <a:cxn ang="0">
                  <a:pos x="T10" y="T11"/>
                </a:cxn>
              </a:cxnLst>
              <a:rect l="0" t="0" r="r" b="b"/>
              <a:pathLst>
                <a:path w="21" h="13">
                  <a:moveTo>
                    <a:pt x="20" y="0"/>
                  </a:moveTo>
                  <a:cubicBezTo>
                    <a:pt x="0" y="0"/>
                    <a:pt x="0" y="0"/>
                    <a:pt x="0" y="0"/>
                  </a:cubicBezTo>
                  <a:cubicBezTo>
                    <a:pt x="0" y="13"/>
                    <a:pt x="0" y="13"/>
                    <a:pt x="0" y="13"/>
                  </a:cubicBezTo>
                  <a:cubicBezTo>
                    <a:pt x="20" y="13"/>
                    <a:pt x="20" y="13"/>
                    <a:pt x="20" y="13"/>
                  </a:cubicBezTo>
                  <a:cubicBezTo>
                    <a:pt x="20" y="11"/>
                    <a:pt x="21" y="9"/>
                    <a:pt x="21" y="6"/>
                  </a:cubicBezTo>
                  <a:cubicBezTo>
                    <a:pt x="21" y="4"/>
                    <a:pt x="20" y="2"/>
                    <a:pt x="20" y="0"/>
                  </a:cubicBezTo>
                </a:path>
              </a:pathLst>
            </a:custGeom>
            <a:solidFill>
              <a:srgbClr val="373E3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sz="1867">
                <a:solidFill>
                  <a:prstClr val="black"/>
                </a:solidFill>
              </a:endParaRPr>
            </a:p>
          </p:txBody>
        </p:sp>
        <p:sp>
          <p:nvSpPr>
            <p:cNvPr id="69" name="Oval 39"/>
            <p:cNvSpPr>
              <a:spLocks noChangeArrowheads="1"/>
            </p:cNvSpPr>
            <p:nvPr/>
          </p:nvSpPr>
          <p:spPr bwMode="auto">
            <a:xfrm>
              <a:off x="5538196" y="2994469"/>
              <a:ext cx="60912" cy="62363"/>
            </a:xfrm>
            <a:prstGeom prst="ellipse">
              <a:avLst/>
            </a:prstGeom>
            <a:solidFill>
              <a:srgbClr val="E6EAE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sz="1867">
                <a:solidFill>
                  <a:prstClr val="black"/>
                </a:solidFill>
              </a:endParaRPr>
            </a:p>
          </p:txBody>
        </p:sp>
        <p:sp>
          <p:nvSpPr>
            <p:cNvPr id="70" name="Oval 40"/>
            <p:cNvSpPr>
              <a:spLocks noChangeArrowheads="1"/>
            </p:cNvSpPr>
            <p:nvPr/>
          </p:nvSpPr>
          <p:spPr bwMode="auto">
            <a:xfrm>
              <a:off x="5874661" y="2997369"/>
              <a:ext cx="62363" cy="59462"/>
            </a:xfrm>
            <a:prstGeom prst="ellipse">
              <a:avLst/>
            </a:prstGeom>
            <a:solidFill>
              <a:srgbClr val="45444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sz="1867">
                <a:solidFill>
                  <a:prstClr val="black"/>
                </a:solidFill>
              </a:endParaRPr>
            </a:p>
          </p:txBody>
        </p:sp>
        <p:sp>
          <p:nvSpPr>
            <p:cNvPr id="71" name="Freeform 43"/>
            <p:cNvSpPr>
              <a:spLocks noEditPoints="1"/>
            </p:cNvSpPr>
            <p:nvPr/>
          </p:nvSpPr>
          <p:spPr bwMode="auto">
            <a:xfrm>
              <a:off x="4299653" y="2997369"/>
              <a:ext cx="240747" cy="364022"/>
            </a:xfrm>
            <a:custGeom>
              <a:avLst/>
              <a:gdLst>
                <a:gd name="T0" fmla="*/ 63 w 70"/>
                <a:gd name="T1" fmla="*/ 23 h 106"/>
                <a:gd name="T2" fmla="*/ 51 w 70"/>
                <a:gd name="T3" fmla="*/ 38 h 106"/>
                <a:gd name="T4" fmla="*/ 42 w 70"/>
                <a:gd name="T5" fmla="*/ 25 h 106"/>
                <a:gd name="T6" fmla="*/ 42 w 70"/>
                <a:gd name="T7" fmla="*/ 24 h 106"/>
                <a:gd name="T8" fmla="*/ 41 w 70"/>
                <a:gd name="T9" fmla="*/ 25 h 106"/>
                <a:gd name="T10" fmla="*/ 33 w 70"/>
                <a:gd name="T11" fmla="*/ 35 h 106"/>
                <a:gd name="T12" fmla="*/ 34 w 70"/>
                <a:gd name="T13" fmla="*/ 37 h 106"/>
                <a:gd name="T14" fmla="*/ 42 w 70"/>
                <a:gd name="T15" fmla="*/ 28 h 106"/>
                <a:gd name="T16" fmla="*/ 51 w 70"/>
                <a:gd name="T17" fmla="*/ 40 h 106"/>
                <a:gd name="T18" fmla="*/ 51 w 70"/>
                <a:gd name="T19" fmla="*/ 41 h 106"/>
                <a:gd name="T20" fmla="*/ 52 w 70"/>
                <a:gd name="T21" fmla="*/ 41 h 106"/>
                <a:gd name="T22" fmla="*/ 64 w 70"/>
                <a:gd name="T23" fmla="*/ 26 h 106"/>
                <a:gd name="T24" fmla="*/ 63 w 70"/>
                <a:gd name="T25" fmla="*/ 23 h 106"/>
                <a:gd name="T26" fmla="*/ 18 w 70"/>
                <a:gd name="T27" fmla="*/ 13 h 106"/>
                <a:gd name="T28" fmla="*/ 8 w 70"/>
                <a:gd name="T29" fmla="*/ 26 h 106"/>
                <a:gd name="T30" fmla="*/ 13 w 70"/>
                <a:gd name="T31" fmla="*/ 43 h 106"/>
                <a:gd name="T32" fmla="*/ 5 w 70"/>
                <a:gd name="T33" fmla="*/ 52 h 106"/>
                <a:gd name="T34" fmla="*/ 29 w 70"/>
                <a:gd name="T35" fmla="*/ 62 h 106"/>
                <a:gd name="T36" fmla="*/ 29 w 70"/>
                <a:gd name="T37" fmla="*/ 98 h 106"/>
                <a:gd name="T38" fmla="*/ 47 w 70"/>
                <a:gd name="T39" fmla="*/ 78 h 106"/>
                <a:gd name="T40" fmla="*/ 47 w 70"/>
                <a:gd name="T41" fmla="*/ 68 h 106"/>
                <a:gd name="T42" fmla="*/ 44 w 70"/>
                <a:gd name="T43" fmla="*/ 66 h 106"/>
                <a:gd name="T44" fmla="*/ 41 w 70"/>
                <a:gd name="T45" fmla="*/ 67 h 106"/>
                <a:gd name="T46" fmla="*/ 33 w 70"/>
                <a:gd name="T47" fmla="*/ 73 h 106"/>
                <a:gd name="T48" fmla="*/ 24 w 70"/>
                <a:gd name="T49" fmla="*/ 48 h 106"/>
                <a:gd name="T50" fmla="*/ 29 w 70"/>
                <a:gd name="T51" fmla="*/ 35 h 106"/>
                <a:gd name="T52" fmla="*/ 18 w 70"/>
                <a:gd name="T53" fmla="*/ 13 h 106"/>
                <a:gd name="T54" fmla="*/ 28 w 70"/>
                <a:gd name="T55" fmla="*/ 64 h 106"/>
                <a:gd name="T56" fmla="*/ 0 w 70"/>
                <a:gd name="T57" fmla="*/ 52 h 106"/>
                <a:gd name="T58" fmla="*/ 0 w 70"/>
                <a:gd name="T59" fmla="*/ 94 h 106"/>
                <a:gd name="T60" fmla="*/ 3 w 70"/>
                <a:gd name="T61" fmla="*/ 96 h 106"/>
                <a:gd name="T62" fmla="*/ 3 w 70"/>
                <a:gd name="T63" fmla="*/ 59 h 106"/>
                <a:gd name="T64" fmla="*/ 25 w 70"/>
                <a:gd name="T65" fmla="*/ 68 h 106"/>
                <a:gd name="T66" fmla="*/ 25 w 70"/>
                <a:gd name="T67" fmla="*/ 105 h 106"/>
                <a:gd name="T68" fmla="*/ 28 w 70"/>
                <a:gd name="T69" fmla="*/ 106 h 106"/>
                <a:gd name="T70" fmla="*/ 28 w 70"/>
                <a:gd name="T71" fmla="*/ 64 h 106"/>
                <a:gd name="T72" fmla="*/ 70 w 70"/>
                <a:gd name="T73" fmla="*/ 17 h 106"/>
                <a:gd name="T74" fmla="*/ 27 w 70"/>
                <a:gd name="T75" fmla="*/ 0 h 106"/>
                <a:gd name="T76" fmla="*/ 27 w 70"/>
                <a:gd name="T77" fmla="*/ 16 h 106"/>
                <a:gd name="T78" fmla="*/ 30 w 70"/>
                <a:gd name="T79" fmla="*/ 23 h 106"/>
                <a:gd name="T80" fmla="*/ 30 w 70"/>
                <a:gd name="T81" fmla="*/ 6 h 106"/>
                <a:gd name="T82" fmla="*/ 67 w 70"/>
                <a:gd name="T83" fmla="*/ 21 h 106"/>
                <a:gd name="T84" fmla="*/ 67 w 70"/>
                <a:gd name="T85" fmla="*/ 53 h 106"/>
                <a:gd name="T86" fmla="*/ 32 w 70"/>
                <a:gd name="T87" fmla="*/ 39 h 106"/>
                <a:gd name="T88" fmla="*/ 31 w 70"/>
                <a:gd name="T89" fmla="*/ 44 h 106"/>
                <a:gd name="T90" fmla="*/ 47 w 70"/>
                <a:gd name="T91" fmla="*/ 50 h 106"/>
                <a:gd name="T92" fmla="*/ 47 w 70"/>
                <a:gd name="T93" fmla="*/ 54 h 106"/>
                <a:gd name="T94" fmla="*/ 43 w 70"/>
                <a:gd name="T95" fmla="*/ 52 h 106"/>
                <a:gd name="T96" fmla="*/ 43 w 70"/>
                <a:gd name="T97" fmla="*/ 57 h 106"/>
                <a:gd name="T98" fmla="*/ 55 w 70"/>
                <a:gd name="T99" fmla="*/ 63 h 106"/>
                <a:gd name="T100" fmla="*/ 55 w 70"/>
                <a:gd name="T101" fmla="*/ 57 h 106"/>
                <a:gd name="T102" fmla="*/ 50 w 70"/>
                <a:gd name="T103" fmla="*/ 55 h 106"/>
                <a:gd name="T104" fmla="*/ 50 w 70"/>
                <a:gd name="T105" fmla="*/ 52 h 106"/>
                <a:gd name="T106" fmla="*/ 70 w 70"/>
                <a:gd name="T107" fmla="*/ 60 h 106"/>
                <a:gd name="T108" fmla="*/ 70 w 70"/>
                <a:gd name="T109" fmla="*/ 1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 h="106">
                  <a:moveTo>
                    <a:pt x="63" y="23"/>
                  </a:moveTo>
                  <a:cubicBezTo>
                    <a:pt x="51" y="38"/>
                    <a:pt x="51" y="38"/>
                    <a:pt x="51" y="38"/>
                  </a:cubicBezTo>
                  <a:cubicBezTo>
                    <a:pt x="42" y="25"/>
                    <a:pt x="42" y="25"/>
                    <a:pt x="42" y="25"/>
                  </a:cubicBezTo>
                  <a:cubicBezTo>
                    <a:pt x="42" y="24"/>
                    <a:pt x="42" y="24"/>
                    <a:pt x="42" y="24"/>
                  </a:cubicBezTo>
                  <a:cubicBezTo>
                    <a:pt x="41" y="25"/>
                    <a:pt x="41" y="25"/>
                    <a:pt x="41" y="25"/>
                  </a:cubicBezTo>
                  <a:cubicBezTo>
                    <a:pt x="33" y="35"/>
                    <a:pt x="33" y="35"/>
                    <a:pt x="33" y="35"/>
                  </a:cubicBezTo>
                  <a:cubicBezTo>
                    <a:pt x="34" y="37"/>
                    <a:pt x="34" y="37"/>
                    <a:pt x="34" y="37"/>
                  </a:cubicBezTo>
                  <a:cubicBezTo>
                    <a:pt x="42" y="28"/>
                    <a:pt x="42" y="28"/>
                    <a:pt x="42" y="28"/>
                  </a:cubicBezTo>
                  <a:cubicBezTo>
                    <a:pt x="51" y="40"/>
                    <a:pt x="51" y="40"/>
                    <a:pt x="51" y="40"/>
                  </a:cubicBezTo>
                  <a:cubicBezTo>
                    <a:pt x="51" y="41"/>
                    <a:pt x="51" y="41"/>
                    <a:pt x="51" y="41"/>
                  </a:cubicBezTo>
                  <a:cubicBezTo>
                    <a:pt x="52" y="41"/>
                    <a:pt x="52" y="41"/>
                    <a:pt x="52" y="41"/>
                  </a:cubicBezTo>
                  <a:cubicBezTo>
                    <a:pt x="64" y="26"/>
                    <a:pt x="64" y="26"/>
                    <a:pt x="64" y="26"/>
                  </a:cubicBezTo>
                  <a:lnTo>
                    <a:pt x="63" y="23"/>
                  </a:lnTo>
                  <a:close/>
                  <a:moveTo>
                    <a:pt x="18" y="13"/>
                  </a:moveTo>
                  <a:cubicBezTo>
                    <a:pt x="13" y="10"/>
                    <a:pt x="8" y="16"/>
                    <a:pt x="8" y="26"/>
                  </a:cubicBezTo>
                  <a:cubicBezTo>
                    <a:pt x="8" y="33"/>
                    <a:pt x="10" y="39"/>
                    <a:pt x="13" y="43"/>
                  </a:cubicBezTo>
                  <a:cubicBezTo>
                    <a:pt x="10" y="45"/>
                    <a:pt x="7" y="48"/>
                    <a:pt x="5" y="52"/>
                  </a:cubicBezTo>
                  <a:cubicBezTo>
                    <a:pt x="29" y="62"/>
                    <a:pt x="29" y="62"/>
                    <a:pt x="29" y="62"/>
                  </a:cubicBezTo>
                  <a:cubicBezTo>
                    <a:pt x="29" y="98"/>
                    <a:pt x="29" y="98"/>
                    <a:pt x="29" y="98"/>
                  </a:cubicBezTo>
                  <a:cubicBezTo>
                    <a:pt x="47" y="78"/>
                    <a:pt x="47" y="78"/>
                    <a:pt x="47" y="78"/>
                  </a:cubicBezTo>
                  <a:cubicBezTo>
                    <a:pt x="49" y="76"/>
                    <a:pt x="48" y="72"/>
                    <a:pt x="47" y="68"/>
                  </a:cubicBezTo>
                  <a:cubicBezTo>
                    <a:pt x="46" y="67"/>
                    <a:pt x="45" y="66"/>
                    <a:pt x="44" y="66"/>
                  </a:cubicBezTo>
                  <a:cubicBezTo>
                    <a:pt x="43" y="65"/>
                    <a:pt x="42" y="65"/>
                    <a:pt x="41" y="67"/>
                  </a:cubicBezTo>
                  <a:cubicBezTo>
                    <a:pt x="33" y="73"/>
                    <a:pt x="33" y="73"/>
                    <a:pt x="33" y="73"/>
                  </a:cubicBezTo>
                  <a:cubicBezTo>
                    <a:pt x="32" y="65"/>
                    <a:pt x="29" y="56"/>
                    <a:pt x="24" y="48"/>
                  </a:cubicBezTo>
                  <a:cubicBezTo>
                    <a:pt x="27" y="46"/>
                    <a:pt x="29" y="41"/>
                    <a:pt x="29" y="35"/>
                  </a:cubicBezTo>
                  <a:cubicBezTo>
                    <a:pt x="29" y="25"/>
                    <a:pt x="24" y="15"/>
                    <a:pt x="18" y="13"/>
                  </a:cubicBezTo>
                  <a:close/>
                  <a:moveTo>
                    <a:pt x="28" y="64"/>
                  </a:moveTo>
                  <a:cubicBezTo>
                    <a:pt x="0" y="52"/>
                    <a:pt x="0" y="52"/>
                    <a:pt x="0" y="52"/>
                  </a:cubicBezTo>
                  <a:cubicBezTo>
                    <a:pt x="0" y="94"/>
                    <a:pt x="0" y="94"/>
                    <a:pt x="0" y="94"/>
                  </a:cubicBezTo>
                  <a:cubicBezTo>
                    <a:pt x="3" y="96"/>
                    <a:pt x="3" y="96"/>
                    <a:pt x="3" y="96"/>
                  </a:cubicBezTo>
                  <a:cubicBezTo>
                    <a:pt x="3" y="59"/>
                    <a:pt x="3" y="59"/>
                    <a:pt x="3" y="59"/>
                  </a:cubicBezTo>
                  <a:cubicBezTo>
                    <a:pt x="25" y="68"/>
                    <a:pt x="25" y="68"/>
                    <a:pt x="25" y="68"/>
                  </a:cubicBezTo>
                  <a:cubicBezTo>
                    <a:pt x="25" y="105"/>
                    <a:pt x="25" y="105"/>
                    <a:pt x="25" y="105"/>
                  </a:cubicBezTo>
                  <a:cubicBezTo>
                    <a:pt x="28" y="106"/>
                    <a:pt x="28" y="106"/>
                    <a:pt x="28" y="106"/>
                  </a:cubicBezTo>
                  <a:lnTo>
                    <a:pt x="28" y="64"/>
                  </a:lnTo>
                  <a:close/>
                  <a:moveTo>
                    <a:pt x="70" y="17"/>
                  </a:moveTo>
                  <a:cubicBezTo>
                    <a:pt x="27" y="0"/>
                    <a:pt x="27" y="0"/>
                    <a:pt x="27" y="0"/>
                  </a:cubicBezTo>
                  <a:cubicBezTo>
                    <a:pt x="27" y="16"/>
                    <a:pt x="27" y="16"/>
                    <a:pt x="27" y="16"/>
                  </a:cubicBezTo>
                  <a:cubicBezTo>
                    <a:pt x="28" y="18"/>
                    <a:pt x="29" y="21"/>
                    <a:pt x="30" y="23"/>
                  </a:cubicBezTo>
                  <a:cubicBezTo>
                    <a:pt x="30" y="6"/>
                    <a:pt x="30" y="6"/>
                    <a:pt x="30" y="6"/>
                  </a:cubicBezTo>
                  <a:cubicBezTo>
                    <a:pt x="67" y="21"/>
                    <a:pt x="67" y="21"/>
                    <a:pt x="67" y="21"/>
                  </a:cubicBezTo>
                  <a:cubicBezTo>
                    <a:pt x="67" y="53"/>
                    <a:pt x="67" y="53"/>
                    <a:pt x="67" y="53"/>
                  </a:cubicBezTo>
                  <a:cubicBezTo>
                    <a:pt x="32" y="39"/>
                    <a:pt x="32" y="39"/>
                    <a:pt x="32" y="39"/>
                  </a:cubicBezTo>
                  <a:cubicBezTo>
                    <a:pt x="32" y="40"/>
                    <a:pt x="31" y="42"/>
                    <a:pt x="31" y="44"/>
                  </a:cubicBezTo>
                  <a:cubicBezTo>
                    <a:pt x="47" y="50"/>
                    <a:pt x="47" y="50"/>
                    <a:pt x="47" y="50"/>
                  </a:cubicBezTo>
                  <a:cubicBezTo>
                    <a:pt x="47" y="54"/>
                    <a:pt x="47" y="54"/>
                    <a:pt x="47" y="54"/>
                  </a:cubicBezTo>
                  <a:cubicBezTo>
                    <a:pt x="43" y="52"/>
                    <a:pt x="43" y="52"/>
                    <a:pt x="43" y="52"/>
                  </a:cubicBezTo>
                  <a:cubicBezTo>
                    <a:pt x="43" y="57"/>
                    <a:pt x="43" y="57"/>
                    <a:pt x="43" y="57"/>
                  </a:cubicBezTo>
                  <a:cubicBezTo>
                    <a:pt x="55" y="63"/>
                    <a:pt x="55" y="63"/>
                    <a:pt x="55" y="63"/>
                  </a:cubicBezTo>
                  <a:cubicBezTo>
                    <a:pt x="55" y="57"/>
                    <a:pt x="55" y="57"/>
                    <a:pt x="55" y="57"/>
                  </a:cubicBezTo>
                  <a:cubicBezTo>
                    <a:pt x="50" y="55"/>
                    <a:pt x="50" y="55"/>
                    <a:pt x="50" y="55"/>
                  </a:cubicBezTo>
                  <a:cubicBezTo>
                    <a:pt x="50" y="52"/>
                    <a:pt x="50" y="52"/>
                    <a:pt x="50" y="52"/>
                  </a:cubicBezTo>
                  <a:cubicBezTo>
                    <a:pt x="70" y="60"/>
                    <a:pt x="70" y="60"/>
                    <a:pt x="70" y="60"/>
                  </a:cubicBezTo>
                  <a:lnTo>
                    <a:pt x="70" y="17"/>
                  </a:lnTo>
                  <a:close/>
                </a:path>
              </a:pathLst>
            </a:custGeom>
            <a:solidFill>
              <a:schemeClr val="bg1"/>
            </a:solidFill>
            <a:ln>
              <a:noFill/>
            </a:ln>
          </p:spPr>
          <p:txBody>
            <a:bodyPr vert="horz" wrap="square" lIns="91440" tIns="45720" rIns="91440" bIns="45720" numCol="1" anchor="t" anchorCtr="0" compatLnSpc="1"/>
            <a:lstStyle/>
            <a:p>
              <a:pPr defTabSz="914377"/>
              <a:endParaRPr lang="zh-CN" altLang="en-US" sz="1867">
                <a:solidFill>
                  <a:prstClr val="black"/>
                </a:solidFill>
              </a:endParaRPr>
            </a:p>
          </p:txBody>
        </p:sp>
        <p:sp>
          <p:nvSpPr>
            <p:cNvPr id="72" name="文本框 131"/>
            <p:cNvSpPr txBox="1"/>
            <p:nvPr/>
          </p:nvSpPr>
          <p:spPr>
            <a:xfrm>
              <a:off x="5586055" y="2483506"/>
              <a:ext cx="458299" cy="438581"/>
            </a:xfrm>
            <a:prstGeom prst="rect">
              <a:avLst/>
            </a:prstGeom>
            <a:noFill/>
          </p:spPr>
          <p:txBody>
            <a:bodyPr wrap="none" lIns="91440" tIns="45720" rIns="91440" bIns="45720" rtlCol="0">
              <a:spAutoFit/>
            </a:bodyPr>
            <a:lstStyle/>
            <a:p>
              <a:pPr defTabSz="914377"/>
              <a:r>
                <a:rPr lang="en-US" altLang="zh-CN" sz="3200" dirty="0">
                  <a:solidFill>
                    <a:srgbClr val="605E5E"/>
                  </a:solidFill>
                  <a:latin typeface="Impact" panose="020B0806030902050204" pitchFamily="34" charset="0"/>
                  <a:cs typeface="Aharoni" panose="02010803020104030203" pitchFamily="2" charset="-79"/>
                </a:rPr>
                <a:t>02</a:t>
              </a:r>
              <a:endParaRPr lang="zh-CN" altLang="en-US" sz="3200" dirty="0">
                <a:solidFill>
                  <a:srgbClr val="605E5E"/>
                </a:solidFill>
                <a:latin typeface="Impact" panose="020B0806030902050204" pitchFamily="34" charset="0"/>
                <a:cs typeface="Aharoni" panose="02010803020104030203" pitchFamily="2" charset="-79"/>
              </a:endParaRPr>
            </a:p>
          </p:txBody>
        </p:sp>
        <p:sp>
          <p:nvSpPr>
            <p:cNvPr id="73" name="文本框 132"/>
            <p:cNvSpPr txBox="1"/>
            <p:nvPr/>
          </p:nvSpPr>
          <p:spPr>
            <a:xfrm>
              <a:off x="5601823" y="3067386"/>
              <a:ext cx="1158923" cy="284742"/>
            </a:xfrm>
            <a:prstGeom prst="rect">
              <a:avLst/>
            </a:prstGeom>
            <a:noFill/>
          </p:spPr>
          <p:txBody>
            <a:bodyPr wrap="none" lIns="91440" tIns="45720" rIns="91440" bIns="45720" rtlCol="0">
              <a:spAutoFit/>
            </a:bodyPr>
            <a:lstStyle/>
            <a:p>
              <a:pPr defTabSz="914377"/>
              <a:r>
                <a:rPr lang="en-US" altLang="zh-CN" sz="1867" dirty="0">
                  <a:solidFill>
                    <a:srgbClr val="605E5E"/>
                  </a:solidFill>
                  <a:latin typeface="Tahoma" panose="020B0604030504040204" pitchFamily="34" charset="0"/>
                  <a:ea typeface="Tahoma" panose="020B0604030504040204" pitchFamily="34" charset="0"/>
                  <a:cs typeface="Tahoma" panose="020B0604030504040204" pitchFamily="34" charset="0"/>
                </a:rPr>
                <a:t>Sample Text.</a:t>
              </a:r>
              <a:endParaRPr lang="zh-CN" altLang="en-US" sz="1867" dirty="0">
                <a:solidFill>
                  <a:srgbClr val="605E5E"/>
                </a:solidFill>
                <a:latin typeface="Tahoma" panose="020B0604030504040204" pitchFamily="34" charset="0"/>
                <a:cs typeface="Tahoma" panose="020B0604030504040204" pitchFamily="34" charset="0"/>
              </a:endParaRPr>
            </a:p>
          </p:txBody>
        </p:sp>
      </p:grpSp>
      <p:sp>
        <p:nvSpPr>
          <p:cNvPr id="74" name="文本框 8"/>
          <p:cNvSpPr txBox="1"/>
          <p:nvPr/>
        </p:nvSpPr>
        <p:spPr>
          <a:xfrm>
            <a:off x="1708272" y="4538114"/>
            <a:ext cx="2885289" cy="718017"/>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400" b="1" dirty="0">
                <a:solidFill>
                  <a:srgbClr val="E74C2E"/>
                </a:solidFill>
                <a:latin typeface="微软雅黑" panose="020B0503020204020204" pitchFamily="34" charset="-122"/>
                <a:ea typeface="微软雅黑" panose="020B0503020204020204" pitchFamily="34" charset="-122"/>
              </a:rPr>
              <a:t>请在此输入你的标题</a:t>
            </a:r>
            <a:endParaRPr lang="en-US" altLang="zh-CN" sz="1400" b="1" dirty="0">
              <a:solidFill>
                <a:srgbClr val="E74C2E"/>
              </a:solidFill>
              <a:latin typeface="微软雅黑" panose="020B0503020204020204" pitchFamily="34" charset="-122"/>
              <a:ea typeface="微软雅黑" panose="020B0503020204020204" pitchFamily="34" charset="-122"/>
            </a:endParaRPr>
          </a:p>
          <a:p>
            <a:pPr algn="r"/>
            <a:r>
              <a:rPr lang="zh-CN" altLang="en-US" sz="1333" b="1" dirty="0">
                <a:solidFill>
                  <a:prstClr val="black">
                    <a:lumMod val="50000"/>
                    <a:lumOff val="50000"/>
                  </a:prstClr>
                </a:solidFill>
                <a:latin typeface="微软雅黑" panose="020B0503020204020204" pitchFamily="34" charset="-122"/>
                <a:ea typeface="微软雅黑" panose="020B0503020204020204" pitchFamily="34" charset="-122"/>
              </a:rPr>
              <a:t>请在此粘贴或者输入你的文字内容</a:t>
            </a:r>
            <a:endParaRPr lang="en-US" altLang="zh-CN" sz="1333" b="1" dirty="0">
              <a:solidFill>
                <a:prstClr val="black">
                  <a:lumMod val="50000"/>
                  <a:lumOff val="50000"/>
                </a:prstClr>
              </a:solidFill>
              <a:latin typeface="微软雅黑" panose="020B0503020204020204" pitchFamily="34" charset="-122"/>
              <a:ea typeface="微软雅黑" panose="020B0503020204020204" pitchFamily="34" charset="-122"/>
            </a:endParaRPr>
          </a:p>
          <a:p>
            <a:pPr algn="r"/>
            <a:r>
              <a:rPr lang="zh-CN" altLang="en-US" sz="1333" b="1" dirty="0">
                <a:solidFill>
                  <a:prstClr val="black">
                    <a:lumMod val="50000"/>
                    <a:lumOff val="50000"/>
                  </a:prstClr>
                </a:solidFill>
                <a:latin typeface="微软雅黑" panose="020B0503020204020204" pitchFamily="34" charset="-122"/>
                <a:ea typeface="微软雅黑" panose="020B0503020204020204" pitchFamily="34" charset="-122"/>
              </a:rPr>
              <a:t>请在此粘贴或者输入你的文字内容</a:t>
            </a:r>
            <a:endParaRPr lang="en-US" altLang="zh-CN" sz="1333" b="1"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75" name="文本框 8"/>
          <p:cNvSpPr txBox="1"/>
          <p:nvPr/>
        </p:nvSpPr>
        <p:spPr>
          <a:xfrm>
            <a:off x="8006437" y="3340415"/>
            <a:ext cx="2885289" cy="718017"/>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E74C2E"/>
                </a:solidFill>
                <a:latin typeface="微软雅黑" panose="020B0503020204020204" pitchFamily="34" charset="-122"/>
                <a:ea typeface="微软雅黑" panose="020B0503020204020204" pitchFamily="34" charset="-122"/>
              </a:rPr>
              <a:t>请在此输入你的标题</a:t>
            </a:r>
            <a:endParaRPr lang="en-US" altLang="zh-CN" sz="1400" b="1" dirty="0">
              <a:solidFill>
                <a:srgbClr val="E74C2E"/>
              </a:solidFill>
              <a:latin typeface="微软雅黑" panose="020B0503020204020204" pitchFamily="34" charset="-122"/>
              <a:ea typeface="微软雅黑" panose="020B0503020204020204" pitchFamily="34" charset="-122"/>
            </a:endParaRPr>
          </a:p>
          <a:p>
            <a:r>
              <a:rPr lang="zh-CN" altLang="en-US" sz="1333" b="1" dirty="0">
                <a:solidFill>
                  <a:prstClr val="black">
                    <a:lumMod val="50000"/>
                    <a:lumOff val="50000"/>
                  </a:prstClr>
                </a:solidFill>
                <a:latin typeface="微软雅黑" panose="020B0503020204020204" pitchFamily="34" charset="-122"/>
                <a:ea typeface="微软雅黑" panose="020B0503020204020204" pitchFamily="34" charset="-122"/>
              </a:rPr>
              <a:t>请在此粘贴或者输入你的文字内容</a:t>
            </a:r>
            <a:endParaRPr lang="en-US" altLang="zh-CN" sz="1333" b="1" dirty="0">
              <a:solidFill>
                <a:prstClr val="black">
                  <a:lumMod val="50000"/>
                  <a:lumOff val="50000"/>
                </a:prstClr>
              </a:solidFill>
              <a:latin typeface="微软雅黑" panose="020B0503020204020204" pitchFamily="34" charset="-122"/>
              <a:ea typeface="微软雅黑" panose="020B0503020204020204" pitchFamily="34" charset="-122"/>
            </a:endParaRPr>
          </a:p>
          <a:p>
            <a:r>
              <a:rPr lang="zh-CN" altLang="en-US" sz="1333" b="1" dirty="0">
                <a:solidFill>
                  <a:prstClr val="black">
                    <a:lumMod val="50000"/>
                    <a:lumOff val="50000"/>
                  </a:prstClr>
                </a:solidFill>
                <a:latin typeface="微软雅黑" panose="020B0503020204020204" pitchFamily="34" charset="-122"/>
                <a:ea typeface="微软雅黑" panose="020B0503020204020204" pitchFamily="34" charset="-122"/>
              </a:rPr>
              <a:t>请在此粘贴或者输入你的文字内容</a:t>
            </a:r>
            <a:endParaRPr lang="en-US" altLang="zh-CN" sz="1333" b="1"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76" name="文本框 8"/>
          <p:cNvSpPr txBox="1"/>
          <p:nvPr/>
        </p:nvSpPr>
        <p:spPr>
          <a:xfrm>
            <a:off x="1724382" y="2330830"/>
            <a:ext cx="2885289" cy="718017"/>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400" b="1" dirty="0">
                <a:solidFill>
                  <a:srgbClr val="E74C2E"/>
                </a:solidFill>
                <a:latin typeface="微软雅黑" panose="020B0503020204020204" pitchFamily="34" charset="-122"/>
                <a:ea typeface="微软雅黑" panose="020B0503020204020204" pitchFamily="34" charset="-122"/>
              </a:rPr>
              <a:t>请在此输入你的标题</a:t>
            </a:r>
            <a:endParaRPr lang="en-US" altLang="zh-CN" sz="1400" b="1" dirty="0">
              <a:solidFill>
                <a:srgbClr val="E74C2E"/>
              </a:solidFill>
              <a:latin typeface="微软雅黑" panose="020B0503020204020204" pitchFamily="34" charset="-122"/>
              <a:ea typeface="微软雅黑" panose="020B0503020204020204" pitchFamily="34" charset="-122"/>
            </a:endParaRPr>
          </a:p>
          <a:p>
            <a:pPr algn="r"/>
            <a:r>
              <a:rPr lang="zh-CN" altLang="en-US" sz="1333" b="1" dirty="0">
                <a:solidFill>
                  <a:prstClr val="black">
                    <a:lumMod val="50000"/>
                    <a:lumOff val="50000"/>
                  </a:prstClr>
                </a:solidFill>
                <a:latin typeface="微软雅黑" panose="020B0503020204020204" pitchFamily="34" charset="-122"/>
                <a:ea typeface="微软雅黑" panose="020B0503020204020204" pitchFamily="34" charset="-122"/>
              </a:rPr>
              <a:t>请在此粘贴或者输入你的文字内容</a:t>
            </a:r>
            <a:endParaRPr lang="en-US" altLang="zh-CN" sz="1333" b="1" dirty="0">
              <a:solidFill>
                <a:prstClr val="black">
                  <a:lumMod val="50000"/>
                  <a:lumOff val="50000"/>
                </a:prstClr>
              </a:solidFill>
              <a:latin typeface="微软雅黑" panose="020B0503020204020204" pitchFamily="34" charset="-122"/>
              <a:ea typeface="微软雅黑" panose="020B0503020204020204" pitchFamily="34" charset="-122"/>
            </a:endParaRPr>
          </a:p>
          <a:p>
            <a:pPr algn="r"/>
            <a:r>
              <a:rPr lang="zh-CN" altLang="en-US" sz="1333" b="1" dirty="0">
                <a:solidFill>
                  <a:prstClr val="black">
                    <a:lumMod val="50000"/>
                    <a:lumOff val="50000"/>
                  </a:prstClr>
                </a:solidFill>
                <a:latin typeface="微软雅黑" panose="020B0503020204020204" pitchFamily="34" charset="-122"/>
                <a:ea typeface="微软雅黑" panose="020B0503020204020204" pitchFamily="34" charset="-122"/>
              </a:rPr>
              <a:t>请在此粘贴或者输入你的文字内容</a:t>
            </a:r>
            <a:endParaRPr lang="en-US" altLang="zh-CN" sz="1333" b="1"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77" name="文本框 8"/>
          <p:cNvSpPr txBox="1"/>
          <p:nvPr/>
        </p:nvSpPr>
        <p:spPr>
          <a:xfrm>
            <a:off x="8012293" y="1359986"/>
            <a:ext cx="2885289" cy="718017"/>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E74C2E"/>
                </a:solidFill>
                <a:latin typeface="微软雅黑" panose="020B0503020204020204" pitchFamily="34" charset="-122"/>
                <a:ea typeface="微软雅黑" panose="020B0503020204020204" pitchFamily="34" charset="-122"/>
              </a:rPr>
              <a:t>请在此输入你的标题</a:t>
            </a:r>
            <a:endParaRPr lang="en-US" altLang="zh-CN" sz="1400" b="1" dirty="0">
              <a:solidFill>
                <a:srgbClr val="E74C2E"/>
              </a:solidFill>
              <a:latin typeface="微软雅黑" panose="020B0503020204020204" pitchFamily="34" charset="-122"/>
              <a:ea typeface="微软雅黑" panose="020B0503020204020204" pitchFamily="34" charset="-122"/>
            </a:endParaRPr>
          </a:p>
          <a:p>
            <a:r>
              <a:rPr lang="zh-CN" altLang="en-US" sz="1333" b="1" dirty="0">
                <a:solidFill>
                  <a:prstClr val="black">
                    <a:lumMod val="50000"/>
                    <a:lumOff val="50000"/>
                  </a:prstClr>
                </a:solidFill>
                <a:latin typeface="微软雅黑" panose="020B0503020204020204" pitchFamily="34" charset="-122"/>
                <a:ea typeface="微软雅黑" panose="020B0503020204020204" pitchFamily="34" charset="-122"/>
              </a:rPr>
              <a:t>请在此粘贴或者输入你的文字内容</a:t>
            </a:r>
            <a:endParaRPr lang="en-US" altLang="zh-CN" sz="1333" b="1" dirty="0">
              <a:solidFill>
                <a:prstClr val="black">
                  <a:lumMod val="50000"/>
                  <a:lumOff val="50000"/>
                </a:prstClr>
              </a:solidFill>
              <a:latin typeface="微软雅黑" panose="020B0503020204020204" pitchFamily="34" charset="-122"/>
              <a:ea typeface="微软雅黑" panose="020B0503020204020204" pitchFamily="34" charset="-122"/>
            </a:endParaRPr>
          </a:p>
          <a:p>
            <a:r>
              <a:rPr lang="zh-CN" altLang="en-US" sz="1333" b="1" dirty="0">
                <a:solidFill>
                  <a:prstClr val="black">
                    <a:lumMod val="50000"/>
                    <a:lumOff val="50000"/>
                  </a:prstClr>
                </a:solidFill>
                <a:latin typeface="微软雅黑" panose="020B0503020204020204" pitchFamily="34" charset="-122"/>
                <a:ea typeface="微软雅黑" panose="020B0503020204020204" pitchFamily="34" charset="-122"/>
              </a:rPr>
              <a:t>请在此粘贴或者输入你的文字内容</a:t>
            </a:r>
            <a:endParaRPr lang="en-US" altLang="zh-CN" sz="1333" b="1" dirty="0">
              <a:solidFill>
                <a:prstClr val="black">
                  <a:lumMod val="50000"/>
                  <a:lumOff val="50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29041596"/>
      </p:ext>
    </p:extLst>
  </p:cSld>
  <p:clrMapOvr>
    <a:masterClrMapping/>
  </p:clrMapOvr>
  <mc:AlternateContent xmlns:mc="http://schemas.openxmlformats.org/markup-compatibility/2006">
    <mc:Choice xmlns:p14="http://schemas.microsoft.com/office/powerpoint/2010/main" Requires="p14">
      <p:transition spd="slow" p14:dur="1600" advTm="0">
        <p14:prism isInverted="1"/>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 presetClass="entr" presetSubtype="1"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ppt_x"/>
                                          </p:val>
                                        </p:tav>
                                        <p:tav tm="100000">
                                          <p:val>
                                            <p:strVal val="#ppt_x"/>
                                          </p:val>
                                        </p:tav>
                                      </p:tavLst>
                                    </p:anim>
                                    <p:anim calcmode="lin" valueType="num">
                                      <p:cBhvr additive="base">
                                        <p:cTn id="18" dur="500" fill="hold"/>
                                        <p:tgtEl>
                                          <p:spTgt spid="49"/>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2" presetClass="entr" presetSubtype="1" fill="hold" nodeType="afterEffect">
                                  <p:stCondLst>
                                    <p:cond delay="0"/>
                                  </p:stCondLst>
                                  <p:childTnLst>
                                    <p:set>
                                      <p:cBhvr>
                                        <p:cTn id="21" dur="1" fill="hold">
                                          <p:stCondLst>
                                            <p:cond delay="0"/>
                                          </p:stCondLst>
                                        </p:cTn>
                                        <p:tgtEl>
                                          <p:spTgt spid="62"/>
                                        </p:tgtEl>
                                        <p:attrNameLst>
                                          <p:attrName>style.visibility</p:attrName>
                                        </p:attrNameLst>
                                      </p:cBhvr>
                                      <p:to>
                                        <p:strVal val="visible"/>
                                      </p:to>
                                    </p:set>
                                    <p:anim calcmode="lin" valueType="num">
                                      <p:cBhvr additive="base">
                                        <p:cTn id="22" dur="500" fill="hold"/>
                                        <p:tgtEl>
                                          <p:spTgt spid="62"/>
                                        </p:tgtEl>
                                        <p:attrNameLst>
                                          <p:attrName>ppt_x</p:attrName>
                                        </p:attrNameLst>
                                      </p:cBhvr>
                                      <p:tavLst>
                                        <p:tav tm="0">
                                          <p:val>
                                            <p:strVal val="#ppt_x"/>
                                          </p:val>
                                        </p:tav>
                                        <p:tav tm="100000">
                                          <p:val>
                                            <p:strVal val="#ppt_x"/>
                                          </p:val>
                                        </p:tav>
                                      </p:tavLst>
                                    </p:anim>
                                    <p:anim calcmode="lin" valueType="num">
                                      <p:cBhvr additive="base">
                                        <p:cTn id="23" dur="500" fill="hold"/>
                                        <p:tgtEl>
                                          <p:spTgt spid="62"/>
                                        </p:tgtEl>
                                        <p:attrNameLst>
                                          <p:attrName>ppt_y</p:attrName>
                                        </p:attrNameLst>
                                      </p:cBhvr>
                                      <p:tavLst>
                                        <p:tav tm="0">
                                          <p:val>
                                            <p:strVal val="0-#ppt_h/2"/>
                                          </p:val>
                                        </p:tav>
                                        <p:tav tm="100000">
                                          <p:val>
                                            <p:strVal val="#ppt_y"/>
                                          </p:val>
                                        </p:tav>
                                      </p:tavLst>
                                    </p:anim>
                                  </p:childTnLst>
                                </p:cTn>
                              </p:par>
                            </p:childTnLst>
                          </p:cTn>
                        </p:par>
                        <p:par>
                          <p:cTn id="24" fill="hold">
                            <p:stCondLst>
                              <p:cond delay="1000"/>
                            </p:stCondLst>
                            <p:childTnLst>
                              <p:par>
                                <p:cTn id="25" presetID="2" presetClass="entr" presetSubtype="1"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0-#ppt_h/2"/>
                                          </p:val>
                                        </p:tav>
                                        <p:tav tm="100000">
                                          <p:val>
                                            <p:strVal val="#ppt_y"/>
                                          </p:val>
                                        </p:tav>
                                      </p:tavLst>
                                    </p:anim>
                                  </p:childTnLst>
                                </p:cTn>
                              </p:par>
                            </p:childTnLst>
                          </p:cTn>
                        </p:par>
                        <p:par>
                          <p:cTn id="29" fill="hold">
                            <p:stCondLst>
                              <p:cond delay="1500"/>
                            </p:stCondLst>
                            <p:childTnLst>
                              <p:par>
                                <p:cTn id="30" presetID="2" presetClass="entr" presetSubtype="1" fill="hold" nodeType="after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ppt_x"/>
                                          </p:val>
                                        </p:tav>
                                        <p:tav tm="100000">
                                          <p:val>
                                            <p:strVal val="#ppt_x"/>
                                          </p:val>
                                        </p:tav>
                                      </p:tavLst>
                                    </p:anim>
                                    <p:anim calcmode="lin" valueType="num">
                                      <p:cBhvr additive="base">
                                        <p:cTn id="33" dur="500" fill="hold"/>
                                        <p:tgtEl>
                                          <p:spTgt spid="36"/>
                                        </p:tgtEl>
                                        <p:attrNameLst>
                                          <p:attrName>ppt_y</p:attrName>
                                        </p:attrNameLst>
                                      </p:cBhvr>
                                      <p:tavLst>
                                        <p:tav tm="0">
                                          <p:val>
                                            <p:strVal val="0-#ppt_h/2"/>
                                          </p:val>
                                        </p:tav>
                                        <p:tav tm="100000">
                                          <p:val>
                                            <p:strVal val="#ppt_y"/>
                                          </p:val>
                                        </p:tav>
                                      </p:tavLst>
                                    </p:anim>
                                  </p:childTnLst>
                                </p:cTn>
                              </p:par>
                            </p:childTnLst>
                          </p:cTn>
                        </p:par>
                        <p:par>
                          <p:cTn id="34" fill="hold">
                            <p:stCondLst>
                              <p:cond delay="2000"/>
                            </p:stCondLst>
                            <p:childTnLst>
                              <p:par>
                                <p:cTn id="35" presetID="2" presetClass="entr" presetSubtype="8" fill="hold" grpId="0" nodeType="afterEffect">
                                  <p:stCondLst>
                                    <p:cond delay="0"/>
                                  </p:stCondLst>
                                  <p:childTnLst>
                                    <p:set>
                                      <p:cBhvr>
                                        <p:cTn id="36" dur="1" fill="hold">
                                          <p:stCondLst>
                                            <p:cond delay="0"/>
                                          </p:stCondLst>
                                        </p:cTn>
                                        <p:tgtEl>
                                          <p:spTgt spid="74"/>
                                        </p:tgtEl>
                                        <p:attrNameLst>
                                          <p:attrName>style.visibility</p:attrName>
                                        </p:attrNameLst>
                                      </p:cBhvr>
                                      <p:to>
                                        <p:strVal val="visible"/>
                                      </p:to>
                                    </p:set>
                                    <p:anim calcmode="lin" valueType="num">
                                      <p:cBhvr additive="base">
                                        <p:cTn id="37" dur="500" fill="hold"/>
                                        <p:tgtEl>
                                          <p:spTgt spid="74"/>
                                        </p:tgtEl>
                                        <p:attrNameLst>
                                          <p:attrName>ppt_x</p:attrName>
                                        </p:attrNameLst>
                                      </p:cBhvr>
                                      <p:tavLst>
                                        <p:tav tm="0">
                                          <p:val>
                                            <p:strVal val="0-#ppt_w/2"/>
                                          </p:val>
                                        </p:tav>
                                        <p:tav tm="100000">
                                          <p:val>
                                            <p:strVal val="#ppt_x"/>
                                          </p:val>
                                        </p:tav>
                                      </p:tavLst>
                                    </p:anim>
                                    <p:anim calcmode="lin" valueType="num">
                                      <p:cBhvr additive="base">
                                        <p:cTn id="38" dur="500" fill="hold"/>
                                        <p:tgtEl>
                                          <p:spTgt spid="74"/>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2" fill="hold" grpId="0" nodeType="afterEffect">
                                  <p:stCondLst>
                                    <p:cond delay="0"/>
                                  </p:stCondLst>
                                  <p:childTnLst>
                                    <p:set>
                                      <p:cBhvr>
                                        <p:cTn id="41" dur="1" fill="hold">
                                          <p:stCondLst>
                                            <p:cond delay="0"/>
                                          </p:stCondLst>
                                        </p:cTn>
                                        <p:tgtEl>
                                          <p:spTgt spid="75"/>
                                        </p:tgtEl>
                                        <p:attrNameLst>
                                          <p:attrName>style.visibility</p:attrName>
                                        </p:attrNameLst>
                                      </p:cBhvr>
                                      <p:to>
                                        <p:strVal val="visible"/>
                                      </p:to>
                                    </p:set>
                                    <p:anim calcmode="lin" valueType="num">
                                      <p:cBhvr additive="base">
                                        <p:cTn id="42" dur="500" fill="hold"/>
                                        <p:tgtEl>
                                          <p:spTgt spid="75"/>
                                        </p:tgtEl>
                                        <p:attrNameLst>
                                          <p:attrName>ppt_x</p:attrName>
                                        </p:attrNameLst>
                                      </p:cBhvr>
                                      <p:tavLst>
                                        <p:tav tm="0">
                                          <p:val>
                                            <p:strVal val="1+#ppt_w/2"/>
                                          </p:val>
                                        </p:tav>
                                        <p:tav tm="100000">
                                          <p:val>
                                            <p:strVal val="#ppt_x"/>
                                          </p:val>
                                        </p:tav>
                                      </p:tavLst>
                                    </p:anim>
                                    <p:anim calcmode="lin" valueType="num">
                                      <p:cBhvr additive="base">
                                        <p:cTn id="43" dur="500" fill="hold"/>
                                        <p:tgtEl>
                                          <p:spTgt spid="75"/>
                                        </p:tgtEl>
                                        <p:attrNameLst>
                                          <p:attrName>ppt_y</p:attrName>
                                        </p:attrNameLst>
                                      </p:cBhvr>
                                      <p:tavLst>
                                        <p:tav tm="0">
                                          <p:val>
                                            <p:strVal val="#ppt_y"/>
                                          </p:val>
                                        </p:tav>
                                        <p:tav tm="100000">
                                          <p:val>
                                            <p:strVal val="#ppt_y"/>
                                          </p:val>
                                        </p:tav>
                                      </p:tavLst>
                                    </p:anim>
                                  </p:childTnLst>
                                </p:cTn>
                              </p:par>
                            </p:childTnLst>
                          </p:cTn>
                        </p:par>
                        <p:par>
                          <p:cTn id="44" fill="hold">
                            <p:stCondLst>
                              <p:cond delay="3000"/>
                            </p:stCondLst>
                            <p:childTnLst>
                              <p:par>
                                <p:cTn id="45" presetID="2" presetClass="entr" presetSubtype="8" fill="hold" grpId="0" nodeType="afterEffect">
                                  <p:stCondLst>
                                    <p:cond delay="0"/>
                                  </p:stCondLst>
                                  <p:childTnLst>
                                    <p:set>
                                      <p:cBhvr>
                                        <p:cTn id="46" dur="1" fill="hold">
                                          <p:stCondLst>
                                            <p:cond delay="0"/>
                                          </p:stCondLst>
                                        </p:cTn>
                                        <p:tgtEl>
                                          <p:spTgt spid="76"/>
                                        </p:tgtEl>
                                        <p:attrNameLst>
                                          <p:attrName>style.visibility</p:attrName>
                                        </p:attrNameLst>
                                      </p:cBhvr>
                                      <p:to>
                                        <p:strVal val="visible"/>
                                      </p:to>
                                    </p:set>
                                    <p:anim calcmode="lin" valueType="num">
                                      <p:cBhvr additive="base">
                                        <p:cTn id="47" dur="500" fill="hold"/>
                                        <p:tgtEl>
                                          <p:spTgt spid="76"/>
                                        </p:tgtEl>
                                        <p:attrNameLst>
                                          <p:attrName>ppt_x</p:attrName>
                                        </p:attrNameLst>
                                      </p:cBhvr>
                                      <p:tavLst>
                                        <p:tav tm="0">
                                          <p:val>
                                            <p:strVal val="0-#ppt_w/2"/>
                                          </p:val>
                                        </p:tav>
                                        <p:tav tm="100000">
                                          <p:val>
                                            <p:strVal val="#ppt_x"/>
                                          </p:val>
                                        </p:tav>
                                      </p:tavLst>
                                    </p:anim>
                                    <p:anim calcmode="lin" valueType="num">
                                      <p:cBhvr additive="base">
                                        <p:cTn id="48" dur="500" fill="hold"/>
                                        <p:tgtEl>
                                          <p:spTgt spid="76"/>
                                        </p:tgtEl>
                                        <p:attrNameLst>
                                          <p:attrName>ppt_y</p:attrName>
                                        </p:attrNameLst>
                                      </p:cBhvr>
                                      <p:tavLst>
                                        <p:tav tm="0">
                                          <p:val>
                                            <p:strVal val="#ppt_y"/>
                                          </p:val>
                                        </p:tav>
                                        <p:tav tm="100000">
                                          <p:val>
                                            <p:strVal val="#ppt_y"/>
                                          </p:val>
                                        </p:tav>
                                      </p:tavLst>
                                    </p:anim>
                                  </p:childTnLst>
                                </p:cTn>
                              </p:par>
                            </p:childTnLst>
                          </p:cTn>
                        </p:par>
                        <p:par>
                          <p:cTn id="49" fill="hold">
                            <p:stCondLst>
                              <p:cond delay="3500"/>
                            </p:stCondLst>
                            <p:childTnLst>
                              <p:par>
                                <p:cTn id="50" presetID="2" presetClass="entr" presetSubtype="2" fill="hold" grpId="0" nodeType="afterEffect">
                                  <p:stCondLst>
                                    <p:cond delay="0"/>
                                  </p:stCondLst>
                                  <p:childTnLst>
                                    <p:set>
                                      <p:cBhvr>
                                        <p:cTn id="51" dur="1" fill="hold">
                                          <p:stCondLst>
                                            <p:cond delay="0"/>
                                          </p:stCondLst>
                                        </p:cTn>
                                        <p:tgtEl>
                                          <p:spTgt spid="77"/>
                                        </p:tgtEl>
                                        <p:attrNameLst>
                                          <p:attrName>style.visibility</p:attrName>
                                        </p:attrNameLst>
                                      </p:cBhvr>
                                      <p:to>
                                        <p:strVal val="visible"/>
                                      </p:to>
                                    </p:set>
                                    <p:anim calcmode="lin" valueType="num">
                                      <p:cBhvr additive="base">
                                        <p:cTn id="52" dur="500" fill="hold"/>
                                        <p:tgtEl>
                                          <p:spTgt spid="77"/>
                                        </p:tgtEl>
                                        <p:attrNameLst>
                                          <p:attrName>ppt_x</p:attrName>
                                        </p:attrNameLst>
                                      </p:cBhvr>
                                      <p:tavLst>
                                        <p:tav tm="0">
                                          <p:val>
                                            <p:strVal val="1+#ppt_w/2"/>
                                          </p:val>
                                        </p:tav>
                                        <p:tav tm="100000">
                                          <p:val>
                                            <p:strVal val="#ppt_x"/>
                                          </p:val>
                                        </p:tav>
                                      </p:tavLst>
                                    </p:anim>
                                    <p:anim calcmode="lin" valueType="num">
                                      <p:cBhvr additive="base">
                                        <p:cTn id="53" dur="500" fill="hold"/>
                                        <p:tgtEl>
                                          <p:spTgt spid="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P spid="74" grpId="0"/>
      <p:bldP spid="75" grpId="0"/>
      <p:bldP spid="76" grpId="0"/>
      <p:bldP spid="7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4294967295"/>
          </p:nvPr>
        </p:nvSpPr>
        <p:spPr>
          <a:xfrm>
            <a:off x="82848" y="6404447"/>
            <a:ext cx="2844800" cy="365125"/>
          </a:xfrm>
          <a:prstGeom prst="rect">
            <a:avLst/>
          </a:prstGeom>
        </p:spPr>
        <p:txBody>
          <a:bodyPr vert="horz" lIns="121920" tIns="60960" rIns="121920" bIns="60960" rtlCol="0" anchor="ctr"/>
          <a:lstStyle>
            <a:lvl1pPr algn="l">
              <a:defRPr sz="1600">
                <a:solidFill>
                  <a:schemeClr val="bg1"/>
                </a:solidFill>
                <a:latin typeface="Impact" panose="020B0806030902050204" pitchFamily="34" charset="0"/>
                <a:ea typeface="+mn-ea"/>
              </a:defRPr>
            </a:lvl1pPr>
          </a:lstStyle>
          <a:p>
            <a:fld id="{9EB7AECC-7B6E-4838-B244-B8E9DDF8F422}" type="datetime1">
              <a:rPr lang="zh-CN" altLang="en-US" smtClean="0">
                <a:solidFill>
                  <a:prstClr val="white"/>
                </a:solidFill>
              </a:rPr>
              <a:pPr/>
              <a:t>2018/1/24</a:t>
            </a:fld>
            <a:endParaRPr lang="zh-CN" altLang="en-US" dirty="0">
              <a:solidFill>
                <a:prstClr val="white"/>
              </a:solidFill>
            </a:endParaRPr>
          </a:p>
        </p:txBody>
      </p:sp>
      <p:sp>
        <p:nvSpPr>
          <p:cNvPr id="17" name="TextBox 36"/>
          <p:cNvSpPr txBox="1"/>
          <p:nvPr/>
        </p:nvSpPr>
        <p:spPr>
          <a:xfrm>
            <a:off x="1436199" y="430651"/>
            <a:ext cx="2377574" cy="420564"/>
          </a:xfrm>
          <a:prstGeom prst="rect">
            <a:avLst/>
          </a:prstGeom>
          <a:noFill/>
        </p:spPr>
        <p:txBody>
          <a:bodyPr wrap="none" rtlCol="0">
            <a:spAutoFit/>
          </a:bodyPr>
          <a:lstStyle/>
          <a:p>
            <a:pPr defTabSz="914377"/>
            <a:r>
              <a:rPr lang="zh-CN" altLang="en-US" sz="2133" b="1" dirty="0">
                <a:solidFill>
                  <a:srgbClr val="E74C2E"/>
                </a:solidFill>
                <a:latin typeface="Impact" panose="020B0806030902050204" pitchFamily="34" charset="0"/>
                <a:ea typeface="微软雅黑" panose="020B0503020204020204" pitchFamily="34" charset="-122"/>
              </a:rPr>
              <a:t>单击此处添加标题</a:t>
            </a:r>
            <a:endParaRPr lang="zh-CN" altLang="en-US" sz="2133" b="1" dirty="0">
              <a:solidFill>
                <a:srgbClr val="E74C2E"/>
              </a:solidFill>
              <a:latin typeface="Impact" panose="020B0806030902050204" pitchFamily="34" charset="0"/>
              <a:ea typeface="微软雅黑" panose="020B0503020204020204" pitchFamily="34" charset="-122"/>
            </a:endParaRPr>
          </a:p>
        </p:txBody>
      </p:sp>
      <p:pic>
        <p:nvPicPr>
          <p:cNvPr id="23" name="图片 22"/>
          <p:cNvPicPr>
            <a:picLocks noChangeAspect="1"/>
          </p:cNvPicPr>
          <p:nvPr/>
        </p:nvPicPr>
        <p:blipFill rotWithShape="1">
          <a:blip r:embed="rId2" cstate="print">
            <a:extLst>
              <a:ext uri="{28A0092B-C50C-407E-A947-70E740481C1C}">
                <a14:useLocalDpi xmlns:a14="http://schemas.microsoft.com/office/drawing/2010/main" val="0"/>
              </a:ext>
            </a:extLst>
          </a:blip>
          <a:srcRect l="58043"/>
          <a:stretch>
            <a:fillRect/>
          </a:stretch>
        </p:blipFill>
        <p:spPr>
          <a:xfrm flipH="1">
            <a:off x="1" y="901131"/>
            <a:ext cx="4406575" cy="5627712"/>
          </a:xfrm>
          <a:prstGeom prst="rect">
            <a:avLst/>
          </a:prstGeom>
        </p:spPr>
      </p:pic>
      <p:grpSp>
        <p:nvGrpSpPr>
          <p:cNvPr id="24" name="组合 23"/>
          <p:cNvGrpSpPr/>
          <p:nvPr/>
        </p:nvGrpSpPr>
        <p:grpSpPr>
          <a:xfrm>
            <a:off x="4494870" y="1688137"/>
            <a:ext cx="7104789" cy="684432"/>
            <a:chOff x="857249" y="1714500"/>
            <a:chExt cx="5328592" cy="513324"/>
          </a:xfrm>
        </p:grpSpPr>
        <p:sp>
          <p:nvSpPr>
            <p:cNvPr id="25" name="五边形 24"/>
            <p:cNvSpPr/>
            <p:nvPr/>
          </p:nvSpPr>
          <p:spPr>
            <a:xfrm>
              <a:off x="857249" y="1714500"/>
              <a:ext cx="1903856" cy="500063"/>
            </a:xfrm>
            <a:prstGeom prst="homePlate">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914377"/>
              <a:endParaRPr lang="zh-CN" altLang="en-US">
                <a:solidFill>
                  <a:prstClr val="white"/>
                </a:solidFill>
              </a:endParaRPr>
            </a:p>
          </p:txBody>
        </p:sp>
        <p:sp>
          <p:nvSpPr>
            <p:cNvPr id="26" name="矩形 25"/>
            <p:cNvSpPr/>
            <p:nvPr/>
          </p:nvSpPr>
          <p:spPr>
            <a:xfrm>
              <a:off x="2928567" y="1743076"/>
              <a:ext cx="3257274" cy="484748"/>
            </a:xfrm>
            <a:prstGeom prst="rect">
              <a:avLst/>
            </a:prstGeom>
          </p:spPr>
          <p:txBody>
            <a:bodyPr wrap="square" lIns="91440" tIns="45720" rIns="91440" bIns="45720">
              <a:spAutoFit/>
            </a:bodyPr>
            <a:lstStyle/>
            <a:p>
              <a:pPr defTabSz="914377">
                <a:spcBef>
                  <a:spcPts val="1120"/>
                </a:spcBef>
                <a:spcAft>
                  <a:spcPts val="1120"/>
                </a:spcAft>
              </a:pPr>
              <a:r>
                <a:rPr lang="zh-CN" altLang="en-US" sz="1200" dirty="0">
                  <a:solidFill>
                    <a:prstClr val="black">
                      <a:lumMod val="75000"/>
                      <a:lumOff val="25000"/>
                    </a:prstClr>
                  </a:solidFill>
                  <a:latin typeface="宋体" panose="02010600030101010101" pitchFamily="2" charset="-122"/>
                </a:rPr>
                <a:t>请在此处输入您的文本，或者复制您的文本粘贴到此处请在此处请在此处输入您的文本，或者复制您的文本粘贴到此处请在此处或者复制您的文本粘贴到此处请在此处</a:t>
              </a:r>
              <a:endParaRPr lang="en-US" altLang="zh-CN" sz="1200" dirty="0">
                <a:solidFill>
                  <a:prstClr val="black">
                    <a:lumMod val="75000"/>
                    <a:lumOff val="25000"/>
                  </a:prstClr>
                </a:solidFill>
                <a:latin typeface="宋体" panose="02010600030101010101" pitchFamily="2" charset="-122"/>
              </a:endParaRPr>
            </a:p>
          </p:txBody>
        </p:sp>
        <p:sp>
          <p:nvSpPr>
            <p:cNvPr id="27" name="矩形 26"/>
            <p:cNvSpPr/>
            <p:nvPr/>
          </p:nvSpPr>
          <p:spPr>
            <a:xfrm>
              <a:off x="1197712" y="1831108"/>
              <a:ext cx="1184459" cy="276999"/>
            </a:xfrm>
            <a:prstGeom prst="rect">
              <a:avLst/>
            </a:prstGeom>
          </p:spPr>
          <p:txBody>
            <a:bodyPr wrap="none" lIns="91440" tIns="45720" rIns="91440" bIns="45720">
              <a:spAutoFit/>
            </a:bodyPr>
            <a:lstStyle/>
            <a:p>
              <a:pPr algn="ctr" defTabSz="914377"/>
              <a:r>
                <a:rPr lang="zh-CN" altLang="en-US" b="1" dirty="0">
                  <a:solidFill>
                    <a:prstClr val="white"/>
                  </a:solidFill>
                </a:rPr>
                <a:t>输入文本内容</a:t>
              </a:r>
              <a:endParaRPr lang="en-US" altLang="zh-CN" b="1" dirty="0">
                <a:solidFill>
                  <a:prstClr val="white"/>
                </a:solidFill>
              </a:endParaRPr>
            </a:p>
          </p:txBody>
        </p:sp>
      </p:grpSp>
      <p:grpSp>
        <p:nvGrpSpPr>
          <p:cNvPr id="28" name="组合 27"/>
          <p:cNvGrpSpPr/>
          <p:nvPr/>
        </p:nvGrpSpPr>
        <p:grpSpPr>
          <a:xfrm>
            <a:off x="4494870" y="2711098"/>
            <a:ext cx="7104789" cy="686574"/>
            <a:chOff x="857249" y="2481722"/>
            <a:chExt cx="5328592" cy="514931"/>
          </a:xfrm>
        </p:grpSpPr>
        <p:sp>
          <p:nvSpPr>
            <p:cNvPr id="29" name="五边形 28"/>
            <p:cNvSpPr/>
            <p:nvPr/>
          </p:nvSpPr>
          <p:spPr>
            <a:xfrm>
              <a:off x="857249" y="2481722"/>
              <a:ext cx="1903856" cy="500063"/>
            </a:xfrm>
            <a:prstGeom prst="homePlat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914377"/>
              <a:endParaRPr lang="zh-CN" altLang="en-US">
                <a:solidFill>
                  <a:prstClr val="white"/>
                </a:solidFill>
              </a:endParaRPr>
            </a:p>
          </p:txBody>
        </p:sp>
        <p:sp>
          <p:nvSpPr>
            <p:cNvPr id="30" name="矩形 29"/>
            <p:cNvSpPr/>
            <p:nvPr/>
          </p:nvSpPr>
          <p:spPr>
            <a:xfrm>
              <a:off x="2928567" y="2511905"/>
              <a:ext cx="3257274" cy="484748"/>
            </a:xfrm>
            <a:prstGeom prst="rect">
              <a:avLst/>
            </a:prstGeom>
          </p:spPr>
          <p:txBody>
            <a:bodyPr wrap="square" lIns="91440" tIns="45720" rIns="91440" bIns="45720">
              <a:spAutoFit/>
            </a:bodyPr>
            <a:lstStyle/>
            <a:p>
              <a:pPr defTabSz="914377">
                <a:spcBef>
                  <a:spcPts val="1120"/>
                </a:spcBef>
                <a:spcAft>
                  <a:spcPts val="1120"/>
                </a:spcAft>
              </a:pPr>
              <a:r>
                <a:rPr lang="zh-CN" altLang="en-US" sz="1200" dirty="0">
                  <a:solidFill>
                    <a:prstClr val="black">
                      <a:lumMod val="75000"/>
                      <a:lumOff val="25000"/>
                    </a:prstClr>
                  </a:solidFill>
                  <a:latin typeface="宋体" panose="02010600030101010101" pitchFamily="2" charset="-122"/>
                </a:rPr>
                <a:t>请在此处输入您的文本，或者复制您的文本粘贴到此处请在此处请在此处输入您的文本，或者复制您的文本粘贴到此处请在此处或者复制您的文本粘贴到此处请在此处</a:t>
              </a:r>
              <a:endParaRPr lang="en-US" altLang="zh-CN" sz="1200" dirty="0">
                <a:solidFill>
                  <a:prstClr val="black">
                    <a:lumMod val="75000"/>
                    <a:lumOff val="25000"/>
                  </a:prstClr>
                </a:solidFill>
                <a:latin typeface="宋体" panose="02010600030101010101" pitchFamily="2" charset="-122"/>
              </a:endParaRPr>
            </a:p>
          </p:txBody>
        </p:sp>
        <p:sp>
          <p:nvSpPr>
            <p:cNvPr id="31" name="矩形 30"/>
            <p:cNvSpPr/>
            <p:nvPr/>
          </p:nvSpPr>
          <p:spPr>
            <a:xfrm>
              <a:off x="1216948" y="2593254"/>
              <a:ext cx="1184459" cy="276999"/>
            </a:xfrm>
            <a:prstGeom prst="rect">
              <a:avLst/>
            </a:prstGeom>
          </p:spPr>
          <p:txBody>
            <a:bodyPr wrap="none" lIns="91440" tIns="45720" rIns="91440" bIns="45720">
              <a:spAutoFit/>
            </a:bodyPr>
            <a:lstStyle/>
            <a:p>
              <a:pPr algn="ctr" defTabSz="914377"/>
              <a:r>
                <a:rPr lang="zh-CN" altLang="en-US" b="1" dirty="0">
                  <a:solidFill>
                    <a:prstClr val="white"/>
                  </a:solidFill>
                </a:rPr>
                <a:t>输入文本内容</a:t>
              </a:r>
              <a:endParaRPr lang="en-US" altLang="zh-CN" b="1" dirty="0">
                <a:solidFill>
                  <a:prstClr val="white"/>
                </a:solidFill>
              </a:endParaRPr>
            </a:p>
          </p:txBody>
        </p:sp>
      </p:grpSp>
      <p:grpSp>
        <p:nvGrpSpPr>
          <p:cNvPr id="32" name="组合 31"/>
          <p:cNvGrpSpPr/>
          <p:nvPr/>
        </p:nvGrpSpPr>
        <p:grpSpPr>
          <a:xfrm>
            <a:off x="4494870" y="3734060"/>
            <a:ext cx="7104789" cy="688718"/>
            <a:chOff x="857249" y="3248944"/>
            <a:chExt cx="5328592" cy="516539"/>
          </a:xfrm>
        </p:grpSpPr>
        <p:sp>
          <p:nvSpPr>
            <p:cNvPr id="33" name="五边形 32"/>
            <p:cNvSpPr/>
            <p:nvPr/>
          </p:nvSpPr>
          <p:spPr>
            <a:xfrm>
              <a:off x="857249" y="3248944"/>
              <a:ext cx="1903856" cy="500063"/>
            </a:xfrm>
            <a:prstGeom prst="homePlate">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914377"/>
              <a:endParaRPr lang="zh-CN" altLang="en-US">
                <a:solidFill>
                  <a:prstClr val="white"/>
                </a:solidFill>
              </a:endParaRPr>
            </a:p>
          </p:txBody>
        </p:sp>
        <p:sp>
          <p:nvSpPr>
            <p:cNvPr id="34" name="矩形 33"/>
            <p:cNvSpPr/>
            <p:nvPr/>
          </p:nvSpPr>
          <p:spPr>
            <a:xfrm>
              <a:off x="2928567" y="3280735"/>
              <a:ext cx="3257274" cy="484748"/>
            </a:xfrm>
            <a:prstGeom prst="rect">
              <a:avLst/>
            </a:prstGeom>
          </p:spPr>
          <p:txBody>
            <a:bodyPr wrap="square" lIns="91440" tIns="45720" rIns="91440" bIns="45720">
              <a:spAutoFit/>
            </a:bodyPr>
            <a:lstStyle/>
            <a:p>
              <a:pPr defTabSz="914377">
                <a:spcBef>
                  <a:spcPts val="1120"/>
                </a:spcBef>
                <a:spcAft>
                  <a:spcPts val="1120"/>
                </a:spcAft>
              </a:pPr>
              <a:r>
                <a:rPr lang="zh-CN" altLang="en-US" sz="1200" dirty="0">
                  <a:solidFill>
                    <a:prstClr val="black">
                      <a:lumMod val="75000"/>
                      <a:lumOff val="25000"/>
                    </a:prstClr>
                  </a:solidFill>
                  <a:latin typeface="宋体" panose="02010600030101010101" pitchFamily="2" charset="-122"/>
                </a:rPr>
                <a:t>请在此处输入您的文本，或者复制您的文本粘贴到此处请在此处请在此处输入您的文本，或者复制您的文本粘贴到此处请在此处或者复制您的文本粘贴到此处请在此处</a:t>
              </a:r>
              <a:endParaRPr lang="en-US" altLang="zh-CN" sz="1200" dirty="0">
                <a:solidFill>
                  <a:prstClr val="black">
                    <a:lumMod val="75000"/>
                    <a:lumOff val="25000"/>
                  </a:prstClr>
                </a:solidFill>
                <a:latin typeface="宋体" panose="02010600030101010101" pitchFamily="2" charset="-122"/>
              </a:endParaRPr>
            </a:p>
          </p:txBody>
        </p:sp>
        <p:sp>
          <p:nvSpPr>
            <p:cNvPr id="35" name="矩形 34"/>
            <p:cNvSpPr/>
            <p:nvPr/>
          </p:nvSpPr>
          <p:spPr>
            <a:xfrm>
              <a:off x="1216948" y="3360476"/>
              <a:ext cx="1184459" cy="276999"/>
            </a:xfrm>
            <a:prstGeom prst="rect">
              <a:avLst/>
            </a:prstGeom>
          </p:spPr>
          <p:txBody>
            <a:bodyPr wrap="none" lIns="91440" tIns="45720" rIns="91440" bIns="45720">
              <a:spAutoFit/>
            </a:bodyPr>
            <a:lstStyle/>
            <a:p>
              <a:pPr algn="ctr" defTabSz="914377"/>
              <a:r>
                <a:rPr lang="zh-CN" altLang="en-US" b="1" dirty="0">
                  <a:solidFill>
                    <a:prstClr val="white"/>
                  </a:solidFill>
                </a:rPr>
                <a:t>输入文本内容</a:t>
              </a:r>
              <a:endParaRPr lang="en-US" altLang="zh-CN" b="1" dirty="0">
                <a:solidFill>
                  <a:prstClr val="white"/>
                </a:solidFill>
              </a:endParaRPr>
            </a:p>
          </p:txBody>
        </p:sp>
      </p:grpSp>
      <p:grpSp>
        <p:nvGrpSpPr>
          <p:cNvPr id="36" name="组合 35"/>
          <p:cNvGrpSpPr/>
          <p:nvPr/>
        </p:nvGrpSpPr>
        <p:grpSpPr>
          <a:xfrm>
            <a:off x="4494869" y="4757023"/>
            <a:ext cx="7200800" cy="690861"/>
            <a:chOff x="857249" y="4016166"/>
            <a:chExt cx="5400600" cy="518146"/>
          </a:xfrm>
        </p:grpSpPr>
        <p:sp>
          <p:nvSpPr>
            <p:cNvPr id="37" name="五边形 36"/>
            <p:cNvSpPr/>
            <p:nvPr/>
          </p:nvSpPr>
          <p:spPr>
            <a:xfrm>
              <a:off x="857249" y="4016166"/>
              <a:ext cx="1903856" cy="500063"/>
            </a:xfrm>
            <a:prstGeom prst="homePlat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914377"/>
              <a:endParaRPr lang="zh-CN" altLang="en-US">
                <a:solidFill>
                  <a:prstClr val="white"/>
                </a:solidFill>
              </a:endParaRPr>
            </a:p>
          </p:txBody>
        </p:sp>
        <p:sp>
          <p:nvSpPr>
            <p:cNvPr id="38" name="矩形 37"/>
            <p:cNvSpPr/>
            <p:nvPr/>
          </p:nvSpPr>
          <p:spPr>
            <a:xfrm>
              <a:off x="2928567" y="4049564"/>
              <a:ext cx="3329282" cy="484748"/>
            </a:xfrm>
            <a:prstGeom prst="rect">
              <a:avLst/>
            </a:prstGeom>
          </p:spPr>
          <p:txBody>
            <a:bodyPr wrap="square" lIns="91440" tIns="45720" rIns="91440" bIns="45720">
              <a:spAutoFit/>
            </a:bodyPr>
            <a:lstStyle/>
            <a:p>
              <a:pPr defTabSz="914377">
                <a:spcBef>
                  <a:spcPts val="1120"/>
                </a:spcBef>
                <a:spcAft>
                  <a:spcPts val="1120"/>
                </a:spcAft>
              </a:pPr>
              <a:r>
                <a:rPr lang="zh-CN" altLang="en-US" sz="1200" dirty="0">
                  <a:solidFill>
                    <a:prstClr val="black">
                      <a:lumMod val="75000"/>
                      <a:lumOff val="25000"/>
                    </a:prstClr>
                  </a:solidFill>
                  <a:latin typeface="宋体" panose="02010600030101010101" pitchFamily="2" charset="-122"/>
                </a:rPr>
                <a:t>请在此处输入您的文本，或者复制您的文本粘贴到此处请在此处请在此处输入您的文本，或者复制您的文本粘贴到此处请在此处或者复制您的文本粘贴到此处请在此处</a:t>
              </a:r>
              <a:endParaRPr lang="en-US" altLang="zh-CN" sz="1200" dirty="0">
                <a:solidFill>
                  <a:prstClr val="black">
                    <a:lumMod val="75000"/>
                    <a:lumOff val="25000"/>
                  </a:prstClr>
                </a:solidFill>
                <a:latin typeface="宋体" panose="02010600030101010101" pitchFamily="2" charset="-122"/>
              </a:endParaRPr>
            </a:p>
          </p:txBody>
        </p:sp>
        <p:sp>
          <p:nvSpPr>
            <p:cNvPr id="39" name="矩形 38"/>
            <p:cNvSpPr/>
            <p:nvPr/>
          </p:nvSpPr>
          <p:spPr>
            <a:xfrm>
              <a:off x="1216948" y="4127698"/>
              <a:ext cx="1184459" cy="276999"/>
            </a:xfrm>
            <a:prstGeom prst="rect">
              <a:avLst/>
            </a:prstGeom>
          </p:spPr>
          <p:txBody>
            <a:bodyPr wrap="none" lIns="91440" tIns="45720" rIns="91440" bIns="45720">
              <a:spAutoFit/>
            </a:bodyPr>
            <a:lstStyle/>
            <a:p>
              <a:pPr algn="ctr" defTabSz="914377"/>
              <a:r>
                <a:rPr lang="zh-CN" altLang="en-US" b="1" dirty="0">
                  <a:solidFill>
                    <a:prstClr val="white"/>
                  </a:solidFill>
                </a:rPr>
                <a:t>输入文本内容</a:t>
              </a:r>
              <a:endParaRPr lang="en-US" altLang="zh-CN" b="1" dirty="0">
                <a:solidFill>
                  <a:prstClr val="white"/>
                </a:solidFill>
              </a:endParaRPr>
            </a:p>
          </p:txBody>
        </p:sp>
      </p:grpSp>
      <p:cxnSp>
        <p:nvCxnSpPr>
          <p:cNvPr id="40" name="直接连接符 39"/>
          <p:cNvCxnSpPr/>
          <p:nvPr/>
        </p:nvCxnSpPr>
        <p:spPr>
          <a:xfrm>
            <a:off x="4494870" y="2526337"/>
            <a:ext cx="710478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4494870" y="3555037"/>
            <a:ext cx="710478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4494870" y="4583737"/>
            <a:ext cx="710478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2322726"/>
      </p:ext>
    </p:extLst>
  </p:cSld>
  <p:clrMapOvr>
    <a:masterClrMapping/>
  </p:clrMapOvr>
  <mc:AlternateContent xmlns:mc="http://schemas.openxmlformats.org/markup-compatibility/2006">
    <mc:Choice xmlns:p14="http://schemas.microsoft.com/office/powerpoint/2010/main" Requires="p14">
      <p:transition spd="slow" p14:dur="1600" advTm="0">
        <p14:prism isInverted="1"/>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42"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1250" fill="hold"/>
                                        <p:tgtEl>
                                          <p:spTgt spid="24"/>
                                        </p:tgtEl>
                                        <p:attrNameLst>
                                          <p:attrName>ppt_x</p:attrName>
                                        </p:attrNameLst>
                                      </p:cBhvr>
                                      <p:tavLst>
                                        <p:tav tm="0">
                                          <p:val>
                                            <p:strVal val="#ppt_x"/>
                                          </p:val>
                                        </p:tav>
                                        <p:tav tm="100000">
                                          <p:val>
                                            <p:strVal val="#ppt_x"/>
                                          </p:val>
                                        </p:tav>
                                      </p:tavLst>
                                    </p:anim>
                                    <p:anim calcmode="lin" valueType="num">
                                      <p:cBhvr additive="base">
                                        <p:cTn id="23" dur="1250" fill="hold"/>
                                        <p:tgtEl>
                                          <p:spTgt spid="24"/>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1250" fill="hold"/>
                                        <p:tgtEl>
                                          <p:spTgt spid="28"/>
                                        </p:tgtEl>
                                        <p:attrNameLst>
                                          <p:attrName>ppt_x</p:attrName>
                                        </p:attrNameLst>
                                      </p:cBhvr>
                                      <p:tavLst>
                                        <p:tav tm="0">
                                          <p:val>
                                            <p:strVal val="#ppt_x"/>
                                          </p:val>
                                        </p:tav>
                                        <p:tav tm="100000">
                                          <p:val>
                                            <p:strVal val="#ppt_x"/>
                                          </p:val>
                                        </p:tav>
                                      </p:tavLst>
                                    </p:anim>
                                    <p:anim calcmode="lin" valueType="num">
                                      <p:cBhvr additive="base">
                                        <p:cTn id="27" dur="1250" fill="hold"/>
                                        <p:tgtEl>
                                          <p:spTgt spid="28"/>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2"/>
                                        </p:tgtEl>
                                        <p:attrNameLst>
                                          <p:attrName>style.visibility</p:attrName>
                                        </p:attrNameLst>
                                      </p:cBhvr>
                                      <p:to>
                                        <p:strVal val="visible"/>
                                      </p:to>
                                    </p:set>
                                    <p:anim calcmode="lin" valueType="num">
                                      <p:cBhvr additive="base">
                                        <p:cTn id="30" dur="1250" fill="hold"/>
                                        <p:tgtEl>
                                          <p:spTgt spid="32"/>
                                        </p:tgtEl>
                                        <p:attrNameLst>
                                          <p:attrName>ppt_x</p:attrName>
                                        </p:attrNameLst>
                                      </p:cBhvr>
                                      <p:tavLst>
                                        <p:tav tm="0">
                                          <p:val>
                                            <p:strVal val="#ppt_x"/>
                                          </p:val>
                                        </p:tav>
                                        <p:tav tm="100000">
                                          <p:val>
                                            <p:strVal val="#ppt_x"/>
                                          </p:val>
                                        </p:tav>
                                      </p:tavLst>
                                    </p:anim>
                                    <p:anim calcmode="lin" valueType="num">
                                      <p:cBhvr additive="base">
                                        <p:cTn id="31" dur="1250" fill="hold"/>
                                        <p:tgtEl>
                                          <p:spTgt spid="32"/>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6"/>
                                        </p:tgtEl>
                                        <p:attrNameLst>
                                          <p:attrName>style.visibility</p:attrName>
                                        </p:attrNameLst>
                                      </p:cBhvr>
                                      <p:to>
                                        <p:strVal val="visible"/>
                                      </p:to>
                                    </p:set>
                                    <p:anim calcmode="lin" valueType="num">
                                      <p:cBhvr additive="base">
                                        <p:cTn id="34" dur="1250" fill="hold"/>
                                        <p:tgtEl>
                                          <p:spTgt spid="36"/>
                                        </p:tgtEl>
                                        <p:attrNameLst>
                                          <p:attrName>ppt_x</p:attrName>
                                        </p:attrNameLst>
                                      </p:cBhvr>
                                      <p:tavLst>
                                        <p:tav tm="0">
                                          <p:val>
                                            <p:strVal val="#ppt_x"/>
                                          </p:val>
                                        </p:tav>
                                        <p:tav tm="100000">
                                          <p:val>
                                            <p:strVal val="#ppt_x"/>
                                          </p:val>
                                        </p:tav>
                                      </p:tavLst>
                                    </p:anim>
                                    <p:anim calcmode="lin" valueType="num">
                                      <p:cBhvr additive="base">
                                        <p:cTn id="35" dur="1250" fill="hold"/>
                                        <p:tgtEl>
                                          <p:spTgt spid="36"/>
                                        </p:tgtEl>
                                        <p:attrNameLst>
                                          <p:attrName>ppt_y</p:attrName>
                                        </p:attrNameLst>
                                      </p:cBhvr>
                                      <p:tavLst>
                                        <p:tav tm="0">
                                          <p:val>
                                            <p:strVal val="1+#ppt_h/2"/>
                                          </p:val>
                                        </p:tav>
                                        <p:tav tm="100000">
                                          <p:val>
                                            <p:strVal val="#ppt_y"/>
                                          </p:val>
                                        </p:tav>
                                      </p:tavLst>
                                    </p:anim>
                                  </p:childTnLst>
                                </p:cTn>
                              </p:par>
                            </p:childTnLst>
                          </p:cTn>
                        </p:par>
                        <p:par>
                          <p:cTn id="36" fill="hold">
                            <p:stCondLst>
                              <p:cond delay="500"/>
                            </p:stCondLst>
                            <p:childTnLst>
                              <p:par>
                                <p:cTn id="37" presetID="2" presetClass="entr" presetSubtype="2"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1+#ppt_w/2"/>
                                          </p:val>
                                        </p:tav>
                                        <p:tav tm="100000">
                                          <p:val>
                                            <p:strVal val="#ppt_x"/>
                                          </p:val>
                                        </p:tav>
                                      </p:tavLst>
                                    </p:anim>
                                    <p:anim calcmode="lin" valueType="num">
                                      <p:cBhvr additive="base">
                                        <p:cTn id="40" dur="500" fill="hold"/>
                                        <p:tgtEl>
                                          <p:spTgt spid="24"/>
                                        </p:tgtEl>
                                        <p:attrNameLst>
                                          <p:attrName>ppt_y</p:attrName>
                                        </p:attrNameLst>
                                      </p:cBhvr>
                                      <p:tavLst>
                                        <p:tav tm="0">
                                          <p:val>
                                            <p:strVal val="#ppt_y"/>
                                          </p:val>
                                        </p:tav>
                                        <p:tav tm="100000">
                                          <p:val>
                                            <p:strVal val="#ppt_y"/>
                                          </p:val>
                                        </p:tav>
                                      </p:tavLst>
                                    </p:anim>
                                  </p:childTnLst>
                                </p:cTn>
                              </p:par>
                            </p:childTnLst>
                          </p:cTn>
                        </p:par>
                        <p:par>
                          <p:cTn id="41" fill="hold">
                            <p:stCondLst>
                              <p:cond delay="1000"/>
                            </p:stCondLst>
                            <p:childTnLst>
                              <p:par>
                                <p:cTn id="42" presetID="2" presetClass="entr" presetSubtype="2" fill="hold" nodeType="afterEffect">
                                  <p:stCondLst>
                                    <p:cond delay="0"/>
                                  </p:stCondLst>
                                  <p:childTnLst>
                                    <p:set>
                                      <p:cBhvr>
                                        <p:cTn id="43" dur="1" fill="hold">
                                          <p:stCondLst>
                                            <p:cond delay="0"/>
                                          </p:stCondLst>
                                        </p:cTn>
                                        <p:tgtEl>
                                          <p:spTgt spid="28"/>
                                        </p:tgtEl>
                                        <p:attrNameLst>
                                          <p:attrName>style.visibility</p:attrName>
                                        </p:attrNameLst>
                                      </p:cBhvr>
                                      <p:to>
                                        <p:strVal val="visible"/>
                                      </p:to>
                                    </p:set>
                                    <p:anim calcmode="lin" valueType="num">
                                      <p:cBhvr additive="base">
                                        <p:cTn id="44" dur="500" fill="hold"/>
                                        <p:tgtEl>
                                          <p:spTgt spid="28"/>
                                        </p:tgtEl>
                                        <p:attrNameLst>
                                          <p:attrName>ppt_x</p:attrName>
                                        </p:attrNameLst>
                                      </p:cBhvr>
                                      <p:tavLst>
                                        <p:tav tm="0">
                                          <p:val>
                                            <p:strVal val="1+#ppt_w/2"/>
                                          </p:val>
                                        </p:tav>
                                        <p:tav tm="100000">
                                          <p:val>
                                            <p:strVal val="#ppt_x"/>
                                          </p:val>
                                        </p:tav>
                                      </p:tavLst>
                                    </p:anim>
                                    <p:anim calcmode="lin" valueType="num">
                                      <p:cBhvr additive="base">
                                        <p:cTn id="45" dur="500" fill="hold"/>
                                        <p:tgtEl>
                                          <p:spTgt spid="28"/>
                                        </p:tgtEl>
                                        <p:attrNameLst>
                                          <p:attrName>ppt_y</p:attrName>
                                        </p:attrNameLst>
                                      </p:cBhvr>
                                      <p:tavLst>
                                        <p:tav tm="0">
                                          <p:val>
                                            <p:strVal val="#ppt_y"/>
                                          </p:val>
                                        </p:tav>
                                        <p:tav tm="100000">
                                          <p:val>
                                            <p:strVal val="#ppt_y"/>
                                          </p:val>
                                        </p:tav>
                                      </p:tavLst>
                                    </p:anim>
                                  </p:childTnLst>
                                </p:cTn>
                              </p:par>
                            </p:childTnLst>
                          </p:cTn>
                        </p:par>
                        <p:par>
                          <p:cTn id="46" fill="hold">
                            <p:stCondLst>
                              <p:cond delay="1500"/>
                            </p:stCondLst>
                            <p:childTnLst>
                              <p:par>
                                <p:cTn id="47" presetID="2" presetClass="entr" presetSubtype="2" fill="hold" nodeType="afterEffect">
                                  <p:stCondLst>
                                    <p:cond delay="0"/>
                                  </p:stCondLst>
                                  <p:childTnLst>
                                    <p:set>
                                      <p:cBhvr>
                                        <p:cTn id="48" dur="1" fill="hold">
                                          <p:stCondLst>
                                            <p:cond delay="0"/>
                                          </p:stCondLst>
                                        </p:cTn>
                                        <p:tgtEl>
                                          <p:spTgt spid="32"/>
                                        </p:tgtEl>
                                        <p:attrNameLst>
                                          <p:attrName>style.visibility</p:attrName>
                                        </p:attrNameLst>
                                      </p:cBhvr>
                                      <p:to>
                                        <p:strVal val="visible"/>
                                      </p:to>
                                    </p:set>
                                    <p:anim calcmode="lin" valueType="num">
                                      <p:cBhvr additive="base">
                                        <p:cTn id="49" dur="500" fill="hold"/>
                                        <p:tgtEl>
                                          <p:spTgt spid="32"/>
                                        </p:tgtEl>
                                        <p:attrNameLst>
                                          <p:attrName>ppt_x</p:attrName>
                                        </p:attrNameLst>
                                      </p:cBhvr>
                                      <p:tavLst>
                                        <p:tav tm="0">
                                          <p:val>
                                            <p:strVal val="1+#ppt_w/2"/>
                                          </p:val>
                                        </p:tav>
                                        <p:tav tm="100000">
                                          <p:val>
                                            <p:strVal val="#ppt_x"/>
                                          </p:val>
                                        </p:tav>
                                      </p:tavLst>
                                    </p:anim>
                                    <p:anim calcmode="lin" valueType="num">
                                      <p:cBhvr additive="base">
                                        <p:cTn id="50" dur="500" fill="hold"/>
                                        <p:tgtEl>
                                          <p:spTgt spid="32"/>
                                        </p:tgtEl>
                                        <p:attrNameLst>
                                          <p:attrName>ppt_y</p:attrName>
                                        </p:attrNameLst>
                                      </p:cBhvr>
                                      <p:tavLst>
                                        <p:tav tm="0">
                                          <p:val>
                                            <p:strVal val="#ppt_y"/>
                                          </p:val>
                                        </p:tav>
                                        <p:tav tm="100000">
                                          <p:val>
                                            <p:strVal val="#ppt_y"/>
                                          </p:val>
                                        </p:tav>
                                      </p:tavLst>
                                    </p:anim>
                                  </p:childTnLst>
                                </p:cTn>
                              </p:par>
                            </p:childTnLst>
                          </p:cTn>
                        </p:par>
                        <p:par>
                          <p:cTn id="51" fill="hold">
                            <p:stCondLst>
                              <p:cond delay="2000"/>
                            </p:stCondLst>
                            <p:childTnLst>
                              <p:par>
                                <p:cTn id="52" presetID="2" presetClass="entr" presetSubtype="2" fill="hold" nodeType="afterEffect">
                                  <p:stCondLst>
                                    <p:cond delay="0"/>
                                  </p:stCondLst>
                                  <p:childTnLst>
                                    <p:set>
                                      <p:cBhvr>
                                        <p:cTn id="53" dur="1" fill="hold">
                                          <p:stCondLst>
                                            <p:cond delay="0"/>
                                          </p:stCondLst>
                                        </p:cTn>
                                        <p:tgtEl>
                                          <p:spTgt spid="36"/>
                                        </p:tgtEl>
                                        <p:attrNameLst>
                                          <p:attrName>style.visibility</p:attrName>
                                        </p:attrNameLst>
                                      </p:cBhvr>
                                      <p:to>
                                        <p:strVal val="visible"/>
                                      </p:to>
                                    </p:set>
                                    <p:anim calcmode="lin" valueType="num">
                                      <p:cBhvr additive="base">
                                        <p:cTn id="54" dur="500" fill="hold"/>
                                        <p:tgtEl>
                                          <p:spTgt spid="36"/>
                                        </p:tgtEl>
                                        <p:attrNameLst>
                                          <p:attrName>ppt_x</p:attrName>
                                        </p:attrNameLst>
                                      </p:cBhvr>
                                      <p:tavLst>
                                        <p:tav tm="0">
                                          <p:val>
                                            <p:strVal val="1+#ppt_w/2"/>
                                          </p:val>
                                        </p:tav>
                                        <p:tav tm="100000">
                                          <p:val>
                                            <p:strVal val="#ppt_x"/>
                                          </p:val>
                                        </p:tav>
                                      </p:tavLst>
                                    </p:anim>
                                    <p:anim calcmode="lin" valueType="num">
                                      <p:cBhvr additive="base">
                                        <p:cTn id="55" dur="500" fill="hold"/>
                                        <p:tgtEl>
                                          <p:spTgt spid="36"/>
                                        </p:tgtEl>
                                        <p:attrNameLst>
                                          <p:attrName>ppt_y</p:attrName>
                                        </p:attrNameLst>
                                      </p:cBhvr>
                                      <p:tavLst>
                                        <p:tav tm="0">
                                          <p:val>
                                            <p:strVal val="#ppt_y"/>
                                          </p:val>
                                        </p:tav>
                                        <p:tav tm="100000">
                                          <p:val>
                                            <p:strVal val="#ppt_y"/>
                                          </p:val>
                                        </p:tav>
                                      </p:tavLst>
                                    </p:anim>
                                  </p:childTnLst>
                                </p:cTn>
                              </p:par>
                            </p:childTnLst>
                          </p:cTn>
                        </p:par>
                        <p:par>
                          <p:cTn id="56" fill="hold">
                            <p:stCondLst>
                              <p:cond delay="2500"/>
                            </p:stCondLst>
                            <p:childTnLst>
                              <p:par>
                                <p:cTn id="57" presetID="22" presetClass="entr" presetSubtype="8" fill="hold" nodeType="after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left)">
                                      <p:cBhvr>
                                        <p:cTn id="59" dur="500"/>
                                        <p:tgtEl>
                                          <p:spTgt spid="40"/>
                                        </p:tgtEl>
                                      </p:cBhvr>
                                    </p:animEffect>
                                  </p:childTnLst>
                                </p:cTn>
                              </p:par>
                              <p:par>
                                <p:cTn id="60" presetID="22" presetClass="entr" presetSubtype="8" fill="hold" nodeType="with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wipe(left)">
                                      <p:cBhvr>
                                        <p:cTn id="62" dur="500"/>
                                        <p:tgtEl>
                                          <p:spTgt spid="41"/>
                                        </p:tgtEl>
                                      </p:cBhvr>
                                    </p:animEffect>
                                  </p:childTnLst>
                                </p:cTn>
                              </p:par>
                              <p:par>
                                <p:cTn id="63" presetID="22" presetClass="entr" presetSubtype="8" fill="hold" nodeType="with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wipe(left)">
                                      <p:cBhvr>
                                        <p:cTn id="6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52955" y="1169378"/>
            <a:ext cx="9024281" cy="3231654"/>
          </a:xfrm>
          <a:prstGeom prst="rect">
            <a:avLst/>
          </a:prstGeom>
          <a:noFill/>
        </p:spPr>
        <p:txBody>
          <a:bodyPr wrap="square" rtlCol="0">
            <a:spAutoFit/>
          </a:bodyPr>
          <a:lstStyle/>
          <a:p>
            <a:pPr algn="ctr">
              <a:lnSpc>
                <a:spcPct val="150000"/>
              </a:lnSpc>
            </a:pPr>
            <a:r>
              <a:rPr lang="zh-CN" altLang="en-US" sz="2800" b="1" dirty="0">
                <a:solidFill>
                  <a:srgbClr val="0083E6"/>
                </a:solidFill>
                <a:latin typeface="微软雅黑" panose="020B0503020204020204" charset="-122"/>
                <a:ea typeface="微软雅黑" panose="020B0503020204020204" charset="-122"/>
              </a:rPr>
              <a:t>版权声明</a:t>
            </a:r>
          </a:p>
          <a:p>
            <a:pPr algn="just">
              <a:lnSpc>
                <a:spcPct val="150000"/>
              </a:lnSpc>
            </a:pPr>
            <a:endParaRPr lang="zh-CN" altLang="en-US" sz="1200" dirty="0">
              <a:solidFill>
                <a:srgbClr val="0083E6"/>
              </a:solidFill>
              <a:latin typeface="微软雅黑" panose="020B0503020204020204" charset="-122"/>
              <a:ea typeface="微软雅黑" panose="020B0503020204020204" charset="-122"/>
            </a:endParaRPr>
          </a:p>
          <a:p>
            <a:pPr algn="just">
              <a:lnSpc>
                <a:spcPct val="150000"/>
              </a:lnSpc>
            </a:pPr>
            <a:r>
              <a:rPr lang="zh-CN" altLang="en-US" sz="1200" dirty="0">
                <a:solidFill>
                  <a:srgbClr val="0083E6"/>
                </a:solidFill>
                <a:latin typeface="微软雅黑" panose="020B0503020204020204" charset="-122"/>
                <a:ea typeface="微软雅黑" panose="020B0503020204020204" charset="-122"/>
              </a:rPr>
              <a:t>感谢您下载千库网平台上提供的</a:t>
            </a:r>
            <a:r>
              <a:rPr lang="en-US" altLang="zh-CN" sz="1200" dirty="0">
                <a:solidFill>
                  <a:srgbClr val="0083E6"/>
                </a:solidFill>
                <a:latin typeface="微软雅黑" panose="020B0503020204020204" charset="-122"/>
                <a:ea typeface="微软雅黑" panose="020B0503020204020204" charset="-122"/>
              </a:rPr>
              <a:t>PPT</a:t>
            </a:r>
            <a:r>
              <a:rPr lang="zh-CN" altLang="en-US" sz="1200" dirty="0">
                <a:solidFill>
                  <a:srgbClr val="0083E6"/>
                </a:solidFill>
                <a:latin typeface="微软雅黑" panose="020B0503020204020204" charset="-122"/>
                <a:ea typeface="微软雅黑" panose="020B0503020204020204" charset="-122"/>
              </a:rPr>
              <a:t>作品，为了您和千库网以及原创作者的利益，请勿复制、传播、销售，否则将承担法律责任！千库网将对作品进行维权，按照传播下载次数进行十倍的索取赔偿！</a:t>
            </a:r>
            <a:endParaRPr lang="en-US" altLang="zh-CN" sz="1200" dirty="0">
              <a:solidFill>
                <a:srgbClr val="0083E6"/>
              </a:solidFill>
              <a:latin typeface="微软雅黑" panose="020B0503020204020204" charset="-122"/>
              <a:ea typeface="微软雅黑" panose="020B0503020204020204" charset="-122"/>
            </a:endParaRPr>
          </a:p>
          <a:p>
            <a:pPr algn="just">
              <a:lnSpc>
                <a:spcPct val="150000"/>
              </a:lnSpc>
            </a:pPr>
            <a:endParaRPr lang="zh-CN" altLang="en-US" sz="1200" dirty="0">
              <a:solidFill>
                <a:srgbClr val="0083E6"/>
              </a:solidFill>
              <a:latin typeface="微软雅黑" panose="020B0503020204020204" charset="-122"/>
              <a:ea typeface="微软雅黑" panose="020B0503020204020204" charset="-122"/>
            </a:endParaRPr>
          </a:p>
          <a:p>
            <a:pPr algn="just">
              <a:lnSpc>
                <a:spcPct val="150000"/>
              </a:lnSpc>
            </a:pPr>
            <a:r>
              <a:rPr lang="en-US" altLang="zh-CN" sz="1200" dirty="0">
                <a:solidFill>
                  <a:srgbClr val="0083E6"/>
                </a:solidFill>
                <a:latin typeface="微软雅黑" panose="020B0503020204020204" charset="-122"/>
                <a:ea typeface="微软雅黑" panose="020B0503020204020204" charset="-122"/>
              </a:rPr>
              <a:t>1.</a:t>
            </a:r>
            <a:r>
              <a:rPr lang="zh-CN" altLang="en-US" sz="1200" dirty="0">
                <a:solidFill>
                  <a:srgbClr val="0083E6"/>
                </a:solidFill>
                <a:latin typeface="微软雅黑" panose="020B0503020204020204" charset="-122"/>
                <a:ea typeface="微软雅黑" panose="020B0503020204020204" charset="-122"/>
              </a:rPr>
              <a:t>在千库网出售的</a:t>
            </a:r>
            <a:r>
              <a:rPr lang="en-US" altLang="zh-CN" sz="1200" dirty="0">
                <a:solidFill>
                  <a:srgbClr val="0083E6"/>
                </a:solidFill>
                <a:latin typeface="微软雅黑" panose="020B0503020204020204" charset="-122"/>
                <a:ea typeface="微软雅黑" panose="020B0503020204020204" charset="-122"/>
              </a:rPr>
              <a:t>PPT</a:t>
            </a:r>
            <a:r>
              <a:rPr lang="zh-CN" altLang="en-US" sz="1200" dirty="0">
                <a:solidFill>
                  <a:srgbClr val="0083E6"/>
                </a:solidFill>
                <a:latin typeface="微软雅黑" panose="020B0503020204020204" charset="-122"/>
                <a:ea typeface="微软雅黑" panose="020B0503020204020204" charset="-122"/>
              </a:rPr>
              <a:t>模板是免版税类（</a:t>
            </a:r>
            <a:r>
              <a:rPr lang="en-US" altLang="zh-CN" sz="1200" dirty="0">
                <a:solidFill>
                  <a:srgbClr val="0083E6"/>
                </a:solidFill>
                <a:latin typeface="微软雅黑" panose="020B0503020204020204" charset="-122"/>
                <a:ea typeface="微软雅黑" panose="020B0503020204020204" charset="-122"/>
              </a:rPr>
              <a:t>RF</a:t>
            </a:r>
            <a:r>
              <a:rPr lang="zh-CN" altLang="en-US" sz="1200" dirty="0">
                <a:solidFill>
                  <a:srgbClr val="0083E6"/>
                </a:solidFill>
                <a:latin typeface="微软雅黑" panose="020B0503020204020204" charset="-122"/>
                <a:ea typeface="微软雅黑" panose="020B0503020204020204" charset="-122"/>
              </a:rPr>
              <a:t>：</a:t>
            </a:r>
            <a:r>
              <a:rPr lang="en-US" altLang="zh-CN" sz="1200" dirty="0">
                <a:solidFill>
                  <a:srgbClr val="0083E6"/>
                </a:solidFill>
                <a:latin typeface="微软雅黑" panose="020B0503020204020204" charset="-122"/>
                <a:ea typeface="微软雅黑" panose="020B0503020204020204" charset="-122"/>
              </a:rPr>
              <a:t>Royalty-Free</a:t>
            </a:r>
            <a:r>
              <a:rPr lang="zh-CN" altLang="en-US" sz="1200" dirty="0">
                <a:solidFill>
                  <a:srgbClr val="0083E6"/>
                </a:solidFill>
                <a:latin typeface="微软雅黑" panose="020B0503020204020204" charset="-122"/>
                <a:ea typeface="微软雅黑" panose="020B0503020204020204" charset="-122"/>
              </a:rPr>
              <a:t>）正版受</a:t>
            </a:r>
            <a:r>
              <a:rPr lang="en-US" altLang="zh-CN" sz="1200" dirty="0">
                <a:solidFill>
                  <a:srgbClr val="0083E6"/>
                </a:solidFill>
                <a:latin typeface="微软雅黑" panose="020B0503020204020204" charset="-122"/>
                <a:ea typeface="微软雅黑" panose="020B0503020204020204" charset="-122"/>
              </a:rPr>
              <a:t>《</a:t>
            </a:r>
            <a:r>
              <a:rPr lang="zh-CN" altLang="en-US" sz="1200" dirty="0">
                <a:solidFill>
                  <a:srgbClr val="0083E6"/>
                </a:solidFill>
                <a:latin typeface="微软雅黑" panose="020B0503020204020204" charset="-122"/>
                <a:ea typeface="微软雅黑" panose="020B0503020204020204" charset="-122"/>
              </a:rPr>
              <a:t>中国人民共和国著作法</a:t>
            </a:r>
            <a:r>
              <a:rPr lang="en-US" altLang="zh-CN" sz="1200" dirty="0">
                <a:solidFill>
                  <a:srgbClr val="0083E6"/>
                </a:solidFill>
                <a:latin typeface="微软雅黑" panose="020B0503020204020204" charset="-122"/>
                <a:ea typeface="微软雅黑" panose="020B0503020204020204" charset="-122"/>
              </a:rPr>
              <a:t>》</a:t>
            </a:r>
            <a:r>
              <a:rPr lang="zh-CN" altLang="en-US" sz="1200" dirty="0">
                <a:solidFill>
                  <a:srgbClr val="0083E6"/>
                </a:solidFill>
                <a:latin typeface="微软雅黑" panose="020B0503020204020204" charset="-122"/>
                <a:ea typeface="微软雅黑" panose="020B0503020204020204" charset="-122"/>
              </a:rPr>
              <a:t>和</a:t>
            </a:r>
            <a:r>
              <a:rPr lang="en-US" altLang="zh-CN" sz="1200" dirty="0">
                <a:solidFill>
                  <a:srgbClr val="0083E6"/>
                </a:solidFill>
                <a:latin typeface="微软雅黑" panose="020B0503020204020204" charset="-122"/>
                <a:ea typeface="微软雅黑" panose="020B0503020204020204" charset="-122"/>
              </a:rPr>
              <a:t>《</a:t>
            </a:r>
            <a:r>
              <a:rPr lang="zh-CN" altLang="en-US" sz="1200" dirty="0">
                <a:solidFill>
                  <a:srgbClr val="0083E6"/>
                </a:solidFill>
                <a:latin typeface="微软雅黑" panose="020B0503020204020204" charset="-122"/>
                <a:ea typeface="微软雅黑" panose="020B0503020204020204" charset="-122"/>
              </a:rPr>
              <a:t>世界版权公约</a:t>
            </a:r>
            <a:r>
              <a:rPr lang="en-US" altLang="zh-CN" sz="1200" dirty="0">
                <a:solidFill>
                  <a:srgbClr val="0083E6"/>
                </a:solidFill>
                <a:latin typeface="微软雅黑" panose="020B0503020204020204" charset="-122"/>
                <a:ea typeface="微软雅黑" panose="020B0503020204020204" charset="-122"/>
              </a:rPr>
              <a:t>》</a:t>
            </a:r>
            <a:r>
              <a:rPr lang="zh-CN" altLang="en-US" sz="1200" dirty="0">
                <a:solidFill>
                  <a:srgbClr val="0083E6"/>
                </a:solidFill>
                <a:latin typeface="微软雅黑" panose="020B0503020204020204" charset="-122"/>
                <a:ea typeface="微软雅黑" panose="020B0503020204020204" charset="-122"/>
              </a:rPr>
              <a:t>的保护，作品的所有权、版权和著作权归千库网所有，您下载的是</a:t>
            </a:r>
            <a:r>
              <a:rPr lang="en-US" altLang="zh-CN" sz="1200" dirty="0">
                <a:solidFill>
                  <a:srgbClr val="0083E6"/>
                </a:solidFill>
                <a:latin typeface="微软雅黑" panose="020B0503020204020204" charset="-122"/>
                <a:ea typeface="微软雅黑" panose="020B0503020204020204" charset="-122"/>
              </a:rPr>
              <a:t>PPT</a:t>
            </a:r>
            <a:r>
              <a:rPr lang="zh-CN" altLang="en-US" sz="1200" dirty="0">
                <a:solidFill>
                  <a:srgbClr val="0083E6"/>
                </a:solidFill>
                <a:latin typeface="微软雅黑" panose="020B0503020204020204" charset="-122"/>
                <a:ea typeface="微软雅黑" panose="020B0503020204020204" charset="-122"/>
              </a:rPr>
              <a:t>模板素材的使用权。</a:t>
            </a:r>
          </a:p>
          <a:p>
            <a:pPr algn="just">
              <a:lnSpc>
                <a:spcPct val="150000"/>
              </a:lnSpc>
            </a:pPr>
            <a:r>
              <a:rPr lang="en-US" altLang="zh-CN" sz="1200" dirty="0">
                <a:solidFill>
                  <a:srgbClr val="0083E6"/>
                </a:solidFill>
                <a:latin typeface="微软雅黑" panose="020B0503020204020204" charset="-122"/>
                <a:ea typeface="微软雅黑" panose="020B0503020204020204" charset="-122"/>
              </a:rPr>
              <a:t>2.</a:t>
            </a:r>
            <a:r>
              <a:rPr lang="zh-CN" altLang="en-US" sz="1200" dirty="0">
                <a:solidFill>
                  <a:srgbClr val="0083E6"/>
                </a:solidFill>
                <a:latin typeface="微软雅黑" panose="020B0503020204020204" charset="-122"/>
                <a:ea typeface="微软雅黑" panose="020B0503020204020204" charset="-122"/>
              </a:rPr>
              <a:t>不得将千库网的</a:t>
            </a:r>
            <a:r>
              <a:rPr lang="en-US" altLang="zh-CN" sz="1200" dirty="0">
                <a:solidFill>
                  <a:srgbClr val="0083E6"/>
                </a:solidFill>
                <a:latin typeface="微软雅黑" panose="020B0503020204020204" charset="-122"/>
                <a:ea typeface="微软雅黑" panose="020B0503020204020204" charset="-122"/>
              </a:rPr>
              <a:t>PPT</a:t>
            </a:r>
            <a:r>
              <a:rPr lang="zh-CN" altLang="en-US" sz="1200" dirty="0">
                <a:solidFill>
                  <a:srgbClr val="0083E6"/>
                </a:solidFill>
                <a:latin typeface="微软雅黑" panose="020B0503020204020204" charset="-122"/>
                <a:ea typeface="微软雅黑" panose="020B0503020204020204" charset="-122"/>
              </a:rPr>
              <a:t>模板、</a:t>
            </a:r>
            <a:r>
              <a:rPr lang="en-US" altLang="zh-CN" sz="1200" dirty="0">
                <a:solidFill>
                  <a:srgbClr val="0083E6"/>
                </a:solidFill>
                <a:latin typeface="微软雅黑" panose="020B0503020204020204" charset="-122"/>
                <a:ea typeface="微软雅黑" panose="020B0503020204020204" charset="-122"/>
              </a:rPr>
              <a:t>PPT</a:t>
            </a:r>
            <a:r>
              <a:rPr lang="zh-CN" altLang="en-US" sz="1200" dirty="0">
                <a:solidFill>
                  <a:srgbClr val="0083E6"/>
                </a:solidFill>
                <a:latin typeface="微软雅黑" panose="020B0503020204020204" charset="-122"/>
                <a:ea typeface="微软雅黑" panose="020B0503020204020204" charset="-122"/>
              </a:rPr>
              <a:t>素材，本身用于再出售，或者出租、出借、转让、分销、发布或者作为礼物供他人使用，不得转授权、出卖、转让本协议或者本协议中的权利。</a:t>
            </a:r>
            <a:endParaRPr lang="en-US" altLang="zh-CN" sz="1200" dirty="0">
              <a:solidFill>
                <a:srgbClr val="0083E6"/>
              </a:solidFill>
              <a:latin typeface="微软雅黑" panose="020B0503020204020204" charset="-122"/>
              <a:ea typeface="微软雅黑" panose="020B0503020204020204" charset="-122"/>
            </a:endParaRPr>
          </a:p>
          <a:p>
            <a:pPr algn="just">
              <a:lnSpc>
                <a:spcPct val="150000"/>
              </a:lnSpc>
            </a:pPr>
            <a:endParaRPr lang="zh-CN" altLang="en-US" sz="1200" dirty="0">
              <a:solidFill>
                <a:srgbClr val="0083E6"/>
              </a:solidFill>
              <a:latin typeface="微软雅黑" panose="020B0503020204020204" charset="-122"/>
              <a:ea typeface="微软雅黑" panose="020B0503020204020204" charset="-122"/>
            </a:endParaRPr>
          </a:p>
        </p:txBody>
      </p:sp>
      <p:sp>
        <p:nvSpPr>
          <p:cNvPr id="9" name="文本框 8"/>
          <p:cNvSpPr txBox="1"/>
          <p:nvPr/>
        </p:nvSpPr>
        <p:spPr>
          <a:xfrm>
            <a:off x="1652955" y="4719489"/>
            <a:ext cx="7297081"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just"/>
            <a:r>
              <a:rPr lang="zh-CN" altLang="en-US" b="1" dirty="0">
                <a:solidFill>
                  <a:srgbClr val="0083E6"/>
                </a:solidFill>
              </a:rPr>
              <a:t>更多精品</a:t>
            </a:r>
            <a:r>
              <a:rPr lang="en-US" altLang="zh-CN" b="1" dirty="0">
                <a:solidFill>
                  <a:srgbClr val="0083E6"/>
                </a:solidFill>
              </a:rPr>
              <a:t>PPT</a:t>
            </a:r>
            <a:r>
              <a:rPr lang="zh-CN" altLang="en-US" b="1" dirty="0">
                <a:solidFill>
                  <a:srgbClr val="0083E6"/>
                </a:solidFill>
              </a:rPr>
              <a:t>模板：</a:t>
            </a:r>
            <a:r>
              <a:rPr lang="en-US" altLang="zh-CN" b="1" dirty="0">
                <a:solidFill>
                  <a:srgbClr val="0083E6"/>
                </a:solidFill>
              </a:rPr>
              <a:t>http://588ku.com/ppt/</a:t>
            </a:r>
            <a:endParaRPr lang="zh-CN" altLang="en-US" b="1" dirty="0">
              <a:solidFill>
                <a:srgbClr val="0083E6"/>
              </a:solidFill>
            </a:endParaRPr>
          </a:p>
        </p:txBody>
      </p:sp>
    </p:spTree>
    <p:extLst>
      <p:ext uri="{BB962C8B-B14F-4D97-AF65-F5344CB8AC3E}">
        <p14:creationId xmlns:p14="http://schemas.microsoft.com/office/powerpoint/2010/main" val="2494817478"/>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4294967295"/>
          </p:nvPr>
        </p:nvSpPr>
        <p:spPr>
          <a:xfrm>
            <a:off x="82848" y="6404447"/>
            <a:ext cx="2844800" cy="365125"/>
          </a:xfrm>
          <a:prstGeom prst="rect">
            <a:avLst/>
          </a:prstGeom>
        </p:spPr>
        <p:txBody>
          <a:bodyPr vert="horz" lIns="121920" tIns="60960" rIns="121920" bIns="60960" rtlCol="0" anchor="ctr"/>
          <a:lstStyle>
            <a:lvl1pPr algn="l">
              <a:defRPr sz="1600">
                <a:solidFill>
                  <a:schemeClr val="bg1"/>
                </a:solidFill>
                <a:latin typeface="Impact" panose="020B0806030902050204" pitchFamily="34" charset="0"/>
                <a:ea typeface="+mn-ea"/>
              </a:defRPr>
            </a:lvl1pPr>
          </a:lstStyle>
          <a:p>
            <a:fld id="{9EB7AECC-7B6E-4838-B244-B8E9DDF8F422}" type="datetime1">
              <a:rPr lang="zh-CN" altLang="en-US" smtClean="0">
                <a:solidFill>
                  <a:prstClr val="white"/>
                </a:solidFill>
              </a:rPr>
              <a:pPr/>
              <a:t>2018/1/24</a:t>
            </a:fld>
            <a:endParaRPr lang="zh-CN" altLang="en-US" dirty="0">
              <a:solidFill>
                <a:prstClr val="white"/>
              </a:solidFill>
            </a:endParaRPr>
          </a:p>
        </p:txBody>
      </p:sp>
      <p:sp>
        <p:nvSpPr>
          <p:cNvPr id="17" name="TextBox 36"/>
          <p:cNvSpPr txBox="1"/>
          <p:nvPr/>
        </p:nvSpPr>
        <p:spPr>
          <a:xfrm>
            <a:off x="1436199" y="430651"/>
            <a:ext cx="2377574" cy="420564"/>
          </a:xfrm>
          <a:prstGeom prst="rect">
            <a:avLst/>
          </a:prstGeom>
          <a:noFill/>
        </p:spPr>
        <p:txBody>
          <a:bodyPr wrap="none" rtlCol="0">
            <a:spAutoFit/>
          </a:bodyPr>
          <a:lstStyle/>
          <a:p>
            <a:pPr defTabSz="914377"/>
            <a:r>
              <a:rPr lang="zh-CN" altLang="en-US" sz="2133" b="1" dirty="0">
                <a:solidFill>
                  <a:srgbClr val="E74C2E"/>
                </a:solidFill>
                <a:latin typeface="Impact" panose="020B0806030902050204" pitchFamily="34" charset="0"/>
                <a:ea typeface="微软雅黑" panose="020B0503020204020204" pitchFamily="34" charset="-122"/>
              </a:rPr>
              <a:t>单击此处添加标题</a:t>
            </a:r>
            <a:endParaRPr lang="zh-CN" altLang="en-US" sz="2133" b="1" dirty="0">
              <a:solidFill>
                <a:srgbClr val="E74C2E"/>
              </a:solidFill>
              <a:latin typeface="Impact" panose="020B0806030902050204" pitchFamily="34" charset="0"/>
              <a:ea typeface="微软雅黑" panose="020B0503020204020204" pitchFamily="34" charset="-122"/>
            </a:endParaRPr>
          </a:p>
        </p:txBody>
      </p:sp>
      <p:grpSp>
        <p:nvGrpSpPr>
          <p:cNvPr id="23" name="组合 22"/>
          <p:cNvGrpSpPr/>
          <p:nvPr/>
        </p:nvGrpSpPr>
        <p:grpSpPr>
          <a:xfrm>
            <a:off x="8112225" y="2060083"/>
            <a:ext cx="2482623" cy="795479"/>
            <a:chOff x="6241409" y="2263298"/>
            <a:chExt cx="1861967" cy="596609"/>
          </a:xfrm>
        </p:grpSpPr>
        <p:sp>
          <p:nvSpPr>
            <p:cNvPr id="24" name="TextBox 36"/>
            <p:cNvSpPr txBox="1"/>
            <p:nvPr/>
          </p:nvSpPr>
          <p:spPr>
            <a:xfrm>
              <a:off x="6417578" y="2263298"/>
              <a:ext cx="1685798" cy="238575"/>
            </a:xfrm>
            <a:prstGeom prst="rect">
              <a:avLst/>
            </a:prstGeom>
            <a:noFill/>
          </p:spPr>
          <p:txBody>
            <a:bodyPr wrap="none" lIns="91440" tIns="45720" rIns="91440" bIns="45720" rtlCol="0">
              <a:spAutoFit/>
            </a:bodyPr>
            <a:lstStyle/>
            <a:p>
              <a:pPr defTabSz="914377"/>
              <a:r>
                <a:rPr lang="zh-CN" altLang="en-US" sz="1467" dirty="0">
                  <a:solidFill>
                    <a:srgbClr val="E74C2E"/>
                  </a:solidFill>
                </a:rPr>
                <a:t>：目标值及当前完成情况</a:t>
              </a:r>
            </a:p>
          </p:txBody>
        </p:sp>
        <p:sp>
          <p:nvSpPr>
            <p:cNvPr id="25" name="TextBox 37"/>
            <p:cNvSpPr txBox="1"/>
            <p:nvPr/>
          </p:nvSpPr>
          <p:spPr>
            <a:xfrm>
              <a:off x="6417578" y="2611441"/>
              <a:ext cx="982480" cy="238575"/>
            </a:xfrm>
            <a:prstGeom prst="rect">
              <a:avLst/>
            </a:prstGeom>
            <a:noFill/>
          </p:spPr>
          <p:txBody>
            <a:bodyPr wrap="none" lIns="91440" tIns="45720" rIns="91440" bIns="45720" rtlCol="0">
              <a:spAutoFit/>
            </a:bodyPr>
            <a:lstStyle/>
            <a:p>
              <a:pPr defTabSz="914377"/>
              <a:r>
                <a:rPr lang="zh-CN" altLang="en-US" sz="1467" dirty="0">
                  <a:solidFill>
                    <a:srgbClr val="E74C2E"/>
                  </a:solidFill>
                </a:rPr>
                <a:t>：完成百分比</a:t>
              </a:r>
            </a:p>
          </p:txBody>
        </p:sp>
        <p:grpSp>
          <p:nvGrpSpPr>
            <p:cNvPr id="26" name="组合 25"/>
            <p:cNvGrpSpPr/>
            <p:nvPr/>
          </p:nvGrpSpPr>
          <p:grpSpPr>
            <a:xfrm>
              <a:off x="6241409" y="2284488"/>
              <a:ext cx="175500" cy="216000"/>
              <a:chOff x="7464128" y="2542472"/>
              <a:chExt cx="683470" cy="2604255"/>
            </a:xfrm>
          </p:grpSpPr>
          <p:sp>
            <p:nvSpPr>
              <p:cNvPr id="33" name="Oval 24"/>
              <p:cNvSpPr>
                <a:spLocks noChangeArrowheads="1"/>
              </p:cNvSpPr>
              <p:nvPr/>
            </p:nvSpPr>
            <p:spPr bwMode="auto">
              <a:xfrm>
                <a:off x="7464128" y="2542472"/>
                <a:ext cx="683470" cy="341735"/>
              </a:xfrm>
              <a:prstGeom prst="ellipse">
                <a:avLst/>
              </a:prstGeom>
              <a:solidFill>
                <a:srgbClr val="AFAAA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a:solidFill>
                    <a:prstClr val="black"/>
                  </a:solidFill>
                </a:endParaRPr>
              </a:p>
            </p:txBody>
          </p:sp>
          <p:sp>
            <p:nvSpPr>
              <p:cNvPr id="34" name="Freeform 25"/>
              <p:cNvSpPr/>
              <p:nvPr/>
            </p:nvSpPr>
            <p:spPr bwMode="auto">
              <a:xfrm>
                <a:off x="7464128" y="2702734"/>
                <a:ext cx="683470" cy="2443993"/>
              </a:xfrm>
              <a:custGeom>
                <a:avLst/>
                <a:gdLst>
                  <a:gd name="T0" fmla="*/ 0 w 30"/>
                  <a:gd name="T1" fmla="*/ 0 h 107"/>
                  <a:gd name="T2" fmla="*/ 0 w 30"/>
                  <a:gd name="T3" fmla="*/ 99 h 107"/>
                  <a:gd name="T4" fmla="*/ 15 w 30"/>
                  <a:gd name="T5" fmla="*/ 107 h 107"/>
                  <a:gd name="T6" fmla="*/ 30 w 30"/>
                  <a:gd name="T7" fmla="*/ 99 h 107"/>
                  <a:gd name="T8" fmla="*/ 30 w 30"/>
                  <a:gd name="T9" fmla="*/ 0 h 107"/>
                  <a:gd name="T10" fmla="*/ 15 w 30"/>
                  <a:gd name="T11" fmla="*/ 8 h 107"/>
                  <a:gd name="T12" fmla="*/ 0 w 30"/>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30" h="107">
                    <a:moveTo>
                      <a:pt x="0" y="0"/>
                    </a:moveTo>
                    <a:cubicBezTo>
                      <a:pt x="0" y="99"/>
                      <a:pt x="0" y="99"/>
                      <a:pt x="0" y="99"/>
                    </a:cubicBezTo>
                    <a:cubicBezTo>
                      <a:pt x="0" y="99"/>
                      <a:pt x="0" y="107"/>
                      <a:pt x="15" y="107"/>
                    </a:cubicBezTo>
                    <a:cubicBezTo>
                      <a:pt x="30" y="107"/>
                      <a:pt x="30" y="99"/>
                      <a:pt x="30" y="99"/>
                    </a:cubicBezTo>
                    <a:cubicBezTo>
                      <a:pt x="30" y="0"/>
                      <a:pt x="30" y="0"/>
                      <a:pt x="30" y="0"/>
                    </a:cubicBezTo>
                    <a:cubicBezTo>
                      <a:pt x="30" y="0"/>
                      <a:pt x="30" y="8"/>
                      <a:pt x="15" y="8"/>
                    </a:cubicBezTo>
                    <a:cubicBezTo>
                      <a:pt x="0" y="8"/>
                      <a:pt x="0" y="0"/>
                      <a:pt x="0" y="0"/>
                    </a:cubicBezTo>
                    <a:close/>
                  </a:path>
                </a:pathLst>
              </a:custGeom>
              <a:solidFill>
                <a:srgbClr val="C1C1C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a:solidFill>
                    <a:prstClr val="black"/>
                  </a:solidFill>
                </a:endParaRPr>
              </a:p>
            </p:txBody>
          </p:sp>
          <p:sp>
            <p:nvSpPr>
              <p:cNvPr id="35" name="Freeform 27"/>
              <p:cNvSpPr/>
              <p:nvPr/>
            </p:nvSpPr>
            <p:spPr bwMode="auto">
              <a:xfrm>
                <a:off x="7464128" y="4176639"/>
                <a:ext cx="683470" cy="970087"/>
              </a:xfrm>
              <a:custGeom>
                <a:avLst/>
                <a:gdLst>
                  <a:gd name="T0" fmla="*/ 0 w 30"/>
                  <a:gd name="T1" fmla="*/ 0 h 54"/>
                  <a:gd name="T2" fmla="*/ 0 w 30"/>
                  <a:gd name="T3" fmla="*/ 46 h 54"/>
                  <a:gd name="T4" fmla="*/ 15 w 30"/>
                  <a:gd name="T5" fmla="*/ 54 h 54"/>
                  <a:gd name="T6" fmla="*/ 30 w 30"/>
                  <a:gd name="T7" fmla="*/ 46 h 54"/>
                  <a:gd name="T8" fmla="*/ 30 w 30"/>
                  <a:gd name="T9" fmla="*/ 0 h 54"/>
                  <a:gd name="T10" fmla="*/ 15 w 30"/>
                  <a:gd name="T11" fmla="*/ 8 h 54"/>
                  <a:gd name="T12" fmla="*/ 0 w 30"/>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30" h="54">
                    <a:moveTo>
                      <a:pt x="0" y="0"/>
                    </a:moveTo>
                    <a:cubicBezTo>
                      <a:pt x="0" y="46"/>
                      <a:pt x="0" y="46"/>
                      <a:pt x="0" y="46"/>
                    </a:cubicBezTo>
                    <a:cubicBezTo>
                      <a:pt x="0" y="46"/>
                      <a:pt x="0" y="54"/>
                      <a:pt x="15" y="54"/>
                    </a:cubicBezTo>
                    <a:cubicBezTo>
                      <a:pt x="30" y="54"/>
                      <a:pt x="30" y="46"/>
                      <a:pt x="30" y="46"/>
                    </a:cubicBezTo>
                    <a:cubicBezTo>
                      <a:pt x="30" y="0"/>
                      <a:pt x="30" y="0"/>
                      <a:pt x="30" y="0"/>
                    </a:cubicBezTo>
                    <a:cubicBezTo>
                      <a:pt x="30" y="0"/>
                      <a:pt x="30" y="8"/>
                      <a:pt x="15" y="8"/>
                    </a:cubicBezTo>
                    <a:cubicBezTo>
                      <a:pt x="0" y="8"/>
                      <a:pt x="0" y="0"/>
                      <a:pt x="0" y="0"/>
                    </a:cubicBezTo>
                    <a:close/>
                  </a:path>
                </a:pathLst>
              </a:custGeom>
              <a:solidFill>
                <a:srgbClr val="E58C4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a:solidFill>
                    <a:prstClr val="black"/>
                  </a:solidFill>
                </a:endParaRPr>
              </a:p>
            </p:txBody>
          </p:sp>
        </p:grpSp>
        <p:grpSp>
          <p:nvGrpSpPr>
            <p:cNvPr id="27" name="组合 26"/>
            <p:cNvGrpSpPr/>
            <p:nvPr/>
          </p:nvGrpSpPr>
          <p:grpSpPr>
            <a:xfrm>
              <a:off x="6249607" y="2631033"/>
              <a:ext cx="174263" cy="228874"/>
              <a:chOff x="7804302" y="3566767"/>
              <a:chExt cx="232351" cy="305165"/>
            </a:xfrm>
          </p:grpSpPr>
          <p:sp>
            <p:nvSpPr>
              <p:cNvPr id="28" name="矩形 27"/>
              <p:cNvSpPr/>
              <p:nvPr/>
            </p:nvSpPr>
            <p:spPr>
              <a:xfrm>
                <a:off x="7804302" y="3566767"/>
                <a:ext cx="232351" cy="305165"/>
              </a:xfrm>
              <a:prstGeom prst="rect">
                <a:avLst/>
              </a:prstGeom>
              <a:solidFill>
                <a:srgbClr val="E87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prstClr val="white"/>
                  </a:solidFill>
                </a:endParaRPr>
              </a:p>
            </p:txBody>
          </p:sp>
          <p:grpSp>
            <p:nvGrpSpPr>
              <p:cNvPr id="29" name="组合 28"/>
              <p:cNvGrpSpPr/>
              <p:nvPr/>
            </p:nvGrpSpPr>
            <p:grpSpPr>
              <a:xfrm>
                <a:off x="7837858" y="3651680"/>
                <a:ext cx="155656" cy="164944"/>
                <a:chOff x="5442967" y="1302096"/>
                <a:chExt cx="2600720" cy="999590"/>
              </a:xfrm>
            </p:grpSpPr>
            <p:cxnSp>
              <p:nvCxnSpPr>
                <p:cNvPr id="30" name="直接连接符 29"/>
                <p:cNvCxnSpPr/>
                <p:nvPr/>
              </p:nvCxnSpPr>
              <p:spPr>
                <a:xfrm flipV="1">
                  <a:off x="5442967" y="1784355"/>
                  <a:ext cx="867300" cy="49602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310267" y="1798977"/>
                  <a:ext cx="869749" cy="50270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7180016" y="1302096"/>
                  <a:ext cx="863671" cy="99959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36" name="组合 35"/>
          <p:cNvGrpSpPr/>
          <p:nvPr/>
        </p:nvGrpSpPr>
        <p:grpSpPr>
          <a:xfrm>
            <a:off x="442218" y="1700808"/>
            <a:ext cx="6167664" cy="3803502"/>
            <a:chOff x="1115888" y="1591811"/>
            <a:chExt cx="4625748" cy="2852626"/>
          </a:xfrm>
        </p:grpSpPr>
        <p:sp>
          <p:nvSpPr>
            <p:cNvPr id="37" name="矩形 73"/>
            <p:cNvSpPr/>
            <p:nvPr/>
          </p:nvSpPr>
          <p:spPr>
            <a:xfrm>
              <a:off x="1419733" y="1981900"/>
              <a:ext cx="3853645" cy="2127630"/>
            </a:xfrm>
            <a:custGeom>
              <a:avLst/>
              <a:gdLst>
                <a:gd name="connsiteX0" fmla="*/ 0 w 5129804"/>
                <a:gd name="connsiteY0" fmla="*/ 0 h 2828451"/>
                <a:gd name="connsiteX1" fmla="*/ 5129804 w 5129804"/>
                <a:gd name="connsiteY1" fmla="*/ 0 h 2828451"/>
                <a:gd name="connsiteX2" fmla="*/ 5129804 w 5129804"/>
                <a:gd name="connsiteY2" fmla="*/ 2828451 h 2828451"/>
                <a:gd name="connsiteX3" fmla="*/ 0 w 5129804"/>
                <a:gd name="connsiteY3" fmla="*/ 2828451 h 2828451"/>
                <a:gd name="connsiteX4" fmla="*/ 0 w 5129804"/>
                <a:gd name="connsiteY4" fmla="*/ 0 h 2828451"/>
                <a:gd name="connsiteX0-1" fmla="*/ 0 w 5138193"/>
                <a:gd name="connsiteY0-2" fmla="*/ 8389 h 2828451"/>
                <a:gd name="connsiteX1-3" fmla="*/ 5138193 w 5138193"/>
                <a:gd name="connsiteY1-4" fmla="*/ 0 h 2828451"/>
                <a:gd name="connsiteX2-5" fmla="*/ 5138193 w 5138193"/>
                <a:gd name="connsiteY2-6" fmla="*/ 2828451 h 2828451"/>
                <a:gd name="connsiteX3-7" fmla="*/ 8389 w 5138193"/>
                <a:gd name="connsiteY3-8" fmla="*/ 2828451 h 2828451"/>
                <a:gd name="connsiteX4-9" fmla="*/ 0 w 5138193"/>
                <a:gd name="connsiteY4-10" fmla="*/ 8389 h 2828451"/>
                <a:gd name="connsiteX0-11" fmla="*/ 0 w 5138193"/>
                <a:gd name="connsiteY0-12" fmla="*/ 0 h 2836840"/>
                <a:gd name="connsiteX1-13" fmla="*/ 5138193 w 5138193"/>
                <a:gd name="connsiteY1-14" fmla="*/ 8389 h 2836840"/>
                <a:gd name="connsiteX2-15" fmla="*/ 5138193 w 5138193"/>
                <a:gd name="connsiteY2-16" fmla="*/ 2836840 h 2836840"/>
                <a:gd name="connsiteX3-17" fmla="*/ 8389 w 5138193"/>
                <a:gd name="connsiteY3-18" fmla="*/ 2836840 h 2836840"/>
                <a:gd name="connsiteX4-19" fmla="*/ 0 w 5138193"/>
                <a:gd name="connsiteY4-20" fmla="*/ 0 h 28368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138193" h="2836840">
                  <a:moveTo>
                    <a:pt x="0" y="0"/>
                  </a:moveTo>
                  <a:lnTo>
                    <a:pt x="5138193" y="8389"/>
                  </a:lnTo>
                  <a:lnTo>
                    <a:pt x="5138193" y="2836840"/>
                  </a:lnTo>
                  <a:lnTo>
                    <a:pt x="8389" y="2836840"/>
                  </a:lnTo>
                  <a:cubicBezTo>
                    <a:pt x="5593" y="1896819"/>
                    <a:pt x="2796" y="940021"/>
                    <a:pt x="0" y="0"/>
                  </a:cubicBez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914377"/>
              <a:endParaRPr lang="zh-CN" altLang="en-US" dirty="0">
                <a:solidFill>
                  <a:prstClr val="white"/>
                </a:solidFill>
              </a:endParaRPr>
            </a:p>
          </p:txBody>
        </p:sp>
        <p:sp>
          <p:nvSpPr>
            <p:cNvPr id="38" name="矩形 19"/>
            <p:cNvSpPr/>
            <p:nvPr/>
          </p:nvSpPr>
          <p:spPr>
            <a:xfrm>
              <a:off x="1411738" y="1988191"/>
              <a:ext cx="131312" cy="2112896"/>
            </a:xfrm>
            <a:custGeom>
              <a:avLst/>
              <a:gdLst>
                <a:gd name="connsiteX0" fmla="*/ 0 w 175083"/>
                <a:gd name="connsiteY0" fmla="*/ 0 h 2817194"/>
                <a:gd name="connsiteX1" fmla="*/ 175083 w 175083"/>
                <a:gd name="connsiteY1" fmla="*/ 0 h 2817194"/>
                <a:gd name="connsiteX2" fmla="*/ 175083 w 175083"/>
                <a:gd name="connsiteY2" fmla="*/ 2817194 h 2817194"/>
                <a:gd name="connsiteX3" fmla="*/ 0 w 175083"/>
                <a:gd name="connsiteY3" fmla="*/ 2817194 h 2817194"/>
                <a:gd name="connsiteX4" fmla="*/ 0 w 175083"/>
                <a:gd name="connsiteY4" fmla="*/ 0 h 2817194"/>
                <a:gd name="connsiteX0-1" fmla="*/ 0 w 194133"/>
                <a:gd name="connsiteY0-2" fmla="*/ 0 h 2817194"/>
                <a:gd name="connsiteX1-3" fmla="*/ 175083 w 194133"/>
                <a:gd name="connsiteY1-4" fmla="*/ 0 h 2817194"/>
                <a:gd name="connsiteX2-5" fmla="*/ 194133 w 194133"/>
                <a:gd name="connsiteY2-6" fmla="*/ 2579069 h 2817194"/>
                <a:gd name="connsiteX3-7" fmla="*/ 0 w 194133"/>
                <a:gd name="connsiteY3-8" fmla="*/ 2817194 h 2817194"/>
                <a:gd name="connsiteX4-9" fmla="*/ 0 w 194133"/>
                <a:gd name="connsiteY4-10" fmla="*/ 0 h 2817194"/>
                <a:gd name="connsiteX0-11" fmla="*/ 0 w 175083"/>
                <a:gd name="connsiteY0-12" fmla="*/ 0 h 2817194"/>
                <a:gd name="connsiteX1-13" fmla="*/ 175083 w 175083"/>
                <a:gd name="connsiteY1-14" fmla="*/ 0 h 2817194"/>
                <a:gd name="connsiteX2-15" fmla="*/ 165558 w 175083"/>
                <a:gd name="connsiteY2-16" fmla="*/ 2579069 h 2817194"/>
                <a:gd name="connsiteX3-17" fmla="*/ 0 w 175083"/>
                <a:gd name="connsiteY3-18" fmla="*/ 2817194 h 2817194"/>
                <a:gd name="connsiteX4-19" fmla="*/ 0 w 175083"/>
                <a:gd name="connsiteY4-20" fmla="*/ 0 h 2817194"/>
                <a:gd name="connsiteX0-21" fmla="*/ 9525 w 175083"/>
                <a:gd name="connsiteY0-22" fmla="*/ 104775 h 2817194"/>
                <a:gd name="connsiteX1-23" fmla="*/ 175083 w 175083"/>
                <a:gd name="connsiteY1-24" fmla="*/ 0 h 2817194"/>
                <a:gd name="connsiteX2-25" fmla="*/ 165558 w 175083"/>
                <a:gd name="connsiteY2-26" fmla="*/ 2579069 h 2817194"/>
                <a:gd name="connsiteX3-27" fmla="*/ 0 w 175083"/>
                <a:gd name="connsiteY3-28" fmla="*/ 2817194 h 2817194"/>
                <a:gd name="connsiteX4-29" fmla="*/ 9525 w 175083"/>
                <a:gd name="connsiteY4-30" fmla="*/ 104775 h 2817194"/>
                <a:gd name="connsiteX0-31" fmla="*/ 19050 w 175083"/>
                <a:gd name="connsiteY0-32" fmla="*/ 104775 h 2817194"/>
                <a:gd name="connsiteX1-33" fmla="*/ 175083 w 175083"/>
                <a:gd name="connsiteY1-34" fmla="*/ 0 h 2817194"/>
                <a:gd name="connsiteX2-35" fmla="*/ 165558 w 175083"/>
                <a:gd name="connsiteY2-36" fmla="*/ 2579069 h 2817194"/>
                <a:gd name="connsiteX3-37" fmla="*/ 0 w 175083"/>
                <a:gd name="connsiteY3-38" fmla="*/ 2817194 h 2817194"/>
                <a:gd name="connsiteX4-39" fmla="*/ 19050 w 175083"/>
                <a:gd name="connsiteY4-40" fmla="*/ 104775 h 2817194"/>
                <a:gd name="connsiteX0-41" fmla="*/ 9525 w 175083"/>
                <a:gd name="connsiteY0-42" fmla="*/ 95250 h 2817194"/>
                <a:gd name="connsiteX1-43" fmla="*/ 175083 w 175083"/>
                <a:gd name="connsiteY1-44" fmla="*/ 0 h 2817194"/>
                <a:gd name="connsiteX2-45" fmla="*/ 165558 w 175083"/>
                <a:gd name="connsiteY2-46" fmla="*/ 2579069 h 2817194"/>
                <a:gd name="connsiteX3-47" fmla="*/ 0 w 175083"/>
                <a:gd name="connsiteY3-48" fmla="*/ 2817194 h 2817194"/>
                <a:gd name="connsiteX4-49" fmla="*/ 9525 w 175083"/>
                <a:gd name="connsiteY4-50" fmla="*/ 95250 h 281719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5083" h="2817194">
                  <a:moveTo>
                    <a:pt x="9525" y="95250"/>
                  </a:moveTo>
                  <a:lnTo>
                    <a:pt x="175083" y="0"/>
                  </a:lnTo>
                  <a:lnTo>
                    <a:pt x="165558" y="2579069"/>
                  </a:lnTo>
                  <a:lnTo>
                    <a:pt x="0" y="2817194"/>
                  </a:lnTo>
                  <a:lnTo>
                    <a:pt x="9525" y="95250"/>
                  </a:lnTo>
                  <a:close/>
                </a:path>
              </a:pathLst>
            </a:custGeom>
            <a:solidFill>
              <a:schemeClr val="bg1">
                <a:lumMod val="50000"/>
                <a:alpha val="34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914377"/>
              <a:endParaRPr lang="zh-CN" altLang="en-US">
                <a:solidFill>
                  <a:prstClr val="white"/>
                </a:solidFill>
              </a:endParaRPr>
            </a:p>
          </p:txBody>
        </p:sp>
        <p:sp>
          <p:nvSpPr>
            <p:cNvPr id="39" name="平行四边形 16"/>
            <p:cNvSpPr/>
            <p:nvPr/>
          </p:nvSpPr>
          <p:spPr>
            <a:xfrm>
              <a:off x="1412413" y="3939682"/>
              <a:ext cx="3857377" cy="162000"/>
            </a:xfrm>
            <a:custGeom>
              <a:avLst/>
              <a:gdLst>
                <a:gd name="connsiteX0" fmla="*/ 0 w 5139329"/>
                <a:gd name="connsiteY0" fmla="*/ 185973 h 185973"/>
                <a:gd name="connsiteX1" fmla="*/ 46493 w 5139329"/>
                <a:gd name="connsiteY1" fmla="*/ 0 h 185973"/>
                <a:gd name="connsiteX2" fmla="*/ 5139329 w 5139329"/>
                <a:gd name="connsiteY2" fmla="*/ 0 h 185973"/>
                <a:gd name="connsiteX3" fmla="*/ 5092836 w 5139329"/>
                <a:gd name="connsiteY3" fmla="*/ 185973 h 185973"/>
                <a:gd name="connsiteX4" fmla="*/ 0 w 5139329"/>
                <a:gd name="connsiteY4" fmla="*/ 185973 h 185973"/>
                <a:gd name="connsiteX0-1" fmla="*/ 0 w 5139329"/>
                <a:gd name="connsiteY0-2" fmla="*/ 185973 h 185973"/>
                <a:gd name="connsiteX1-3" fmla="*/ 151268 w 5139329"/>
                <a:gd name="connsiteY1-4" fmla="*/ 0 h 185973"/>
                <a:gd name="connsiteX2-5" fmla="*/ 5139329 w 5139329"/>
                <a:gd name="connsiteY2-6" fmla="*/ 0 h 185973"/>
                <a:gd name="connsiteX3-7" fmla="*/ 5092836 w 5139329"/>
                <a:gd name="connsiteY3-8" fmla="*/ 185973 h 185973"/>
                <a:gd name="connsiteX4-9" fmla="*/ 0 w 5139329"/>
                <a:gd name="connsiteY4-10" fmla="*/ 185973 h 185973"/>
                <a:gd name="connsiteX0-11" fmla="*/ 0 w 5143170"/>
                <a:gd name="connsiteY0-12" fmla="*/ 185973 h 185973"/>
                <a:gd name="connsiteX1-13" fmla="*/ 151268 w 5143170"/>
                <a:gd name="connsiteY1-14" fmla="*/ 0 h 185973"/>
                <a:gd name="connsiteX2-15" fmla="*/ 5139329 w 5143170"/>
                <a:gd name="connsiteY2-16" fmla="*/ 0 h 185973"/>
                <a:gd name="connsiteX3-17" fmla="*/ 5143170 w 5143170"/>
                <a:gd name="connsiteY3-18" fmla="*/ 185973 h 185973"/>
                <a:gd name="connsiteX4-19" fmla="*/ 0 w 5143170"/>
                <a:gd name="connsiteY4-20" fmla="*/ 185973 h 1859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143170" h="185973">
                  <a:moveTo>
                    <a:pt x="0" y="185973"/>
                  </a:moveTo>
                  <a:lnTo>
                    <a:pt x="151268" y="0"/>
                  </a:lnTo>
                  <a:lnTo>
                    <a:pt x="5139329" y="0"/>
                  </a:lnTo>
                  <a:cubicBezTo>
                    <a:pt x="5140609" y="61991"/>
                    <a:pt x="5141890" y="123982"/>
                    <a:pt x="5143170" y="185973"/>
                  </a:cubicBezTo>
                  <a:lnTo>
                    <a:pt x="0" y="185973"/>
                  </a:lnTo>
                  <a:close/>
                </a:path>
              </a:pathLst>
            </a:custGeom>
            <a:solidFill>
              <a:schemeClr val="bg1">
                <a:lumMod val="50000"/>
                <a:alpha val="34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914377"/>
              <a:endParaRPr lang="zh-CN" altLang="en-US">
                <a:solidFill>
                  <a:prstClr val="white"/>
                </a:solidFill>
              </a:endParaRPr>
            </a:p>
          </p:txBody>
        </p:sp>
        <p:cxnSp>
          <p:nvCxnSpPr>
            <p:cNvPr id="40" name="直接连接符 39"/>
            <p:cNvCxnSpPr/>
            <p:nvPr/>
          </p:nvCxnSpPr>
          <p:spPr>
            <a:xfrm>
              <a:off x="1418482" y="3010247"/>
              <a:ext cx="3854045" cy="0"/>
            </a:xfrm>
            <a:prstGeom prst="line">
              <a:avLst/>
            </a:prstGeom>
            <a:ln w="3175">
              <a:solidFill>
                <a:srgbClr val="FCC7B2"/>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414637" y="3753684"/>
              <a:ext cx="3857889" cy="0"/>
            </a:xfrm>
            <a:prstGeom prst="line">
              <a:avLst/>
            </a:prstGeom>
            <a:ln w="3175">
              <a:solidFill>
                <a:srgbClr val="FCC7B2"/>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416560" y="3381965"/>
              <a:ext cx="3855967" cy="0"/>
            </a:xfrm>
            <a:prstGeom prst="line">
              <a:avLst/>
            </a:prstGeom>
            <a:ln w="3175">
              <a:solidFill>
                <a:srgbClr val="FCC7B2"/>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420403" y="2638528"/>
              <a:ext cx="3852123" cy="0"/>
            </a:xfrm>
            <a:prstGeom prst="line">
              <a:avLst/>
            </a:prstGeom>
            <a:ln w="3175">
              <a:solidFill>
                <a:srgbClr val="FCC7B2"/>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2326" y="2266809"/>
              <a:ext cx="3850201" cy="0"/>
            </a:xfrm>
            <a:prstGeom prst="line">
              <a:avLst/>
            </a:prstGeom>
            <a:ln w="3175">
              <a:solidFill>
                <a:srgbClr val="FCC7B2"/>
              </a:solidFill>
              <a:prstDash val="dash"/>
            </a:ln>
          </p:spPr>
          <p:style>
            <a:lnRef idx="1">
              <a:schemeClr val="accent1"/>
            </a:lnRef>
            <a:fillRef idx="0">
              <a:schemeClr val="accent1"/>
            </a:fillRef>
            <a:effectRef idx="0">
              <a:schemeClr val="accent1"/>
            </a:effectRef>
            <a:fontRef idx="minor">
              <a:schemeClr val="tx1"/>
            </a:fontRef>
          </p:style>
        </p:cxnSp>
        <p:sp>
          <p:nvSpPr>
            <p:cNvPr id="45" name="Freeform 33"/>
            <p:cNvSpPr/>
            <p:nvPr/>
          </p:nvSpPr>
          <p:spPr bwMode="auto">
            <a:xfrm>
              <a:off x="3050222" y="2276534"/>
              <a:ext cx="514370" cy="1832995"/>
            </a:xfrm>
            <a:custGeom>
              <a:avLst/>
              <a:gdLst>
                <a:gd name="T0" fmla="*/ 0 w 30"/>
                <a:gd name="T1" fmla="*/ 0 h 107"/>
                <a:gd name="T2" fmla="*/ 0 w 30"/>
                <a:gd name="T3" fmla="*/ 99 h 107"/>
                <a:gd name="T4" fmla="*/ 15 w 30"/>
                <a:gd name="T5" fmla="*/ 107 h 107"/>
                <a:gd name="T6" fmla="*/ 30 w 30"/>
                <a:gd name="T7" fmla="*/ 99 h 107"/>
                <a:gd name="T8" fmla="*/ 30 w 30"/>
                <a:gd name="T9" fmla="*/ 0 h 107"/>
                <a:gd name="T10" fmla="*/ 15 w 30"/>
                <a:gd name="T11" fmla="*/ 8 h 107"/>
                <a:gd name="T12" fmla="*/ 0 w 30"/>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30" h="107">
                  <a:moveTo>
                    <a:pt x="0" y="0"/>
                  </a:moveTo>
                  <a:cubicBezTo>
                    <a:pt x="0" y="99"/>
                    <a:pt x="0" y="99"/>
                    <a:pt x="0" y="99"/>
                  </a:cubicBezTo>
                  <a:cubicBezTo>
                    <a:pt x="0" y="99"/>
                    <a:pt x="0" y="107"/>
                    <a:pt x="15" y="107"/>
                  </a:cubicBezTo>
                  <a:cubicBezTo>
                    <a:pt x="30" y="107"/>
                    <a:pt x="30" y="99"/>
                    <a:pt x="30" y="99"/>
                  </a:cubicBezTo>
                  <a:cubicBezTo>
                    <a:pt x="30" y="0"/>
                    <a:pt x="30" y="0"/>
                    <a:pt x="30" y="0"/>
                  </a:cubicBezTo>
                  <a:cubicBezTo>
                    <a:pt x="30" y="0"/>
                    <a:pt x="30" y="8"/>
                    <a:pt x="15" y="8"/>
                  </a:cubicBezTo>
                  <a:cubicBezTo>
                    <a:pt x="0" y="8"/>
                    <a:pt x="0" y="0"/>
                    <a:pt x="0" y="0"/>
                  </a:cubicBezTo>
                  <a:close/>
                </a:path>
              </a:pathLst>
            </a:custGeom>
            <a:solidFill>
              <a:srgbClr val="C1C1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endParaRPr>
            </a:p>
          </p:txBody>
        </p:sp>
        <p:sp>
          <p:nvSpPr>
            <p:cNvPr id="46" name="Freeform 37"/>
            <p:cNvSpPr/>
            <p:nvPr/>
          </p:nvSpPr>
          <p:spPr bwMode="auto">
            <a:xfrm>
              <a:off x="3700696" y="2276534"/>
              <a:ext cx="512603" cy="1832995"/>
            </a:xfrm>
            <a:custGeom>
              <a:avLst/>
              <a:gdLst>
                <a:gd name="T0" fmla="*/ 0 w 30"/>
                <a:gd name="T1" fmla="*/ 0 h 107"/>
                <a:gd name="T2" fmla="*/ 0 w 30"/>
                <a:gd name="T3" fmla="*/ 99 h 107"/>
                <a:gd name="T4" fmla="*/ 15 w 30"/>
                <a:gd name="T5" fmla="*/ 107 h 107"/>
                <a:gd name="T6" fmla="*/ 30 w 30"/>
                <a:gd name="T7" fmla="*/ 99 h 107"/>
                <a:gd name="T8" fmla="*/ 30 w 30"/>
                <a:gd name="T9" fmla="*/ 0 h 107"/>
                <a:gd name="T10" fmla="*/ 15 w 30"/>
                <a:gd name="T11" fmla="*/ 8 h 107"/>
                <a:gd name="T12" fmla="*/ 0 w 30"/>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30" h="107">
                  <a:moveTo>
                    <a:pt x="0" y="0"/>
                  </a:moveTo>
                  <a:cubicBezTo>
                    <a:pt x="0" y="99"/>
                    <a:pt x="0" y="99"/>
                    <a:pt x="0" y="99"/>
                  </a:cubicBezTo>
                  <a:cubicBezTo>
                    <a:pt x="0" y="99"/>
                    <a:pt x="0" y="107"/>
                    <a:pt x="15" y="107"/>
                  </a:cubicBezTo>
                  <a:cubicBezTo>
                    <a:pt x="30" y="107"/>
                    <a:pt x="30" y="99"/>
                    <a:pt x="30" y="99"/>
                  </a:cubicBezTo>
                  <a:cubicBezTo>
                    <a:pt x="30" y="0"/>
                    <a:pt x="30" y="0"/>
                    <a:pt x="30" y="0"/>
                  </a:cubicBezTo>
                  <a:cubicBezTo>
                    <a:pt x="30" y="0"/>
                    <a:pt x="30" y="8"/>
                    <a:pt x="15" y="8"/>
                  </a:cubicBezTo>
                  <a:cubicBezTo>
                    <a:pt x="0" y="8"/>
                    <a:pt x="0" y="0"/>
                    <a:pt x="0" y="0"/>
                  </a:cubicBezTo>
                  <a:close/>
                </a:path>
              </a:pathLst>
            </a:custGeom>
            <a:solidFill>
              <a:srgbClr val="C1C1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endParaRPr>
            </a:p>
          </p:txBody>
        </p:sp>
        <p:sp>
          <p:nvSpPr>
            <p:cNvPr id="47" name="Freeform 29"/>
            <p:cNvSpPr/>
            <p:nvPr/>
          </p:nvSpPr>
          <p:spPr bwMode="auto">
            <a:xfrm>
              <a:off x="2399747" y="2276534"/>
              <a:ext cx="514370" cy="1832995"/>
            </a:xfrm>
            <a:custGeom>
              <a:avLst/>
              <a:gdLst>
                <a:gd name="T0" fmla="*/ 0 w 30"/>
                <a:gd name="T1" fmla="*/ 0 h 107"/>
                <a:gd name="T2" fmla="*/ 0 w 30"/>
                <a:gd name="T3" fmla="*/ 99 h 107"/>
                <a:gd name="T4" fmla="*/ 15 w 30"/>
                <a:gd name="T5" fmla="*/ 107 h 107"/>
                <a:gd name="T6" fmla="*/ 30 w 30"/>
                <a:gd name="T7" fmla="*/ 99 h 107"/>
                <a:gd name="T8" fmla="*/ 30 w 30"/>
                <a:gd name="T9" fmla="*/ 0 h 107"/>
                <a:gd name="T10" fmla="*/ 15 w 30"/>
                <a:gd name="T11" fmla="*/ 8 h 107"/>
                <a:gd name="T12" fmla="*/ 0 w 30"/>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30" h="107">
                  <a:moveTo>
                    <a:pt x="0" y="0"/>
                  </a:moveTo>
                  <a:cubicBezTo>
                    <a:pt x="0" y="99"/>
                    <a:pt x="0" y="99"/>
                    <a:pt x="0" y="99"/>
                  </a:cubicBezTo>
                  <a:cubicBezTo>
                    <a:pt x="0" y="99"/>
                    <a:pt x="0" y="107"/>
                    <a:pt x="15" y="107"/>
                  </a:cubicBezTo>
                  <a:cubicBezTo>
                    <a:pt x="30" y="107"/>
                    <a:pt x="30" y="99"/>
                    <a:pt x="30" y="99"/>
                  </a:cubicBezTo>
                  <a:cubicBezTo>
                    <a:pt x="30" y="0"/>
                    <a:pt x="30" y="0"/>
                    <a:pt x="30" y="0"/>
                  </a:cubicBezTo>
                  <a:cubicBezTo>
                    <a:pt x="30" y="0"/>
                    <a:pt x="30" y="8"/>
                    <a:pt x="15" y="8"/>
                  </a:cubicBezTo>
                  <a:cubicBezTo>
                    <a:pt x="0" y="8"/>
                    <a:pt x="0" y="0"/>
                    <a:pt x="0" y="0"/>
                  </a:cubicBezTo>
                  <a:close/>
                </a:path>
              </a:pathLst>
            </a:custGeom>
            <a:solidFill>
              <a:srgbClr val="C1C1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endParaRPr>
            </a:p>
          </p:txBody>
        </p:sp>
        <p:sp>
          <p:nvSpPr>
            <p:cNvPr id="48" name="Freeform 31"/>
            <p:cNvSpPr/>
            <p:nvPr/>
          </p:nvSpPr>
          <p:spPr bwMode="auto">
            <a:xfrm>
              <a:off x="2399747" y="3021688"/>
              <a:ext cx="514370" cy="719411"/>
            </a:xfrm>
            <a:custGeom>
              <a:avLst/>
              <a:gdLst>
                <a:gd name="T0" fmla="*/ 0 w 30"/>
                <a:gd name="T1" fmla="*/ 0 h 38"/>
                <a:gd name="T2" fmla="*/ 0 w 30"/>
                <a:gd name="T3" fmla="*/ 30 h 38"/>
                <a:gd name="T4" fmla="*/ 15 w 30"/>
                <a:gd name="T5" fmla="*/ 38 h 38"/>
                <a:gd name="T6" fmla="*/ 30 w 30"/>
                <a:gd name="T7" fmla="*/ 30 h 38"/>
                <a:gd name="T8" fmla="*/ 30 w 30"/>
                <a:gd name="T9" fmla="*/ 0 h 38"/>
                <a:gd name="T10" fmla="*/ 15 w 30"/>
                <a:gd name="T11" fmla="*/ 7 h 38"/>
                <a:gd name="T12" fmla="*/ 0 w 30"/>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30" h="38">
                  <a:moveTo>
                    <a:pt x="0" y="0"/>
                  </a:moveTo>
                  <a:cubicBezTo>
                    <a:pt x="0" y="30"/>
                    <a:pt x="0" y="30"/>
                    <a:pt x="0" y="30"/>
                  </a:cubicBezTo>
                  <a:cubicBezTo>
                    <a:pt x="0" y="30"/>
                    <a:pt x="0" y="38"/>
                    <a:pt x="15" y="38"/>
                  </a:cubicBezTo>
                  <a:cubicBezTo>
                    <a:pt x="30" y="38"/>
                    <a:pt x="30" y="30"/>
                    <a:pt x="30" y="30"/>
                  </a:cubicBezTo>
                  <a:cubicBezTo>
                    <a:pt x="30" y="0"/>
                    <a:pt x="30" y="0"/>
                    <a:pt x="30" y="0"/>
                  </a:cubicBezTo>
                  <a:cubicBezTo>
                    <a:pt x="30" y="0"/>
                    <a:pt x="30" y="7"/>
                    <a:pt x="15" y="7"/>
                  </a:cubicBezTo>
                  <a:cubicBezTo>
                    <a:pt x="0" y="7"/>
                    <a:pt x="0" y="0"/>
                    <a:pt x="0" y="0"/>
                  </a:cubicBezTo>
                  <a:close/>
                </a:path>
              </a:pathLst>
            </a:custGeom>
            <a:solidFill>
              <a:srgbClr val="E74C2E"/>
            </a:solidFill>
            <a:ln>
              <a:noFill/>
            </a:ln>
          </p:spPr>
          <p:txBody>
            <a:bodyPr vert="horz" wrap="square" lIns="91440" tIns="45720" rIns="91440" bIns="45720" numCol="1" anchor="t" anchorCtr="0" compatLnSpc="1"/>
            <a:lstStyle/>
            <a:p>
              <a:pPr defTabSz="914377"/>
              <a:endParaRPr lang="zh-CN" altLang="en-US">
                <a:solidFill>
                  <a:prstClr val="black"/>
                </a:solidFill>
              </a:endParaRPr>
            </a:p>
          </p:txBody>
        </p:sp>
        <p:sp>
          <p:nvSpPr>
            <p:cNvPr id="49" name="Freeform 39"/>
            <p:cNvSpPr/>
            <p:nvPr/>
          </p:nvSpPr>
          <p:spPr bwMode="auto">
            <a:xfrm>
              <a:off x="3700696" y="2981319"/>
              <a:ext cx="512603" cy="1044648"/>
            </a:xfrm>
            <a:custGeom>
              <a:avLst/>
              <a:gdLst>
                <a:gd name="T0" fmla="*/ 0 w 30"/>
                <a:gd name="T1" fmla="*/ 0 h 61"/>
                <a:gd name="T2" fmla="*/ 0 w 30"/>
                <a:gd name="T3" fmla="*/ 53 h 61"/>
                <a:gd name="T4" fmla="*/ 15 w 30"/>
                <a:gd name="T5" fmla="*/ 61 h 61"/>
                <a:gd name="T6" fmla="*/ 30 w 30"/>
                <a:gd name="T7" fmla="*/ 53 h 61"/>
                <a:gd name="T8" fmla="*/ 30 w 30"/>
                <a:gd name="T9" fmla="*/ 0 h 61"/>
                <a:gd name="T10" fmla="*/ 15 w 30"/>
                <a:gd name="T11" fmla="*/ 7 h 61"/>
                <a:gd name="T12" fmla="*/ 0 w 30"/>
                <a:gd name="T13" fmla="*/ 0 h 61"/>
              </a:gdLst>
              <a:ahLst/>
              <a:cxnLst>
                <a:cxn ang="0">
                  <a:pos x="T0" y="T1"/>
                </a:cxn>
                <a:cxn ang="0">
                  <a:pos x="T2" y="T3"/>
                </a:cxn>
                <a:cxn ang="0">
                  <a:pos x="T4" y="T5"/>
                </a:cxn>
                <a:cxn ang="0">
                  <a:pos x="T6" y="T7"/>
                </a:cxn>
                <a:cxn ang="0">
                  <a:pos x="T8" y="T9"/>
                </a:cxn>
                <a:cxn ang="0">
                  <a:pos x="T10" y="T11"/>
                </a:cxn>
                <a:cxn ang="0">
                  <a:pos x="T12" y="T13"/>
                </a:cxn>
              </a:cxnLst>
              <a:rect l="0" t="0" r="r" b="b"/>
              <a:pathLst>
                <a:path w="30" h="61">
                  <a:moveTo>
                    <a:pt x="0" y="0"/>
                  </a:moveTo>
                  <a:cubicBezTo>
                    <a:pt x="0" y="53"/>
                    <a:pt x="0" y="53"/>
                    <a:pt x="0" y="53"/>
                  </a:cubicBezTo>
                  <a:cubicBezTo>
                    <a:pt x="0" y="53"/>
                    <a:pt x="0" y="61"/>
                    <a:pt x="15" y="61"/>
                  </a:cubicBezTo>
                  <a:cubicBezTo>
                    <a:pt x="30" y="61"/>
                    <a:pt x="30" y="53"/>
                    <a:pt x="30" y="53"/>
                  </a:cubicBezTo>
                  <a:cubicBezTo>
                    <a:pt x="30" y="0"/>
                    <a:pt x="30" y="0"/>
                    <a:pt x="30" y="0"/>
                  </a:cubicBezTo>
                  <a:cubicBezTo>
                    <a:pt x="30" y="0"/>
                    <a:pt x="30" y="7"/>
                    <a:pt x="15" y="7"/>
                  </a:cubicBezTo>
                  <a:cubicBezTo>
                    <a:pt x="0" y="7"/>
                    <a:pt x="0" y="0"/>
                    <a:pt x="0" y="0"/>
                  </a:cubicBezTo>
                  <a:close/>
                </a:path>
              </a:pathLst>
            </a:custGeom>
            <a:solidFill>
              <a:srgbClr val="E74C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endParaRPr>
            </a:p>
          </p:txBody>
        </p:sp>
        <p:sp>
          <p:nvSpPr>
            <p:cNvPr id="50" name="Freeform 35"/>
            <p:cNvSpPr/>
            <p:nvPr/>
          </p:nvSpPr>
          <p:spPr bwMode="auto">
            <a:xfrm>
              <a:off x="3050222" y="2633691"/>
              <a:ext cx="514370" cy="1438822"/>
            </a:xfrm>
            <a:custGeom>
              <a:avLst/>
              <a:gdLst>
                <a:gd name="T0" fmla="*/ 0 w 30"/>
                <a:gd name="T1" fmla="*/ 0 h 84"/>
                <a:gd name="T2" fmla="*/ 0 w 30"/>
                <a:gd name="T3" fmla="*/ 76 h 84"/>
                <a:gd name="T4" fmla="*/ 15 w 30"/>
                <a:gd name="T5" fmla="*/ 84 h 84"/>
                <a:gd name="T6" fmla="*/ 30 w 30"/>
                <a:gd name="T7" fmla="*/ 76 h 84"/>
                <a:gd name="T8" fmla="*/ 30 w 30"/>
                <a:gd name="T9" fmla="*/ 0 h 84"/>
                <a:gd name="T10" fmla="*/ 15 w 30"/>
                <a:gd name="T11" fmla="*/ 8 h 84"/>
                <a:gd name="T12" fmla="*/ 0 w 30"/>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0" h="84">
                  <a:moveTo>
                    <a:pt x="0" y="0"/>
                  </a:moveTo>
                  <a:cubicBezTo>
                    <a:pt x="0" y="76"/>
                    <a:pt x="0" y="76"/>
                    <a:pt x="0" y="76"/>
                  </a:cubicBezTo>
                  <a:cubicBezTo>
                    <a:pt x="0" y="76"/>
                    <a:pt x="0" y="84"/>
                    <a:pt x="15" y="84"/>
                  </a:cubicBezTo>
                  <a:cubicBezTo>
                    <a:pt x="30" y="84"/>
                    <a:pt x="30" y="76"/>
                    <a:pt x="30" y="76"/>
                  </a:cubicBezTo>
                  <a:cubicBezTo>
                    <a:pt x="30" y="0"/>
                    <a:pt x="30" y="0"/>
                    <a:pt x="30" y="0"/>
                  </a:cubicBezTo>
                  <a:cubicBezTo>
                    <a:pt x="30" y="0"/>
                    <a:pt x="30" y="8"/>
                    <a:pt x="15" y="8"/>
                  </a:cubicBezTo>
                  <a:cubicBezTo>
                    <a:pt x="0" y="8"/>
                    <a:pt x="0" y="0"/>
                    <a:pt x="0" y="0"/>
                  </a:cubicBezTo>
                  <a:close/>
                </a:path>
              </a:pathLst>
            </a:custGeom>
            <a:solidFill>
              <a:srgbClr val="6295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endParaRPr>
            </a:p>
          </p:txBody>
        </p:sp>
        <p:sp>
          <p:nvSpPr>
            <p:cNvPr id="51" name="AutoShape 7"/>
            <p:cNvSpPr>
              <a:spLocks noChangeAspect="1" noChangeArrowheads="1" noTextEdit="1"/>
            </p:cNvSpPr>
            <p:nvPr/>
          </p:nvSpPr>
          <p:spPr bwMode="auto">
            <a:xfrm>
              <a:off x="1670806" y="2229002"/>
              <a:ext cx="2746841" cy="1894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defTabSz="914377"/>
              <a:endParaRPr lang="zh-CN" altLang="en-US">
                <a:solidFill>
                  <a:prstClr val="black"/>
                </a:solidFill>
              </a:endParaRPr>
            </a:p>
          </p:txBody>
        </p:sp>
        <p:sp>
          <p:nvSpPr>
            <p:cNvPr id="52" name="Oval 24"/>
            <p:cNvSpPr>
              <a:spLocks noChangeArrowheads="1"/>
            </p:cNvSpPr>
            <p:nvPr/>
          </p:nvSpPr>
          <p:spPr bwMode="auto">
            <a:xfrm>
              <a:off x="1751041" y="2156338"/>
              <a:ext cx="512603" cy="256301"/>
            </a:xfrm>
            <a:prstGeom prst="ellipse">
              <a:avLst/>
            </a:prstGeom>
            <a:solidFill>
              <a:srgbClr val="AFAA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endParaRPr>
            </a:p>
          </p:txBody>
        </p:sp>
        <p:sp>
          <p:nvSpPr>
            <p:cNvPr id="53" name="Freeform 25"/>
            <p:cNvSpPr/>
            <p:nvPr/>
          </p:nvSpPr>
          <p:spPr bwMode="auto">
            <a:xfrm>
              <a:off x="1751041" y="2276534"/>
              <a:ext cx="512603" cy="1832995"/>
            </a:xfrm>
            <a:custGeom>
              <a:avLst/>
              <a:gdLst>
                <a:gd name="T0" fmla="*/ 0 w 30"/>
                <a:gd name="T1" fmla="*/ 0 h 107"/>
                <a:gd name="T2" fmla="*/ 0 w 30"/>
                <a:gd name="T3" fmla="*/ 99 h 107"/>
                <a:gd name="T4" fmla="*/ 15 w 30"/>
                <a:gd name="T5" fmla="*/ 107 h 107"/>
                <a:gd name="T6" fmla="*/ 30 w 30"/>
                <a:gd name="T7" fmla="*/ 99 h 107"/>
                <a:gd name="T8" fmla="*/ 30 w 30"/>
                <a:gd name="T9" fmla="*/ 0 h 107"/>
                <a:gd name="T10" fmla="*/ 15 w 30"/>
                <a:gd name="T11" fmla="*/ 8 h 107"/>
                <a:gd name="T12" fmla="*/ 0 w 30"/>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30" h="107">
                  <a:moveTo>
                    <a:pt x="0" y="0"/>
                  </a:moveTo>
                  <a:cubicBezTo>
                    <a:pt x="0" y="99"/>
                    <a:pt x="0" y="99"/>
                    <a:pt x="0" y="99"/>
                  </a:cubicBezTo>
                  <a:cubicBezTo>
                    <a:pt x="0" y="99"/>
                    <a:pt x="0" y="107"/>
                    <a:pt x="15" y="107"/>
                  </a:cubicBezTo>
                  <a:cubicBezTo>
                    <a:pt x="30" y="107"/>
                    <a:pt x="30" y="99"/>
                    <a:pt x="30" y="99"/>
                  </a:cubicBezTo>
                  <a:cubicBezTo>
                    <a:pt x="30" y="0"/>
                    <a:pt x="30" y="0"/>
                    <a:pt x="30" y="0"/>
                  </a:cubicBezTo>
                  <a:cubicBezTo>
                    <a:pt x="30" y="0"/>
                    <a:pt x="30" y="8"/>
                    <a:pt x="15" y="8"/>
                  </a:cubicBezTo>
                  <a:cubicBezTo>
                    <a:pt x="0" y="8"/>
                    <a:pt x="0" y="0"/>
                    <a:pt x="0" y="0"/>
                  </a:cubicBezTo>
                  <a:close/>
                </a:path>
              </a:pathLst>
            </a:custGeom>
            <a:solidFill>
              <a:srgbClr val="C1C1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endParaRPr>
            </a:p>
          </p:txBody>
        </p:sp>
        <p:sp>
          <p:nvSpPr>
            <p:cNvPr id="54" name="Oval 26"/>
            <p:cNvSpPr>
              <a:spLocks noChangeArrowheads="1"/>
            </p:cNvSpPr>
            <p:nvPr/>
          </p:nvSpPr>
          <p:spPr bwMode="auto">
            <a:xfrm>
              <a:off x="1751041" y="3247342"/>
              <a:ext cx="512603" cy="256301"/>
            </a:xfrm>
            <a:prstGeom prst="ellipse">
              <a:avLst/>
            </a:prstGeom>
            <a:solidFill>
              <a:srgbClr val="CB3517"/>
            </a:solidFill>
            <a:ln>
              <a:noFill/>
            </a:ln>
          </p:spPr>
          <p:txBody>
            <a:bodyPr vert="horz" wrap="square" lIns="91440" tIns="45720" rIns="91440" bIns="45720" numCol="1" anchor="t" anchorCtr="0" compatLnSpc="1"/>
            <a:lstStyle/>
            <a:p>
              <a:pPr defTabSz="914377"/>
              <a:endParaRPr lang="zh-CN" altLang="en-US">
                <a:solidFill>
                  <a:prstClr val="black"/>
                </a:solidFill>
              </a:endParaRPr>
            </a:p>
          </p:txBody>
        </p:sp>
        <p:sp>
          <p:nvSpPr>
            <p:cNvPr id="55" name="Freeform 27"/>
            <p:cNvSpPr/>
            <p:nvPr/>
          </p:nvSpPr>
          <p:spPr bwMode="auto">
            <a:xfrm>
              <a:off x="1751041" y="3389107"/>
              <a:ext cx="512603" cy="727565"/>
            </a:xfrm>
            <a:custGeom>
              <a:avLst/>
              <a:gdLst>
                <a:gd name="T0" fmla="*/ 0 w 30"/>
                <a:gd name="T1" fmla="*/ 0 h 54"/>
                <a:gd name="T2" fmla="*/ 0 w 30"/>
                <a:gd name="T3" fmla="*/ 46 h 54"/>
                <a:gd name="T4" fmla="*/ 15 w 30"/>
                <a:gd name="T5" fmla="*/ 54 h 54"/>
                <a:gd name="T6" fmla="*/ 30 w 30"/>
                <a:gd name="T7" fmla="*/ 46 h 54"/>
                <a:gd name="T8" fmla="*/ 30 w 30"/>
                <a:gd name="T9" fmla="*/ 0 h 54"/>
                <a:gd name="T10" fmla="*/ 15 w 30"/>
                <a:gd name="T11" fmla="*/ 8 h 54"/>
                <a:gd name="T12" fmla="*/ 0 w 30"/>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30" h="54">
                  <a:moveTo>
                    <a:pt x="0" y="0"/>
                  </a:moveTo>
                  <a:cubicBezTo>
                    <a:pt x="0" y="46"/>
                    <a:pt x="0" y="46"/>
                    <a:pt x="0" y="46"/>
                  </a:cubicBezTo>
                  <a:cubicBezTo>
                    <a:pt x="0" y="46"/>
                    <a:pt x="0" y="54"/>
                    <a:pt x="15" y="54"/>
                  </a:cubicBezTo>
                  <a:cubicBezTo>
                    <a:pt x="30" y="54"/>
                    <a:pt x="30" y="46"/>
                    <a:pt x="30" y="46"/>
                  </a:cubicBezTo>
                  <a:cubicBezTo>
                    <a:pt x="30" y="0"/>
                    <a:pt x="30" y="0"/>
                    <a:pt x="30" y="0"/>
                  </a:cubicBezTo>
                  <a:cubicBezTo>
                    <a:pt x="30" y="0"/>
                    <a:pt x="30" y="8"/>
                    <a:pt x="15" y="8"/>
                  </a:cubicBezTo>
                  <a:cubicBezTo>
                    <a:pt x="0" y="8"/>
                    <a:pt x="0" y="0"/>
                    <a:pt x="0" y="0"/>
                  </a:cubicBezTo>
                  <a:close/>
                </a:path>
              </a:pathLst>
            </a:custGeom>
            <a:solidFill>
              <a:srgbClr val="E74C2E"/>
            </a:solidFill>
            <a:ln>
              <a:noFill/>
            </a:ln>
          </p:spPr>
          <p:txBody>
            <a:bodyPr vert="horz" wrap="square" lIns="91440" tIns="45720" rIns="91440" bIns="45720" numCol="1" anchor="t" anchorCtr="0" compatLnSpc="1"/>
            <a:lstStyle/>
            <a:p>
              <a:pPr defTabSz="914377"/>
              <a:endParaRPr lang="zh-CN" altLang="en-US">
                <a:solidFill>
                  <a:prstClr val="black"/>
                </a:solidFill>
              </a:endParaRPr>
            </a:p>
          </p:txBody>
        </p:sp>
        <p:sp>
          <p:nvSpPr>
            <p:cNvPr id="56" name="Oval 28"/>
            <p:cNvSpPr>
              <a:spLocks noChangeArrowheads="1"/>
            </p:cNvSpPr>
            <p:nvPr/>
          </p:nvSpPr>
          <p:spPr bwMode="auto">
            <a:xfrm>
              <a:off x="2399747" y="2156338"/>
              <a:ext cx="514370" cy="256301"/>
            </a:xfrm>
            <a:prstGeom prst="ellipse">
              <a:avLst/>
            </a:prstGeom>
            <a:solidFill>
              <a:srgbClr val="AFAA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endParaRPr>
            </a:p>
          </p:txBody>
        </p:sp>
        <p:sp>
          <p:nvSpPr>
            <p:cNvPr id="57" name="Oval 30"/>
            <p:cNvSpPr>
              <a:spLocks noChangeArrowheads="1"/>
            </p:cNvSpPr>
            <p:nvPr/>
          </p:nvSpPr>
          <p:spPr bwMode="auto">
            <a:xfrm>
              <a:off x="2399747" y="2899635"/>
              <a:ext cx="514370" cy="258069"/>
            </a:xfrm>
            <a:prstGeom prst="ellipse">
              <a:avLst/>
            </a:prstGeom>
            <a:solidFill>
              <a:srgbClr val="CB3517"/>
            </a:solidFill>
            <a:ln>
              <a:noFill/>
            </a:ln>
          </p:spPr>
          <p:txBody>
            <a:bodyPr vert="horz" wrap="square" lIns="91440" tIns="45720" rIns="91440" bIns="45720" numCol="1" anchor="t" anchorCtr="0" compatLnSpc="1"/>
            <a:lstStyle/>
            <a:p>
              <a:pPr defTabSz="914377"/>
              <a:endParaRPr lang="zh-CN" altLang="en-US">
                <a:solidFill>
                  <a:prstClr val="black"/>
                </a:solidFill>
              </a:endParaRPr>
            </a:p>
          </p:txBody>
        </p:sp>
        <p:sp>
          <p:nvSpPr>
            <p:cNvPr id="58" name="Freeform 31"/>
            <p:cNvSpPr/>
            <p:nvPr/>
          </p:nvSpPr>
          <p:spPr bwMode="auto">
            <a:xfrm>
              <a:off x="2399747" y="3390119"/>
              <a:ext cx="514370" cy="719411"/>
            </a:xfrm>
            <a:custGeom>
              <a:avLst/>
              <a:gdLst>
                <a:gd name="T0" fmla="*/ 0 w 30"/>
                <a:gd name="T1" fmla="*/ 0 h 38"/>
                <a:gd name="T2" fmla="*/ 0 w 30"/>
                <a:gd name="T3" fmla="*/ 30 h 38"/>
                <a:gd name="T4" fmla="*/ 15 w 30"/>
                <a:gd name="T5" fmla="*/ 38 h 38"/>
                <a:gd name="T6" fmla="*/ 30 w 30"/>
                <a:gd name="T7" fmla="*/ 30 h 38"/>
                <a:gd name="T8" fmla="*/ 30 w 30"/>
                <a:gd name="T9" fmla="*/ 0 h 38"/>
                <a:gd name="T10" fmla="*/ 15 w 30"/>
                <a:gd name="T11" fmla="*/ 7 h 38"/>
                <a:gd name="T12" fmla="*/ 0 w 30"/>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30" h="38">
                  <a:moveTo>
                    <a:pt x="0" y="0"/>
                  </a:moveTo>
                  <a:cubicBezTo>
                    <a:pt x="0" y="30"/>
                    <a:pt x="0" y="30"/>
                    <a:pt x="0" y="30"/>
                  </a:cubicBezTo>
                  <a:cubicBezTo>
                    <a:pt x="0" y="30"/>
                    <a:pt x="0" y="38"/>
                    <a:pt x="15" y="38"/>
                  </a:cubicBezTo>
                  <a:cubicBezTo>
                    <a:pt x="30" y="38"/>
                    <a:pt x="30" y="30"/>
                    <a:pt x="30" y="30"/>
                  </a:cubicBezTo>
                  <a:cubicBezTo>
                    <a:pt x="30" y="0"/>
                    <a:pt x="30" y="0"/>
                    <a:pt x="30" y="0"/>
                  </a:cubicBezTo>
                  <a:cubicBezTo>
                    <a:pt x="30" y="0"/>
                    <a:pt x="30" y="7"/>
                    <a:pt x="15" y="7"/>
                  </a:cubicBezTo>
                  <a:cubicBezTo>
                    <a:pt x="0" y="7"/>
                    <a:pt x="0" y="0"/>
                    <a:pt x="0" y="0"/>
                  </a:cubicBezTo>
                  <a:close/>
                </a:path>
              </a:pathLst>
            </a:custGeom>
            <a:solidFill>
              <a:srgbClr val="E74C2E"/>
            </a:solidFill>
            <a:ln>
              <a:noFill/>
            </a:ln>
          </p:spPr>
          <p:txBody>
            <a:bodyPr vert="horz" wrap="square" lIns="91440" tIns="45720" rIns="91440" bIns="45720" numCol="1" anchor="t" anchorCtr="0" compatLnSpc="1"/>
            <a:lstStyle/>
            <a:p>
              <a:pPr defTabSz="914377"/>
              <a:endParaRPr lang="zh-CN" altLang="en-US">
                <a:solidFill>
                  <a:prstClr val="black"/>
                </a:solidFill>
              </a:endParaRPr>
            </a:p>
          </p:txBody>
        </p:sp>
        <p:sp>
          <p:nvSpPr>
            <p:cNvPr id="59" name="Oval 32"/>
            <p:cNvSpPr>
              <a:spLocks noChangeArrowheads="1"/>
            </p:cNvSpPr>
            <p:nvPr/>
          </p:nvSpPr>
          <p:spPr bwMode="auto">
            <a:xfrm>
              <a:off x="3050222" y="2156338"/>
              <a:ext cx="514370" cy="256301"/>
            </a:xfrm>
            <a:prstGeom prst="ellipse">
              <a:avLst/>
            </a:prstGeom>
            <a:solidFill>
              <a:srgbClr val="AFAA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endParaRPr>
            </a:p>
          </p:txBody>
        </p:sp>
        <p:sp>
          <p:nvSpPr>
            <p:cNvPr id="60" name="Oval 34"/>
            <p:cNvSpPr>
              <a:spLocks noChangeArrowheads="1"/>
            </p:cNvSpPr>
            <p:nvPr/>
          </p:nvSpPr>
          <p:spPr bwMode="auto">
            <a:xfrm>
              <a:off x="3050222" y="2507669"/>
              <a:ext cx="514370" cy="273977"/>
            </a:xfrm>
            <a:prstGeom prst="ellipse">
              <a:avLst/>
            </a:prstGeom>
            <a:solidFill>
              <a:srgbClr val="E74C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endParaRPr>
            </a:p>
          </p:txBody>
        </p:sp>
        <p:sp>
          <p:nvSpPr>
            <p:cNvPr id="61" name="Freeform 35"/>
            <p:cNvSpPr/>
            <p:nvPr/>
          </p:nvSpPr>
          <p:spPr bwMode="auto">
            <a:xfrm>
              <a:off x="3050222" y="2670708"/>
              <a:ext cx="514370" cy="1438822"/>
            </a:xfrm>
            <a:custGeom>
              <a:avLst/>
              <a:gdLst>
                <a:gd name="T0" fmla="*/ 0 w 30"/>
                <a:gd name="T1" fmla="*/ 0 h 84"/>
                <a:gd name="T2" fmla="*/ 0 w 30"/>
                <a:gd name="T3" fmla="*/ 76 h 84"/>
                <a:gd name="T4" fmla="*/ 15 w 30"/>
                <a:gd name="T5" fmla="*/ 84 h 84"/>
                <a:gd name="T6" fmla="*/ 30 w 30"/>
                <a:gd name="T7" fmla="*/ 76 h 84"/>
                <a:gd name="T8" fmla="*/ 30 w 30"/>
                <a:gd name="T9" fmla="*/ 0 h 84"/>
                <a:gd name="T10" fmla="*/ 15 w 30"/>
                <a:gd name="T11" fmla="*/ 8 h 84"/>
                <a:gd name="T12" fmla="*/ 0 w 30"/>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0" h="84">
                  <a:moveTo>
                    <a:pt x="0" y="0"/>
                  </a:moveTo>
                  <a:cubicBezTo>
                    <a:pt x="0" y="76"/>
                    <a:pt x="0" y="76"/>
                    <a:pt x="0" y="76"/>
                  </a:cubicBezTo>
                  <a:cubicBezTo>
                    <a:pt x="0" y="76"/>
                    <a:pt x="0" y="84"/>
                    <a:pt x="15" y="84"/>
                  </a:cubicBezTo>
                  <a:cubicBezTo>
                    <a:pt x="30" y="84"/>
                    <a:pt x="30" y="76"/>
                    <a:pt x="30" y="76"/>
                  </a:cubicBezTo>
                  <a:cubicBezTo>
                    <a:pt x="30" y="0"/>
                    <a:pt x="30" y="0"/>
                    <a:pt x="30" y="0"/>
                  </a:cubicBezTo>
                  <a:cubicBezTo>
                    <a:pt x="30" y="0"/>
                    <a:pt x="30" y="8"/>
                    <a:pt x="15" y="8"/>
                  </a:cubicBezTo>
                  <a:cubicBezTo>
                    <a:pt x="0" y="8"/>
                    <a:pt x="0" y="0"/>
                    <a:pt x="0" y="0"/>
                  </a:cubicBezTo>
                  <a:close/>
                </a:path>
              </a:pathLst>
            </a:custGeom>
            <a:solidFill>
              <a:srgbClr val="E74C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endParaRPr>
            </a:p>
          </p:txBody>
        </p:sp>
        <p:sp>
          <p:nvSpPr>
            <p:cNvPr id="62" name="Oval 36"/>
            <p:cNvSpPr>
              <a:spLocks noChangeArrowheads="1"/>
            </p:cNvSpPr>
            <p:nvPr/>
          </p:nvSpPr>
          <p:spPr bwMode="auto">
            <a:xfrm>
              <a:off x="3700696" y="2156338"/>
              <a:ext cx="512603" cy="256301"/>
            </a:xfrm>
            <a:prstGeom prst="ellipse">
              <a:avLst/>
            </a:prstGeom>
            <a:solidFill>
              <a:srgbClr val="AFAA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endParaRPr>
            </a:p>
          </p:txBody>
        </p:sp>
        <p:sp>
          <p:nvSpPr>
            <p:cNvPr id="63" name="Oval 38"/>
            <p:cNvSpPr>
              <a:spLocks noChangeArrowheads="1"/>
            </p:cNvSpPr>
            <p:nvPr/>
          </p:nvSpPr>
          <p:spPr bwMode="auto">
            <a:xfrm>
              <a:off x="3700696" y="2876674"/>
              <a:ext cx="512603" cy="258069"/>
            </a:xfrm>
            <a:prstGeom prst="ellipse">
              <a:avLst/>
            </a:prstGeom>
            <a:solidFill>
              <a:srgbClr val="CB351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endParaRPr>
            </a:p>
          </p:txBody>
        </p:sp>
        <p:sp>
          <p:nvSpPr>
            <p:cNvPr id="64" name="Freeform 39"/>
            <p:cNvSpPr/>
            <p:nvPr/>
          </p:nvSpPr>
          <p:spPr bwMode="auto">
            <a:xfrm>
              <a:off x="3700696" y="3064881"/>
              <a:ext cx="512603" cy="1044648"/>
            </a:xfrm>
            <a:custGeom>
              <a:avLst/>
              <a:gdLst>
                <a:gd name="T0" fmla="*/ 0 w 30"/>
                <a:gd name="T1" fmla="*/ 0 h 61"/>
                <a:gd name="T2" fmla="*/ 0 w 30"/>
                <a:gd name="T3" fmla="*/ 53 h 61"/>
                <a:gd name="T4" fmla="*/ 15 w 30"/>
                <a:gd name="T5" fmla="*/ 61 h 61"/>
                <a:gd name="T6" fmla="*/ 30 w 30"/>
                <a:gd name="T7" fmla="*/ 53 h 61"/>
                <a:gd name="T8" fmla="*/ 30 w 30"/>
                <a:gd name="T9" fmla="*/ 0 h 61"/>
                <a:gd name="T10" fmla="*/ 15 w 30"/>
                <a:gd name="T11" fmla="*/ 7 h 61"/>
                <a:gd name="T12" fmla="*/ 0 w 30"/>
                <a:gd name="T13" fmla="*/ 0 h 61"/>
              </a:gdLst>
              <a:ahLst/>
              <a:cxnLst>
                <a:cxn ang="0">
                  <a:pos x="T0" y="T1"/>
                </a:cxn>
                <a:cxn ang="0">
                  <a:pos x="T2" y="T3"/>
                </a:cxn>
                <a:cxn ang="0">
                  <a:pos x="T4" y="T5"/>
                </a:cxn>
                <a:cxn ang="0">
                  <a:pos x="T6" y="T7"/>
                </a:cxn>
                <a:cxn ang="0">
                  <a:pos x="T8" y="T9"/>
                </a:cxn>
                <a:cxn ang="0">
                  <a:pos x="T10" y="T11"/>
                </a:cxn>
                <a:cxn ang="0">
                  <a:pos x="T12" y="T13"/>
                </a:cxn>
              </a:cxnLst>
              <a:rect l="0" t="0" r="r" b="b"/>
              <a:pathLst>
                <a:path w="30" h="61">
                  <a:moveTo>
                    <a:pt x="0" y="0"/>
                  </a:moveTo>
                  <a:cubicBezTo>
                    <a:pt x="0" y="53"/>
                    <a:pt x="0" y="53"/>
                    <a:pt x="0" y="53"/>
                  </a:cubicBezTo>
                  <a:cubicBezTo>
                    <a:pt x="0" y="53"/>
                    <a:pt x="0" y="61"/>
                    <a:pt x="15" y="61"/>
                  </a:cubicBezTo>
                  <a:cubicBezTo>
                    <a:pt x="30" y="61"/>
                    <a:pt x="30" y="53"/>
                    <a:pt x="30" y="53"/>
                  </a:cubicBezTo>
                  <a:cubicBezTo>
                    <a:pt x="30" y="0"/>
                    <a:pt x="30" y="0"/>
                    <a:pt x="30" y="0"/>
                  </a:cubicBezTo>
                  <a:cubicBezTo>
                    <a:pt x="30" y="0"/>
                    <a:pt x="30" y="7"/>
                    <a:pt x="15" y="7"/>
                  </a:cubicBezTo>
                  <a:cubicBezTo>
                    <a:pt x="0" y="7"/>
                    <a:pt x="0" y="0"/>
                    <a:pt x="0" y="0"/>
                  </a:cubicBezTo>
                  <a:close/>
                </a:path>
              </a:pathLst>
            </a:custGeom>
            <a:solidFill>
              <a:srgbClr val="E74C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endParaRPr>
            </a:p>
          </p:txBody>
        </p:sp>
        <p:sp>
          <p:nvSpPr>
            <p:cNvPr id="65" name="Oval 40"/>
            <p:cNvSpPr>
              <a:spLocks noChangeArrowheads="1"/>
            </p:cNvSpPr>
            <p:nvPr/>
          </p:nvSpPr>
          <p:spPr bwMode="auto">
            <a:xfrm>
              <a:off x="4351171" y="2156338"/>
              <a:ext cx="512603" cy="256301"/>
            </a:xfrm>
            <a:prstGeom prst="ellipse">
              <a:avLst/>
            </a:prstGeom>
            <a:solidFill>
              <a:srgbClr val="AFAA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endParaRPr>
            </a:p>
          </p:txBody>
        </p:sp>
        <p:sp>
          <p:nvSpPr>
            <p:cNvPr id="66" name="Freeform 41"/>
            <p:cNvSpPr/>
            <p:nvPr/>
          </p:nvSpPr>
          <p:spPr bwMode="auto">
            <a:xfrm>
              <a:off x="4351171" y="2276534"/>
              <a:ext cx="512603" cy="1832995"/>
            </a:xfrm>
            <a:custGeom>
              <a:avLst/>
              <a:gdLst>
                <a:gd name="T0" fmla="*/ 0 w 30"/>
                <a:gd name="T1" fmla="*/ 0 h 107"/>
                <a:gd name="T2" fmla="*/ 0 w 30"/>
                <a:gd name="T3" fmla="*/ 99 h 107"/>
                <a:gd name="T4" fmla="*/ 15 w 30"/>
                <a:gd name="T5" fmla="*/ 107 h 107"/>
                <a:gd name="T6" fmla="*/ 30 w 30"/>
                <a:gd name="T7" fmla="*/ 99 h 107"/>
                <a:gd name="T8" fmla="*/ 30 w 30"/>
                <a:gd name="T9" fmla="*/ 0 h 107"/>
                <a:gd name="T10" fmla="*/ 15 w 30"/>
                <a:gd name="T11" fmla="*/ 8 h 107"/>
                <a:gd name="T12" fmla="*/ 0 w 30"/>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30" h="107">
                  <a:moveTo>
                    <a:pt x="0" y="0"/>
                  </a:moveTo>
                  <a:cubicBezTo>
                    <a:pt x="0" y="99"/>
                    <a:pt x="0" y="99"/>
                    <a:pt x="0" y="99"/>
                  </a:cubicBezTo>
                  <a:cubicBezTo>
                    <a:pt x="0" y="99"/>
                    <a:pt x="0" y="107"/>
                    <a:pt x="15" y="107"/>
                  </a:cubicBezTo>
                  <a:cubicBezTo>
                    <a:pt x="30" y="107"/>
                    <a:pt x="30" y="99"/>
                    <a:pt x="30" y="99"/>
                  </a:cubicBezTo>
                  <a:cubicBezTo>
                    <a:pt x="30" y="0"/>
                    <a:pt x="30" y="0"/>
                    <a:pt x="30" y="0"/>
                  </a:cubicBezTo>
                  <a:cubicBezTo>
                    <a:pt x="30" y="0"/>
                    <a:pt x="30" y="8"/>
                    <a:pt x="15" y="8"/>
                  </a:cubicBezTo>
                  <a:cubicBezTo>
                    <a:pt x="0" y="8"/>
                    <a:pt x="0" y="0"/>
                    <a:pt x="0" y="0"/>
                  </a:cubicBezTo>
                  <a:close/>
                </a:path>
              </a:pathLst>
            </a:custGeom>
            <a:solidFill>
              <a:srgbClr val="C1C1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377"/>
              <a:endParaRPr lang="zh-CN" altLang="en-US">
                <a:solidFill>
                  <a:prstClr val="black"/>
                </a:solidFill>
              </a:endParaRPr>
            </a:p>
          </p:txBody>
        </p:sp>
        <p:sp>
          <p:nvSpPr>
            <p:cNvPr id="67" name="Oval 42"/>
            <p:cNvSpPr>
              <a:spLocks noChangeArrowheads="1"/>
            </p:cNvSpPr>
            <p:nvPr/>
          </p:nvSpPr>
          <p:spPr bwMode="auto">
            <a:xfrm>
              <a:off x="4351171" y="2162630"/>
              <a:ext cx="512603" cy="256301"/>
            </a:xfrm>
            <a:prstGeom prst="ellipse">
              <a:avLst/>
            </a:prstGeom>
            <a:solidFill>
              <a:srgbClr val="CB3517"/>
            </a:solidFill>
            <a:ln>
              <a:noFill/>
            </a:ln>
          </p:spPr>
          <p:txBody>
            <a:bodyPr vert="horz" wrap="square" lIns="91440" tIns="45720" rIns="91440" bIns="45720" numCol="1" anchor="t" anchorCtr="0" compatLnSpc="1"/>
            <a:lstStyle/>
            <a:p>
              <a:pPr defTabSz="914377"/>
              <a:endParaRPr lang="zh-CN" altLang="en-US">
                <a:solidFill>
                  <a:prstClr val="black"/>
                </a:solidFill>
              </a:endParaRPr>
            </a:p>
          </p:txBody>
        </p:sp>
        <p:sp>
          <p:nvSpPr>
            <p:cNvPr id="68" name="Freeform 43"/>
            <p:cNvSpPr/>
            <p:nvPr/>
          </p:nvSpPr>
          <p:spPr bwMode="auto">
            <a:xfrm>
              <a:off x="4351171" y="3185077"/>
              <a:ext cx="512603" cy="924452"/>
            </a:xfrm>
            <a:custGeom>
              <a:avLst/>
              <a:gdLst>
                <a:gd name="T0" fmla="*/ 0 w 30"/>
                <a:gd name="T1" fmla="*/ 0 h 54"/>
                <a:gd name="T2" fmla="*/ 0 w 30"/>
                <a:gd name="T3" fmla="*/ 46 h 54"/>
                <a:gd name="T4" fmla="*/ 15 w 30"/>
                <a:gd name="T5" fmla="*/ 54 h 54"/>
                <a:gd name="T6" fmla="*/ 30 w 30"/>
                <a:gd name="T7" fmla="*/ 46 h 54"/>
                <a:gd name="T8" fmla="*/ 30 w 30"/>
                <a:gd name="T9" fmla="*/ 0 h 54"/>
                <a:gd name="T10" fmla="*/ 15 w 30"/>
                <a:gd name="T11" fmla="*/ 8 h 54"/>
                <a:gd name="T12" fmla="*/ 0 w 30"/>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30" h="54">
                  <a:moveTo>
                    <a:pt x="0" y="0"/>
                  </a:moveTo>
                  <a:cubicBezTo>
                    <a:pt x="0" y="46"/>
                    <a:pt x="0" y="46"/>
                    <a:pt x="0" y="46"/>
                  </a:cubicBezTo>
                  <a:cubicBezTo>
                    <a:pt x="0" y="46"/>
                    <a:pt x="0" y="54"/>
                    <a:pt x="15" y="54"/>
                  </a:cubicBezTo>
                  <a:cubicBezTo>
                    <a:pt x="30" y="54"/>
                    <a:pt x="30" y="46"/>
                    <a:pt x="30" y="46"/>
                  </a:cubicBezTo>
                  <a:cubicBezTo>
                    <a:pt x="30" y="0"/>
                    <a:pt x="30" y="0"/>
                    <a:pt x="30" y="0"/>
                  </a:cubicBezTo>
                  <a:cubicBezTo>
                    <a:pt x="30" y="0"/>
                    <a:pt x="30" y="8"/>
                    <a:pt x="15" y="8"/>
                  </a:cubicBezTo>
                  <a:cubicBezTo>
                    <a:pt x="0" y="8"/>
                    <a:pt x="0" y="0"/>
                    <a:pt x="0" y="0"/>
                  </a:cubicBezTo>
                  <a:close/>
                </a:path>
              </a:pathLst>
            </a:custGeom>
            <a:solidFill>
              <a:srgbClr val="E74C2E"/>
            </a:solidFill>
            <a:ln>
              <a:noFill/>
            </a:ln>
          </p:spPr>
          <p:txBody>
            <a:bodyPr vert="horz" wrap="square" lIns="91440" tIns="45720" rIns="91440" bIns="45720" numCol="1" anchor="t" anchorCtr="0" compatLnSpc="1"/>
            <a:lstStyle/>
            <a:p>
              <a:pPr defTabSz="914377"/>
              <a:endParaRPr lang="zh-CN" altLang="en-US">
                <a:solidFill>
                  <a:prstClr val="black"/>
                </a:solidFill>
              </a:endParaRPr>
            </a:p>
          </p:txBody>
        </p:sp>
        <p:sp>
          <p:nvSpPr>
            <p:cNvPr id="69" name="Freeform 43"/>
            <p:cNvSpPr/>
            <p:nvPr/>
          </p:nvSpPr>
          <p:spPr bwMode="auto">
            <a:xfrm>
              <a:off x="4351171" y="2738760"/>
              <a:ext cx="512603" cy="924452"/>
            </a:xfrm>
            <a:custGeom>
              <a:avLst/>
              <a:gdLst>
                <a:gd name="T0" fmla="*/ 0 w 30"/>
                <a:gd name="T1" fmla="*/ 0 h 54"/>
                <a:gd name="T2" fmla="*/ 0 w 30"/>
                <a:gd name="T3" fmla="*/ 46 h 54"/>
                <a:gd name="T4" fmla="*/ 15 w 30"/>
                <a:gd name="T5" fmla="*/ 54 h 54"/>
                <a:gd name="T6" fmla="*/ 30 w 30"/>
                <a:gd name="T7" fmla="*/ 46 h 54"/>
                <a:gd name="T8" fmla="*/ 30 w 30"/>
                <a:gd name="T9" fmla="*/ 0 h 54"/>
                <a:gd name="T10" fmla="*/ 15 w 30"/>
                <a:gd name="T11" fmla="*/ 8 h 54"/>
                <a:gd name="T12" fmla="*/ 0 w 30"/>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30" h="54">
                  <a:moveTo>
                    <a:pt x="0" y="0"/>
                  </a:moveTo>
                  <a:cubicBezTo>
                    <a:pt x="0" y="46"/>
                    <a:pt x="0" y="46"/>
                    <a:pt x="0" y="46"/>
                  </a:cubicBezTo>
                  <a:cubicBezTo>
                    <a:pt x="0" y="46"/>
                    <a:pt x="0" y="54"/>
                    <a:pt x="15" y="54"/>
                  </a:cubicBezTo>
                  <a:cubicBezTo>
                    <a:pt x="30" y="54"/>
                    <a:pt x="30" y="46"/>
                    <a:pt x="30" y="46"/>
                  </a:cubicBezTo>
                  <a:cubicBezTo>
                    <a:pt x="30" y="0"/>
                    <a:pt x="30" y="0"/>
                    <a:pt x="30" y="0"/>
                  </a:cubicBezTo>
                  <a:cubicBezTo>
                    <a:pt x="30" y="0"/>
                    <a:pt x="30" y="8"/>
                    <a:pt x="15" y="8"/>
                  </a:cubicBezTo>
                  <a:cubicBezTo>
                    <a:pt x="0" y="8"/>
                    <a:pt x="0" y="0"/>
                    <a:pt x="0" y="0"/>
                  </a:cubicBezTo>
                  <a:close/>
                </a:path>
              </a:pathLst>
            </a:custGeom>
            <a:solidFill>
              <a:srgbClr val="E74C2E"/>
            </a:solidFill>
            <a:ln>
              <a:noFill/>
            </a:ln>
          </p:spPr>
          <p:txBody>
            <a:bodyPr vert="horz" wrap="square" lIns="91440" tIns="45720" rIns="91440" bIns="45720" numCol="1" anchor="t" anchorCtr="0" compatLnSpc="1"/>
            <a:lstStyle/>
            <a:p>
              <a:pPr defTabSz="914377"/>
              <a:endParaRPr lang="zh-CN" altLang="en-US">
                <a:solidFill>
                  <a:prstClr val="black"/>
                </a:solidFill>
              </a:endParaRPr>
            </a:p>
          </p:txBody>
        </p:sp>
        <p:sp>
          <p:nvSpPr>
            <p:cNvPr id="70" name="Freeform 43"/>
            <p:cNvSpPr/>
            <p:nvPr/>
          </p:nvSpPr>
          <p:spPr bwMode="auto">
            <a:xfrm>
              <a:off x="4351171" y="2282826"/>
              <a:ext cx="512603" cy="924452"/>
            </a:xfrm>
            <a:custGeom>
              <a:avLst/>
              <a:gdLst>
                <a:gd name="T0" fmla="*/ 0 w 30"/>
                <a:gd name="T1" fmla="*/ 0 h 54"/>
                <a:gd name="T2" fmla="*/ 0 w 30"/>
                <a:gd name="T3" fmla="*/ 46 h 54"/>
                <a:gd name="T4" fmla="*/ 15 w 30"/>
                <a:gd name="T5" fmla="*/ 54 h 54"/>
                <a:gd name="T6" fmla="*/ 30 w 30"/>
                <a:gd name="T7" fmla="*/ 46 h 54"/>
                <a:gd name="T8" fmla="*/ 30 w 30"/>
                <a:gd name="T9" fmla="*/ 0 h 54"/>
                <a:gd name="T10" fmla="*/ 15 w 30"/>
                <a:gd name="T11" fmla="*/ 8 h 54"/>
                <a:gd name="T12" fmla="*/ 0 w 30"/>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30" h="54">
                  <a:moveTo>
                    <a:pt x="0" y="0"/>
                  </a:moveTo>
                  <a:cubicBezTo>
                    <a:pt x="0" y="46"/>
                    <a:pt x="0" y="46"/>
                    <a:pt x="0" y="46"/>
                  </a:cubicBezTo>
                  <a:cubicBezTo>
                    <a:pt x="0" y="46"/>
                    <a:pt x="0" y="54"/>
                    <a:pt x="15" y="54"/>
                  </a:cubicBezTo>
                  <a:cubicBezTo>
                    <a:pt x="30" y="54"/>
                    <a:pt x="30" y="46"/>
                    <a:pt x="30" y="46"/>
                  </a:cubicBezTo>
                  <a:cubicBezTo>
                    <a:pt x="30" y="0"/>
                    <a:pt x="30" y="0"/>
                    <a:pt x="30" y="0"/>
                  </a:cubicBezTo>
                  <a:cubicBezTo>
                    <a:pt x="30" y="0"/>
                    <a:pt x="30" y="8"/>
                    <a:pt x="15" y="8"/>
                  </a:cubicBezTo>
                  <a:cubicBezTo>
                    <a:pt x="0" y="8"/>
                    <a:pt x="0" y="0"/>
                    <a:pt x="0" y="0"/>
                  </a:cubicBezTo>
                  <a:close/>
                </a:path>
              </a:pathLst>
            </a:custGeom>
            <a:solidFill>
              <a:srgbClr val="E74C2E"/>
            </a:solidFill>
            <a:ln>
              <a:noFill/>
            </a:ln>
          </p:spPr>
          <p:txBody>
            <a:bodyPr vert="horz" wrap="square" lIns="91440" tIns="45720" rIns="91440" bIns="45720" numCol="1" anchor="t" anchorCtr="0" compatLnSpc="1"/>
            <a:lstStyle/>
            <a:p>
              <a:pPr defTabSz="914377"/>
              <a:endParaRPr lang="zh-CN" altLang="en-US">
                <a:solidFill>
                  <a:prstClr val="black"/>
                </a:solidFill>
              </a:endParaRPr>
            </a:p>
          </p:txBody>
        </p:sp>
        <p:cxnSp>
          <p:nvCxnSpPr>
            <p:cNvPr id="71" name="直接箭头连接符 70"/>
            <p:cNvCxnSpPr/>
            <p:nvPr/>
          </p:nvCxnSpPr>
          <p:spPr>
            <a:xfrm>
              <a:off x="1233181" y="4102223"/>
              <a:ext cx="4492304" cy="0"/>
            </a:xfrm>
            <a:prstGeom prst="straightConnector1">
              <a:avLst/>
            </a:prstGeom>
            <a:ln w="12700">
              <a:solidFill>
                <a:srgbClr val="F15A24"/>
              </a:solidFill>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flipV="1">
              <a:off x="1414637" y="1591811"/>
              <a:ext cx="0" cy="2658783"/>
            </a:xfrm>
            <a:prstGeom prst="straightConnector1">
              <a:avLst/>
            </a:prstGeom>
            <a:ln w="12700">
              <a:solidFill>
                <a:srgbClr val="F15A24"/>
              </a:solidFill>
              <a:tailEnd type="arrow"/>
            </a:ln>
          </p:spPr>
          <p:style>
            <a:lnRef idx="1">
              <a:schemeClr val="accent1"/>
            </a:lnRef>
            <a:fillRef idx="0">
              <a:schemeClr val="accent1"/>
            </a:fillRef>
            <a:effectRef idx="0">
              <a:schemeClr val="accent1"/>
            </a:effectRef>
            <a:fontRef idx="minor">
              <a:schemeClr val="tx1"/>
            </a:fontRef>
          </p:style>
        </p:cxnSp>
        <p:sp>
          <p:nvSpPr>
            <p:cNvPr id="73" name="TextBox 85"/>
            <p:cNvSpPr txBox="1"/>
            <p:nvPr/>
          </p:nvSpPr>
          <p:spPr>
            <a:xfrm>
              <a:off x="1782714" y="4236209"/>
              <a:ext cx="332063" cy="207749"/>
            </a:xfrm>
            <a:prstGeom prst="rect">
              <a:avLst/>
            </a:prstGeom>
            <a:noFill/>
          </p:spPr>
          <p:txBody>
            <a:bodyPr wrap="none" lIns="91440" tIns="45720" rIns="91440" bIns="45720" rtlCol="0">
              <a:spAutoFit/>
            </a:bodyPr>
            <a:lstStyle/>
            <a:p>
              <a:pPr defTabSz="914377"/>
              <a:r>
                <a:rPr lang="en-US" altLang="zh-CN" sz="1200" smtClean="0">
                  <a:solidFill>
                    <a:srgbClr val="E74C2E"/>
                  </a:solidFill>
                  <a:latin typeface="Haettenschweiler" panose="020B0706040902060204" pitchFamily="34" charset="0"/>
                </a:rPr>
                <a:t>20XX</a:t>
              </a:r>
              <a:endParaRPr lang="zh-CN" altLang="en-US" sz="1200" dirty="0">
                <a:solidFill>
                  <a:srgbClr val="E74C2E"/>
                </a:solidFill>
                <a:latin typeface="Haettenschweiler" panose="020B0706040902060204" pitchFamily="34" charset="0"/>
              </a:endParaRPr>
            </a:p>
          </p:txBody>
        </p:sp>
        <p:sp>
          <p:nvSpPr>
            <p:cNvPr id="74" name="TextBox 86"/>
            <p:cNvSpPr txBox="1"/>
            <p:nvPr/>
          </p:nvSpPr>
          <p:spPr>
            <a:xfrm>
              <a:off x="1176350" y="3634720"/>
              <a:ext cx="226265" cy="276999"/>
            </a:xfrm>
            <a:prstGeom prst="rect">
              <a:avLst/>
            </a:prstGeom>
            <a:noFill/>
          </p:spPr>
          <p:txBody>
            <a:bodyPr wrap="none" lIns="91440" tIns="45720" rIns="91440" bIns="45720" rtlCol="0">
              <a:spAutoFit/>
            </a:bodyPr>
            <a:lstStyle/>
            <a:p>
              <a:pPr defTabSz="914377"/>
              <a:r>
                <a:rPr lang="en-US" altLang="zh-CN" dirty="0">
                  <a:solidFill>
                    <a:srgbClr val="F15A24"/>
                  </a:solidFill>
                </a:rPr>
                <a:t>1</a:t>
              </a:r>
              <a:endParaRPr lang="zh-CN" altLang="en-US" dirty="0">
                <a:solidFill>
                  <a:srgbClr val="F15A24"/>
                </a:solidFill>
              </a:endParaRPr>
            </a:p>
          </p:txBody>
        </p:sp>
        <p:sp>
          <p:nvSpPr>
            <p:cNvPr id="75" name="TextBox 87"/>
            <p:cNvSpPr txBox="1"/>
            <p:nvPr/>
          </p:nvSpPr>
          <p:spPr>
            <a:xfrm>
              <a:off x="1176350" y="3245327"/>
              <a:ext cx="226265" cy="276999"/>
            </a:xfrm>
            <a:prstGeom prst="rect">
              <a:avLst/>
            </a:prstGeom>
            <a:noFill/>
          </p:spPr>
          <p:txBody>
            <a:bodyPr wrap="none" lIns="91440" tIns="45720" rIns="91440" bIns="45720" rtlCol="0">
              <a:spAutoFit/>
            </a:bodyPr>
            <a:lstStyle/>
            <a:p>
              <a:pPr defTabSz="914377"/>
              <a:r>
                <a:rPr lang="en-US" altLang="zh-CN" dirty="0">
                  <a:solidFill>
                    <a:srgbClr val="F15A24"/>
                  </a:solidFill>
                </a:rPr>
                <a:t>2</a:t>
              </a:r>
              <a:endParaRPr lang="zh-CN" altLang="en-US" dirty="0">
                <a:solidFill>
                  <a:srgbClr val="F15A24"/>
                </a:solidFill>
              </a:endParaRPr>
            </a:p>
          </p:txBody>
        </p:sp>
        <p:sp>
          <p:nvSpPr>
            <p:cNvPr id="76" name="TextBox 88"/>
            <p:cNvSpPr txBox="1"/>
            <p:nvPr/>
          </p:nvSpPr>
          <p:spPr>
            <a:xfrm>
              <a:off x="1176350" y="2874717"/>
              <a:ext cx="226265" cy="276999"/>
            </a:xfrm>
            <a:prstGeom prst="rect">
              <a:avLst/>
            </a:prstGeom>
            <a:noFill/>
          </p:spPr>
          <p:txBody>
            <a:bodyPr wrap="none" lIns="91440" tIns="45720" rIns="91440" bIns="45720" rtlCol="0">
              <a:spAutoFit/>
            </a:bodyPr>
            <a:lstStyle/>
            <a:p>
              <a:pPr defTabSz="914377"/>
              <a:r>
                <a:rPr lang="en-US" altLang="zh-CN" dirty="0">
                  <a:solidFill>
                    <a:srgbClr val="F15A24"/>
                  </a:solidFill>
                </a:rPr>
                <a:t>3</a:t>
              </a:r>
              <a:endParaRPr lang="zh-CN" altLang="en-US" dirty="0">
                <a:solidFill>
                  <a:srgbClr val="F15A24"/>
                </a:solidFill>
              </a:endParaRPr>
            </a:p>
          </p:txBody>
        </p:sp>
        <p:sp>
          <p:nvSpPr>
            <p:cNvPr id="77" name="TextBox 89"/>
            <p:cNvSpPr txBox="1"/>
            <p:nvPr/>
          </p:nvSpPr>
          <p:spPr>
            <a:xfrm>
              <a:off x="1176350" y="2504107"/>
              <a:ext cx="226265" cy="276999"/>
            </a:xfrm>
            <a:prstGeom prst="rect">
              <a:avLst/>
            </a:prstGeom>
            <a:noFill/>
          </p:spPr>
          <p:txBody>
            <a:bodyPr wrap="none" lIns="91440" tIns="45720" rIns="91440" bIns="45720" rtlCol="0">
              <a:spAutoFit/>
            </a:bodyPr>
            <a:lstStyle/>
            <a:p>
              <a:pPr defTabSz="914377"/>
              <a:r>
                <a:rPr lang="en-US" altLang="zh-CN" dirty="0">
                  <a:solidFill>
                    <a:srgbClr val="F15A24"/>
                  </a:solidFill>
                </a:rPr>
                <a:t>4</a:t>
              </a:r>
              <a:endParaRPr lang="zh-CN" altLang="en-US" dirty="0">
                <a:solidFill>
                  <a:srgbClr val="F15A24"/>
                </a:solidFill>
              </a:endParaRPr>
            </a:p>
          </p:txBody>
        </p:sp>
        <p:sp>
          <p:nvSpPr>
            <p:cNvPr id="78" name="TextBox 90"/>
            <p:cNvSpPr txBox="1"/>
            <p:nvPr/>
          </p:nvSpPr>
          <p:spPr>
            <a:xfrm>
              <a:off x="1176350" y="2133497"/>
              <a:ext cx="226265" cy="276999"/>
            </a:xfrm>
            <a:prstGeom prst="rect">
              <a:avLst/>
            </a:prstGeom>
            <a:noFill/>
          </p:spPr>
          <p:txBody>
            <a:bodyPr wrap="none" lIns="91440" tIns="45720" rIns="91440" bIns="45720" rtlCol="0">
              <a:spAutoFit/>
            </a:bodyPr>
            <a:lstStyle/>
            <a:p>
              <a:pPr defTabSz="914377"/>
              <a:r>
                <a:rPr lang="en-US" altLang="zh-CN" dirty="0">
                  <a:solidFill>
                    <a:srgbClr val="F15A24"/>
                  </a:solidFill>
                </a:rPr>
                <a:t>5</a:t>
              </a:r>
              <a:endParaRPr lang="zh-CN" altLang="en-US" dirty="0">
                <a:solidFill>
                  <a:srgbClr val="F15A24"/>
                </a:solidFill>
              </a:endParaRPr>
            </a:p>
          </p:txBody>
        </p:sp>
        <p:cxnSp>
          <p:nvCxnSpPr>
            <p:cNvPr id="79" name="直接连接符 78"/>
            <p:cNvCxnSpPr/>
            <p:nvPr/>
          </p:nvCxnSpPr>
          <p:spPr>
            <a:xfrm flipV="1">
              <a:off x="2007342" y="3005709"/>
              <a:ext cx="649590" cy="36812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V="1">
              <a:off x="2656932" y="2633691"/>
              <a:ext cx="650475" cy="37201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3307407" y="2644657"/>
              <a:ext cx="652312" cy="37703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3959719" y="2271996"/>
              <a:ext cx="647753" cy="74969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3" name="椭圆 82"/>
            <p:cNvSpPr/>
            <p:nvPr/>
          </p:nvSpPr>
          <p:spPr>
            <a:xfrm>
              <a:off x="1988466" y="3346808"/>
              <a:ext cx="54000" cy="54000"/>
            </a:xfrm>
            <a:prstGeom prst="ellipse">
              <a:avLst/>
            </a:prstGeom>
            <a:solidFill>
              <a:schemeClr val="bg1"/>
            </a:solidFill>
            <a:ln>
              <a:solidFill>
                <a:srgbClr val="FCC7B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914377"/>
              <a:endParaRPr lang="zh-CN" altLang="en-US">
                <a:solidFill>
                  <a:prstClr val="white"/>
                </a:solidFill>
              </a:endParaRPr>
            </a:p>
          </p:txBody>
        </p:sp>
        <p:sp>
          <p:nvSpPr>
            <p:cNvPr id="84" name="椭圆 83"/>
            <p:cNvSpPr/>
            <p:nvPr/>
          </p:nvSpPr>
          <p:spPr>
            <a:xfrm>
              <a:off x="2650148" y="2970352"/>
              <a:ext cx="54000" cy="54000"/>
            </a:xfrm>
            <a:prstGeom prst="ellipse">
              <a:avLst/>
            </a:prstGeom>
            <a:solidFill>
              <a:schemeClr val="bg1"/>
            </a:solidFill>
            <a:ln>
              <a:solidFill>
                <a:srgbClr val="FCC7B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914377"/>
              <a:endParaRPr lang="zh-CN" altLang="en-US">
                <a:solidFill>
                  <a:prstClr val="white"/>
                </a:solidFill>
              </a:endParaRPr>
            </a:p>
          </p:txBody>
        </p:sp>
        <p:sp>
          <p:nvSpPr>
            <p:cNvPr id="85" name="椭圆 84"/>
            <p:cNvSpPr/>
            <p:nvPr/>
          </p:nvSpPr>
          <p:spPr>
            <a:xfrm>
              <a:off x="3280372" y="2606479"/>
              <a:ext cx="54000" cy="54000"/>
            </a:xfrm>
            <a:prstGeom prst="ellipse">
              <a:avLst/>
            </a:prstGeom>
            <a:solidFill>
              <a:schemeClr val="bg1"/>
            </a:solidFill>
            <a:ln>
              <a:solidFill>
                <a:srgbClr val="FCC7B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914377"/>
              <a:endParaRPr lang="zh-CN" altLang="en-US">
                <a:solidFill>
                  <a:prstClr val="white"/>
                </a:solidFill>
              </a:endParaRPr>
            </a:p>
          </p:txBody>
        </p:sp>
        <p:sp>
          <p:nvSpPr>
            <p:cNvPr id="86" name="椭圆 85"/>
            <p:cNvSpPr/>
            <p:nvPr/>
          </p:nvSpPr>
          <p:spPr>
            <a:xfrm>
              <a:off x="3935762" y="2978741"/>
              <a:ext cx="54000" cy="54000"/>
            </a:xfrm>
            <a:prstGeom prst="ellipse">
              <a:avLst/>
            </a:prstGeom>
            <a:solidFill>
              <a:schemeClr val="bg1"/>
            </a:solidFill>
            <a:ln>
              <a:solidFill>
                <a:srgbClr val="FCC7B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914377"/>
              <a:endParaRPr lang="zh-CN" altLang="en-US">
                <a:solidFill>
                  <a:prstClr val="white"/>
                </a:solidFill>
              </a:endParaRPr>
            </a:p>
          </p:txBody>
        </p:sp>
        <p:sp>
          <p:nvSpPr>
            <p:cNvPr id="87" name="椭圆 86"/>
            <p:cNvSpPr/>
            <p:nvPr/>
          </p:nvSpPr>
          <p:spPr>
            <a:xfrm>
              <a:off x="4597445" y="2237363"/>
              <a:ext cx="54000" cy="54000"/>
            </a:xfrm>
            <a:prstGeom prst="ellipse">
              <a:avLst/>
            </a:prstGeom>
            <a:solidFill>
              <a:schemeClr val="bg1"/>
            </a:solidFill>
            <a:ln>
              <a:solidFill>
                <a:srgbClr val="FCC7B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914377"/>
              <a:endParaRPr lang="zh-CN" altLang="en-US">
                <a:solidFill>
                  <a:prstClr val="white"/>
                </a:solidFill>
              </a:endParaRPr>
            </a:p>
          </p:txBody>
        </p:sp>
        <p:sp>
          <p:nvSpPr>
            <p:cNvPr id="88" name="TextBox 100"/>
            <p:cNvSpPr txBox="1"/>
            <p:nvPr/>
          </p:nvSpPr>
          <p:spPr>
            <a:xfrm>
              <a:off x="1842891" y="3141518"/>
              <a:ext cx="368130" cy="253915"/>
            </a:xfrm>
            <a:prstGeom prst="rect">
              <a:avLst/>
            </a:prstGeom>
            <a:noFill/>
          </p:spPr>
          <p:txBody>
            <a:bodyPr wrap="none" lIns="91440" tIns="45720" rIns="91440" bIns="45720" rtlCol="0">
              <a:spAutoFit/>
            </a:bodyPr>
            <a:lstStyle/>
            <a:p>
              <a:pPr defTabSz="914377"/>
              <a:r>
                <a:rPr lang="en-US" altLang="zh-CN" sz="1600" dirty="0">
                  <a:solidFill>
                    <a:prstClr val="white"/>
                  </a:solidFill>
                </a:rPr>
                <a:t>40</a:t>
              </a:r>
              <a:r>
                <a:rPr lang="en-US" altLang="zh-CN" sz="1067" dirty="0">
                  <a:solidFill>
                    <a:prstClr val="white"/>
                  </a:solidFill>
                </a:rPr>
                <a:t>%</a:t>
              </a:r>
              <a:endParaRPr lang="zh-CN" altLang="en-US" sz="1067" dirty="0">
                <a:solidFill>
                  <a:prstClr val="white"/>
                </a:solidFill>
              </a:endParaRPr>
            </a:p>
          </p:txBody>
        </p:sp>
        <p:sp>
          <p:nvSpPr>
            <p:cNvPr id="89" name="TextBox 101"/>
            <p:cNvSpPr txBox="1"/>
            <p:nvPr/>
          </p:nvSpPr>
          <p:spPr>
            <a:xfrm>
              <a:off x="2520685" y="2784485"/>
              <a:ext cx="368130" cy="253915"/>
            </a:xfrm>
            <a:prstGeom prst="rect">
              <a:avLst/>
            </a:prstGeom>
            <a:noFill/>
          </p:spPr>
          <p:txBody>
            <a:bodyPr wrap="none" lIns="91440" tIns="45720" rIns="91440" bIns="45720" rtlCol="0">
              <a:spAutoFit/>
            </a:bodyPr>
            <a:lstStyle/>
            <a:p>
              <a:pPr defTabSz="914377"/>
              <a:r>
                <a:rPr lang="en-US" altLang="zh-CN" sz="1600" dirty="0">
                  <a:solidFill>
                    <a:prstClr val="white"/>
                  </a:solidFill>
                </a:rPr>
                <a:t>60</a:t>
              </a:r>
              <a:r>
                <a:rPr lang="en-US" altLang="zh-CN" sz="1067" dirty="0">
                  <a:solidFill>
                    <a:prstClr val="white"/>
                  </a:solidFill>
                </a:rPr>
                <a:t>%</a:t>
              </a:r>
              <a:endParaRPr lang="zh-CN" altLang="en-US" sz="1067" dirty="0">
                <a:solidFill>
                  <a:prstClr val="white"/>
                </a:solidFill>
              </a:endParaRPr>
            </a:p>
          </p:txBody>
        </p:sp>
        <p:sp>
          <p:nvSpPr>
            <p:cNvPr id="90" name="TextBox 102"/>
            <p:cNvSpPr txBox="1"/>
            <p:nvPr/>
          </p:nvSpPr>
          <p:spPr>
            <a:xfrm>
              <a:off x="3173312" y="2421160"/>
              <a:ext cx="368130" cy="253915"/>
            </a:xfrm>
            <a:prstGeom prst="rect">
              <a:avLst/>
            </a:prstGeom>
            <a:noFill/>
          </p:spPr>
          <p:txBody>
            <a:bodyPr wrap="none" lIns="91440" tIns="45720" rIns="91440" bIns="45720" rtlCol="0">
              <a:spAutoFit/>
            </a:bodyPr>
            <a:lstStyle/>
            <a:p>
              <a:pPr defTabSz="914377"/>
              <a:r>
                <a:rPr lang="en-US" altLang="zh-CN" sz="1600" dirty="0">
                  <a:solidFill>
                    <a:prstClr val="white"/>
                  </a:solidFill>
                </a:rPr>
                <a:t>80</a:t>
              </a:r>
              <a:r>
                <a:rPr lang="en-US" altLang="zh-CN" sz="1067" dirty="0">
                  <a:solidFill>
                    <a:prstClr val="white"/>
                  </a:solidFill>
                </a:rPr>
                <a:t>%</a:t>
              </a:r>
              <a:endParaRPr lang="zh-CN" altLang="en-US" sz="1067" dirty="0">
                <a:solidFill>
                  <a:prstClr val="white"/>
                </a:solidFill>
              </a:endParaRPr>
            </a:p>
          </p:txBody>
        </p:sp>
        <p:sp>
          <p:nvSpPr>
            <p:cNvPr id="91" name="TextBox 103"/>
            <p:cNvSpPr txBox="1"/>
            <p:nvPr/>
          </p:nvSpPr>
          <p:spPr>
            <a:xfrm>
              <a:off x="4417647" y="2065285"/>
              <a:ext cx="446276" cy="253915"/>
            </a:xfrm>
            <a:prstGeom prst="rect">
              <a:avLst/>
            </a:prstGeom>
            <a:noFill/>
          </p:spPr>
          <p:txBody>
            <a:bodyPr wrap="none" lIns="91440" tIns="45720" rIns="91440" bIns="45720" rtlCol="0">
              <a:spAutoFit/>
            </a:bodyPr>
            <a:lstStyle/>
            <a:p>
              <a:pPr defTabSz="914377"/>
              <a:r>
                <a:rPr lang="en-US" altLang="zh-CN" sz="1600" dirty="0">
                  <a:solidFill>
                    <a:prstClr val="white"/>
                  </a:solidFill>
                </a:rPr>
                <a:t>100</a:t>
              </a:r>
              <a:r>
                <a:rPr lang="en-US" altLang="zh-CN" sz="1067" dirty="0">
                  <a:solidFill>
                    <a:prstClr val="white"/>
                  </a:solidFill>
                </a:rPr>
                <a:t>%</a:t>
              </a:r>
              <a:endParaRPr lang="zh-CN" altLang="en-US" sz="1067" dirty="0">
                <a:solidFill>
                  <a:prstClr val="white"/>
                </a:solidFill>
              </a:endParaRPr>
            </a:p>
          </p:txBody>
        </p:sp>
        <p:sp>
          <p:nvSpPr>
            <p:cNvPr id="92" name="TextBox 104"/>
            <p:cNvSpPr txBox="1"/>
            <p:nvPr/>
          </p:nvSpPr>
          <p:spPr>
            <a:xfrm>
              <a:off x="3806299" y="2776992"/>
              <a:ext cx="368130" cy="253915"/>
            </a:xfrm>
            <a:prstGeom prst="rect">
              <a:avLst/>
            </a:prstGeom>
            <a:noFill/>
          </p:spPr>
          <p:txBody>
            <a:bodyPr wrap="none" lIns="91440" tIns="45720" rIns="91440" bIns="45720" rtlCol="0">
              <a:spAutoFit/>
            </a:bodyPr>
            <a:lstStyle/>
            <a:p>
              <a:pPr defTabSz="914377"/>
              <a:r>
                <a:rPr lang="en-US" altLang="zh-CN" sz="1600" dirty="0">
                  <a:solidFill>
                    <a:prstClr val="white"/>
                  </a:solidFill>
                </a:rPr>
                <a:t>60</a:t>
              </a:r>
              <a:r>
                <a:rPr lang="en-US" altLang="zh-CN" sz="1067" dirty="0">
                  <a:solidFill>
                    <a:prstClr val="white"/>
                  </a:solidFill>
                </a:rPr>
                <a:t>%</a:t>
              </a:r>
              <a:endParaRPr lang="zh-CN" altLang="en-US" sz="1067" dirty="0">
                <a:solidFill>
                  <a:prstClr val="white"/>
                </a:solidFill>
              </a:endParaRPr>
            </a:p>
          </p:txBody>
        </p:sp>
        <p:sp>
          <p:nvSpPr>
            <p:cNvPr id="93" name="TextBox 105"/>
            <p:cNvSpPr txBox="1"/>
            <p:nvPr/>
          </p:nvSpPr>
          <p:spPr>
            <a:xfrm>
              <a:off x="1115888" y="1830898"/>
              <a:ext cx="342882" cy="192409"/>
            </a:xfrm>
            <a:prstGeom prst="rect">
              <a:avLst/>
            </a:prstGeom>
            <a:noFill/>
            <a:ln>
              <a:noFill/>
            </a:ln>
          </p:spPr>
          <p:txBody>
            <a:bodyPr wrap="none" lIns="91440" tIns="45720" rIns="91440" bIns="45720" rtlCol="0">
              <a:spAutoFit/>
            </a:bodyPr>
            <a:lstStyle/>
            <a:p>
              <a:pPr defTabSz="914377"/>
              <a:r>
                <a:rPr lang="zh-CN" altLang="en-US" sz="1067" dirty="0">
                  <a:solidFill>
                    <a:srgbClr val="E87071"/>
                  </a:solidFill>
                  <a:latin typeface="微软雅黑" panose="020B0503020204020204" pitchFamily="34" charset="-122"/>
                  <a:ea typeface="微软雅黑" panose="020B0503020204020204" pitchFamily="34" charset="-122"/>
                </a:rPr>
                <a:t>数量</a:t>
              </a:r>
            </a:p>
          </p:txBody>
        </p:sp>
        <p:sp>
          <p:nvSpPr>
            <p:cNvPr id="94" name="TextBox 106"/>
            <p:cNvSpPr txBox="1"/>
            <p:nvPr/>
          </p:nvSpPr>
          <p:spPr>
            <a:xfrm>
              <a:off x="2441709" y="4236209"/>
              <a:ext cx="332063" cy="207749"/>
            </a:xfrm>
            <a:prstGeom prst="rect">
              <a:avLst/>
            </a:prstGeom>
            <a:noFill/>
          </p:spPr>
          <p:txBody>
            <a:bodyPr wrap="none" lIns="91440" tIns="45720" rIns="91440" bIns="45720" rtlCol="0">
              <a:spAutoFit/>
            </a:bodyPr>
            <a:lstStyle/>
            <a:p>
              <a:pPr defTabSz="914377"/>
              <a:r>
                <a:rPr lang="en-US" altLang="zh-CN" sz="1200" smtClean="0">
                  <a:solidFill>
                    <a:srgbClr val="E74C2E"/>
                  </a:solidFill>
                  <a:latin typeface="Haettenschweiler" panose="020B0706040902060204" pitchFamily="34" charset="0"/>
                </a:rPr>
                <a:t>20XX</a:t>
              </a:r>
              <a:endParaRPr lang="zh-CN" altLang="en-US" sz="1200" dirty="0">
                <a:solidFill>
                  <a:srgbClr val="E74C2E"/>
                </a:solidFill>
                <a:latin typeface="Haettenschweiler" panose="020B0706040902060204" pitchFamily="34" charset="0"/>
              </a:endParaRPr>
            </a:p>
          </p:txBody>
        </p:sp>
        <p:sp>
          <p:nvSpPr>
            <p:cNvPr id="95" name="TextBox 107"/>
            <p:cNvSpPr txBox="1"/>
            <p:nvPr/>
          </p:nvSpPr>
          <p:spPr>
            <a:xfrm>
              <a:off x="3100703" y="4236209"/>
              <a:ext cx="332063" cy="207749"/>
            </a:xfrm>
            <a:prstGeom prst="rect">
              <a:avLst/>
            </a:prstGeom>
            <a:noFill/>
          </p:spPr>
          <p:txBody>
            <a:bodyPr wrap="none" lIns="91440" tIns="45720" rIns="91440" bIns="45720" rtlCol="0">
              <a:spAutoFit/>
            </a:bodyPr>
            <a:lstStyle/>
            <a:p>
              <a:pPr defTabSz="914377"/>
              <a:r>
                <a:rPr lang="en-US" altLang="zh-CN" sz="1200" smtClean="0">
                  <a:solidFill>
                    <a:srgbClr val="E74C2E"/>
                  </a:solidFill>
                  <a:latin typeface="Haettenschweiler" panose="020B0706040902060204" pitchFamily="34" charset="0"/>
                </a:rPr>
                <a:t>20XX</a:t>
              </a:r>
              <a:endParaRPr lang="zh-CN" altLang="en-US" sz="1200" dirty="0">
                <a:solidFill>
                  <a:srgbClr val="E74C2E"/>
                </a:solidFill>
                <a:latin typeface="Haettenschweiler" panose="020B0706040902060204" pitchFamily="34" charset="0"/>
              </a:endParaRPr>
            </a:p>
          </p:txBody>
        </p:sp>
        <p:sp>
          <p:nvSpPr>
            <p:cNvPr id="96" name="TextBox 108"/>
            <p:cNvSpPr txBox="1"/>
            <p:nvPr/>
          </p:nvSpPr>
          <p:spPr>
            <a:xfrm>
              <a:off x="3773524" y="4236688"/>
              <a:ext cx="332063" cy="207749"/>
            </a:xfrm>
            <a:prstGeom prst="rect">
              <a:avLst/>
            </a:prstGeom>
            <a:noFill/>
          </p:spPr>
          <p:txBody>
            <a:bodyPr wrap="none" lIns="91440" tIns="45720" rIns="91440" bIns="45720" rtlCol="0">
              <a:spAutoFit/>
            </a:bodyPr>
            <a:lstStyle/>
            <a:p>
              <a:pPr defTabSz="914377"/>
              <a:r>
                <a:rPr lang="en-US" altLang="zh-CN" sz="1200" smtClean="0">
                  <a:solidFill>
                    <a:srgbClr val="E74C2E"/>
                  </a:solidFill>
                  <a:latin typeface="Haettenschweiler" panose="020B0706040902060204" pitchFamily="34" charset="0"/>
                </a:rPr>
                <a:t>20XX</a:t>
              </a:r>
              <a:endParaRPr lang="zh-CN" altLang="en-US" sz="1200" dirty="0">
                <a:solidFill>
                  <a:srgbClr val="E74C2E"/>
                </a:solidFill>
                <a:latin typeface="Haettenschweiler" panose="020B0706040902060204" pitchFamily="34" charset="0"/>
              </a:endParaRPr>
            </a:p>
          </p:txBody>
        </p:sp>
        <p:sp>
          <p:nvSpPr>
            <p:cNvPr id="97" name="TextBox 109"/>
            <p:cNvSpPr txBox="1"/>
            <p:nvPr/>
          </p:nvSpPr>
          <p:spPr>
            <a:xfrm>
              <a:off x="4418692" y="4236209"/>
              <a:ext cx="332063" cy="207749"/>
            </a:xfrm>
            <a:prstGeom prst="rect">
              <a:avLst/>
            </a:prstGeom>
            <a:noFill/>
          </p:spPr>
          <p:txBody>
            <a:bodyPr wrap="none" lIns="91440" tIns="45720" rIns="91440" bIns="45720" rtlCol="0">
              <a:spAutoFit/>
            </a:bodyPr>
            <a:lstStyle/>
            <a:p>
              <a:pPr defTabSz="914377"/>
              <a:r>
                <a:rPr lang="en-US" altLang="zh-CN" sz="1200" smtClean="0">
                  <a:solidFill>
                    <a:srgbClr val="E74C2E"/>
                  </a:solidFill>
                  <a:latin typeface="Haettenschweiler" panose="020B0706040902060204" pitchFamily="34" charset="0"/>
                </a:rPr>
                <a:t>20XX</a:t>
              </a:r>
              <a:endParaRPr lang="zh-CN" altLang="en-US" sz="1200" dirty="0">
                <a:solidFill>
                  <a:srgbClr val="E74C2E"/>
                </a:solidFill>
                <a:latin typeface="Haettenschweiler" panose="020B0706040902060204" pitchFamily="34" charset="0"/>
              </a:endParaRPr>
            </a:p>
          </p:txBody>
        </p:sp>
        <p:cxnSp>
          <p:nvCxnSpPr>
            <p:cNvPr id="98" name="直接箭头连接符 97"/>
            <p:cNvCxnSpPr/>
            <p:nvPr/>
          </p:nvCxnSpPr>
          <p:spPr>
            <a:xfrm flipV="1">
              <a:off x="5272349" y="1605208"/>
              <a:ext cx="0" cy="2658783"/>
            </a:xfrm>
            <a:prstGeom prst="straightConnector1">
              <a:avLst/>
            </a:prstGeom>
            <a:ln w="127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99" name="TextBox 111"/>
            <p:cNvSpPr txBox="1"/>
            <p:nvPr/>
          </p:nvSpPr>
          <p:spPr>
            <a:xfrm>
              <a:off x="5266505" y="3648395"/>
              <a:ext cx="387366" cy="276999"/>
            </a:xfrm>
            <a:prstGeom prst="rect">
              <a:avLst/>
            </a:prstGeom>
            <a:noFill/>
          </p:spPr>
          <p:txBody>
            <a:bodyPr wrap="none" lIns="91440" tIns="45720" rIns="91440" bIns="45720" rtlCol="0">
              <a:spAutoFit/>
            </a:bodyPr>
            <a:lstStyle/>
            <a:p>
              <a:pPr defTabSz="914377"/>
              <a:r>
                <a:rPr lang="en-US" altLang="zh-CN" dirty="0">
                  <a:solidFill>
                    <a:prstClr val="white">
                      <a:lumMod val="65000"/>
                    </a:prstClr>
                  </a:solidFill>
                </a:rPr>
                <a:t>20</a:t>
              </a:r>
              <a:r>
                <a:rPr lang="en-US" altLang="zh-CN" sz="1067" dirty="0">
                  <a:solidFill>
                    <a:prstClr val="white">
                      <a:lumMod val="65000"/>
                    </a:prstClr>
                  </a:solidFill>
                </a:rPr>
                <a:t>%</a:t>
              </a:r>
              <a:endParaRPr lang="zh-CN" altLang="en-US" sz="1067" dirty="0">
                <a:solidFill>
                  <a:prstClr val="white">
                    <a:lumMod val="65000"/>
                  </a:prstClr>
                </a:solidFill>
              </a:endParaRPr>
            </a:p>
          </p:txBody>
        </p:sp>
        <p:sp>
          <p:nvSpPr>
            <p:cNvPr id="100" name="TextBox 112"/>
            <p:cNvSpPr txBox="1"/>
            <p:nvPr/>
          </p:nvSpPr>
          <p:spPr>
            <a:xfrm>
              <a:off x="5266505" y="3265841"/>
              <a:ext cx="387366" cy="276999"/>
            </a:xfrm>
            <a:prstGeom prst="rect">
              <a:avLst/>
            </a:prstGeom>
            <a:noFill/>
          </p:spPr>
          <p:txBody>
            <a:bodyPr wrap="none" lIns="91440" tIns="45720" rIns="91440" bIns="45720" rtlCol="0">
              <a:spAutoFit/>
            </a:bodyPr>
            <a:lstStyle/>
            <a:p>
              <a:pPr defTabSz="914377"/>
              <a:r>
                <a:rPr lang="en-US" altLang="zh-CN" dirty="0">
                  <a:solidFill>
                    <a:prstClr val="white">
                      <a:lumMod val="65000"/>
                    </a:prstClr>
                  </a:solidFill>
                </a:rPr>
                <a:t>40</a:t>
              </a:r>
              <a:r>
                <a:rPr lang="en-US" altLang="zh-CN" sz="1067" dirty="0">
                  <a:solidFill>
                    <a:prstClr val="white">
                      <a:lumMod val="65000"/>
                    </a:prstClr>
                  </a:solidFill>
                </a:rPr>
                <a:t>%</a:t>
              </a:r>
              <a:endParaRPr lang="zh-CN" altLang="en-US" sz="1067" dirty="0">
                <a:solidFill>
                  <a:prstClr val="white">
                    <a:lumMod val="65000"/>
                  </a:prstClr>
                </a:solidFill>
              </a:endParaRPr>
            </a:p>
          </p:txBody>
        </p:sp>
        <p:sp>
          <p:nvSpPr>
            <p:cNvPr id="101" name="TextBox 113"/>
            <p:cNvSpPr txBox="1"/>
            <p:nvPr/>
          </p:nvSpPr>
          <p:spPr>
            <a:xfrm>
              <a:off x="5266505" y="2883286"/>
              <a:ext cx="387366" cy="276999"/>
            </a:xfrm>
            <a:prstGeom prst="rect">
              <a:avLst/>
            </a:prstGeom>
            <a:noFill/>
          </p:spPr>
          <p:txBody>
            <a:bodyPr wrap="none" lIns="91440" tIns="45720" rIns="91440" bIns="45720" rtlCol="0">
              <a:spAutoFit/>
            </a:bodyPr>
            <a:lstStyle/>
            <a:p>
              <a:pPr defTabSz="914377"/>
              <a:r>
                <a:rPr lang="en-US" altLang="zh-CN" dirty="0">
                  <a:solidFill>
                    <a:prstClr val="white">
                      <a:lumMod val="65000"/>
                    </a:prstClr>
                  </a:solidFill>
                </a:rPr>
                <a:t>60</a:t>
              </a:r>
              <a:r>
                <a:rPr lang="en-US" altLang="zh-CN" sz="1067" dirty="0">
                  <a:solidFill>
                    <a:prstClr val="white">
                      <a:lumMod val="65000"/>
                    </a:prstClr>
                  </a:solidFill>
                </a:rPr>
                <a:t>%</a:t>
              </a:r>
              <a:endParaRPr lang="zh-CN" altLang="en-US" sz="1067" dirty="0">
                <a:solidFill>
                  <a:prstClr val="white">
                    <a:lumMod val="65000"/>
                  </a:prstClr>
                </a:solidFill>
              </a:endParaRPr>
            </a:p>
          </p:txBody>
        </p:sp>
        <p:sp>
          <p:nvSpPr>
            <p:cNvPr id="102" name="TextBox 114"/>
            <p:cNvSpPr txBox="1"/>
            <p:nvPr/>
          </p:nvSpPr>
          <p:spPr>
            <a:xfrm>
              <a:off x="5266505" y="2500731"/>
              <a:ext cx="387366" cy="276999"/>
            </a:xfrm>
            <a:prstGeom prst="rect">
              <a:avLst/>
            </a:prstGeom>
            <a:noFill/>
          </p:spPr>
          <p:txBody>
            <a:bodyPr wrap="none" lIns="91440" tIns="45720" rIns="91440" bIns="45720" rtlCol="0">
              <a:spAutoFit/>
            </a:bodyPr>
            <a:lstStyle/>
            <a:p>
              <a:pPr defTabSz="914377"/>
              <a:r>
                <a:rPr lang="en-US" altLang="zh-CN" dirty="0">
                  <a:solidFill>
                    <a:prstClr val="white">
                      <a:lumMod val="65000"/>
                    </a:prstClr>
                  </a:solidFill>
                </a:rPr>
                <a:t>80</a:t>
              </a:r>
              <a:r>
                <a:rPr lang="en-US" altLang="zh-CN" sz="1067" dirty="0">
                  <a:solidFill>
                    <a:prstClr val="white">
                      <a:lumMod val="65000"/>
                    </a:prstClr>
                  </a:solidFill>
                </a:rPr>
                <a:t>%</a:t>
              </a:r>
              <a:endParaRPr lang="zh-CN" altLang="en-US" sz="1067" dirty="0">
                <a:solidFill>
                  <a:prstClr val="white">
                    <a:lumMod val="65000"/>
                  </a:prstClr>
                </a:solidFill>
              </a:endParaRPr>
            </a:p>
          </p:txBody>
        </p:sp>
        <p:sp>
          <p:nvSpPr>
            <p:cNvPr id="103" name="TextBox 115"/>
            <p:cNvSpPr txBox="1"/>
            <p:nvPr/>
          </p:nvSpPr>
          <p:spPr>
            <a:xfrm>
              <a:off x="5266506" y="2118176"/>
              <a:ext cx="475130" cy="276999"/>
            </a:xfrm>
            <a:prstGeom prst="rect">
              <a:avLst/>
            </a:prstGeom>
            <a:noFill/>
            <a:ln>
              <a:noFill/>
            </a:ln>
          </p:spPr>
          <p:txBody>
            <a:bodyPr wrap="none" lIns="91440" tIns="45720" rIns="91440" bIns="45720" rtlCol="0">
              <a:spAutoFit/>
            </a:bodyPr>
            <a:lstStyle/>
            <a:p>
              <a:pPr defTabSz="914377"/>
              <a:r>
                <a:rPr lang="en-US" altLang="zh-CN" dirty="0">
                  <a:solidFill>
                    <a:prstClr val="white">
                      <a:lumMod val="65000"/>
                    </a:prstClr>
                  </a:solidFill>
                </a:rPr>
                <a:t>100</a:t>
              </a:r>
              <a:r>
                <a:rPr lang="en-US" altLang="zh-CN" sz="1067" dirty="0">
                  <a:solidFill>
                    <a:prstClr val="white">
                      <a:lumMod val="65000"/>
                    </a:prstClr>
                  </a:solidFill>
                </a:rPr>
                <a:t>%</a:t>
              </a:r>
              <a:endParaRPr lang="zh-CN" altLang="en-US" sz="1067" dirty="0">
                <a:solidFill>
                  <a:prstClr val="white">
                    <a:lumMod val="65000"/>
                  </a:prstClr>
                </a:solidFill>
              </a:endParaRPr>
            </a:p>
          </p:txBody>
        </p:sp>
        <p:sp>
          <p:nvSpPr>
            <p:cNvPr id="104" name="TextBox 116"/>
            <p:cNvSpPr txBox="1"/>
            <p:nvPr/>
          </p:nvSpPr>
          <p:spPr>
            <a:xfrm>
              <a:off x="5225624" y="1843367"/>
              <a:ext cx="445074" cy="192409"/>
            </a:xfrm>
            <a:prstGeom prst="rect">
              <a:avLst/>
            </a:prstGeom>
            <a:noFill/>
            <a:ln>
              <a:noFill/>
            </a:ln>
          </p:spPr>
          <p:txBody>
            <a:bodyPr wrap="none" lIns="91440" tIns="45720" rIns="91440" bIns="45720" rtlCol="0">
              <a:spAutoFit/>
            </a:bodyPr>
            <a:lstStyle/>
            <a:p>
              <a:pPr defTabSz="914377"/>
              <a:r>
                <a:rPr lang="zh-CN" altLang="en-US" sz="1067" dirty="0">
                  <a:solidFill>
                    <a:prstClr val="white">
                      <a:lumMod val="50000"/>
                    </a:prstClr>
                  </a:solidFill>
                  <a:latin typeface="微软雅黑" panose="020B0503020204020204" pitchFamily="34" charset="-122"/>
                  <a:ea typeface="微软雅黑" panose="020B0503020204020204" pitchFamily="34" charset="-122"/>
                </a:rPr>
                <a:t>完成率</a:t>
              </a:r>
            </a:p>
          </p:txBody>
        </p:sp>
        <p:sp>
          <p:nvSpPr>
            <p:cNvPr id="105" name="TextBox 117"/>
            <p:cNvSpPr txBox="1"/>
            <p:nvPr/>
          </p:nvSpPr>
          <p:spPr>
            <a:xfrm>
              <a:off x="1176350" y="4028179"/>
              <a:ext cx="226265" cy="276999"/>
            </a:xfrm>
            <a:prstGeom prst="rect">
              <a:avLst/>
            </a:prstGeom>
            <a:noFill/>
          </p:spPr>
          <p:txBody>
            <a:bodyPr wrap="none" lIns="91440" tIns="45720" rIns="91440" bIns="45720" rtlCol="0">
              <a:spAutoFit/>
            </a:bodyPr>
            <a:lstStyle/>
            <a:p>
              <a:pPr defTabSz="914377"/>
              <a:r>
                <a:rPr lang="en-US" altLang="zh-CN" dirty="0">
                  <a:solidFill>
                    <a:srgbClr val="F15A24"/>
                  </a:solidFill>
                </a:rPr>
                <a:t>0</a:t>
              </a:r>
              <a:endParaRPr lang="zh-CN" altLang="en-US" dirty="0">
                <a:solidFill>
                  <a:srgbClr val="F15A24"/>
                </a:solidFill>
              </a:endParaRPr>
            </a:p>
          </p:txBody>
        </p:sp>
        <p:sp>
          <p:nvSpPr>
            <p:cNvPr id="106" name="TextBox 118"/>
            <p:cNvSpPr txBox="1"/>
            <p:nvPr/>
          </p:nvSpPr>
          <p:spPr>
            <a:xfrm>
              <a:off x="5266505" y="4030951"/>
              <a:ext cx="299601" cy="276999"/>
            </a:xfrm>
            <a:prstGeom prst="rect">
              <a:avLst/>
            </a:prstGeom>
            <a:noFill/>
          </p:spPr>
          <p:txBody>
            <a:bodyPr wrap="none" lIns="91440" tIns="45720" rIns="91440" bIns="45720" rtlCol="0">
              <a:spAutoFit/>
            </a:bodyPr>
            <a:lstStyle/>
            <a:p>
              <a:pPr defTabSz="914377"/>
              <a:r>
                <a:rPr lang="en-US" altLang="zh-CN" dirty="0">
                  <a:solidFill>
                    <a:prstClr val="white">
                      <a:lumMod val="65000"/>
                    </a:prstClr>
                  </a:solidFill>
                </a:rPr>
                <a:t>0</a:t>
              </a:r>
              <a:r>
                <a:rPr lang="en-US" altLang="zh-CN" sz="1067" dirty="0">
                  <a:solidFill>
                    <a:prstClr val="white">
                      <a:lumMod val="65000"/>
                    </a:prstClr>
                  </a:solidFill>
                </a:rPr>
                <a:t>%</a:t>
              </a:r>
              <a:endParaRPr lang="zh-CN" altLang="en-US" sz="1067" dirty="0">
                <a:solidFill>
                  <a:prstClr val="white">
                    <a:lumMod val="65000"/>
                  </a:prstClr>
                </a:solidFill>
              </a:endParaRPr>
            </a:p>
          </p:txBody>
        </p:sp>
      </p:grpSp>
      <p:grpSp>
        <p:nvGrpSpPr>
          <p:cNvPr id="107" name="组合 106"/>
          <p:cNvGrpSpPr/>
          <p:nvPr/>
        </p:nvGrpSpPr>
        <p:grpSpPr>
          <a:xfrm>
            <a:off x="6909849" y="3696131"/>
            <a:ext cx="4674159" cy="495483"/>
            <a:chOff x="5182386" y="2772098"/>
            <a:chExt cx="3505619" cy="371612"/>
          </a:xfrm>
          <a:solidFill>
            <a:srgbClr val="E74C2E"/>
          </a:solidFill>
        </p:grpSpPr>
        <p:sp>
          <p:nvSpPr>
            <p:cNvPr id="108" name="Freeform 60"/>
            <p:cNvSpPr/>
            <p:nvPr/>
          </p:nvSpPr>
          <p:spPr bwMode="auto">
            <a:xfrm>
              <a:off x="5182386" y="2772098"/>
              <a:ext cx="345953" cy="371612"/>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grpFill/>
            <a:ln>
              <a:noFill/>
            </a:ln>
          </p:spPr>
          <p:txBody>
            <a:bodyPr vert="horz" wrap="square" lIns="91440" tIns="45720" rIns="91440" bIns="45720" numCol="1" anchor="t" anchorCtr="0" compatLnSpc="1"/>
            <a:lstStyle/>
            <a:p>
              <a:pPr defTabSz="914377"/>
              <a:endParaRPr lang="zh-CN" altLang="en-US">
                <a:solidFill>
                  <a:prstClr val="black"/>
                </a:solidFill>
              </a:endParaRPr>
            </a:p>
          </p:txBody>
        </p:sp>
        <p:sp>
          <p:nvSpPr>
            <p:cNvPr id="109" name="圆角矩形 108"/>
            <p:cNvSpPr/>
            <p:nvPr/>
          </p:nvSpPr>
          <p:spPr>
            <a:xfrm>
              <a:off x="5598626" y="2871397"/>
              <a:ext cx="3089379" cy="272313"/>
            </a:xfrm>
            <a:prstGeom prst="roundRect">
              <a:avLst>
                <a:gd name="adj" fmla="val 99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77"/>
              <a:r>
                <a:rPr lang="zh-CN" altLang="en-US" sz="1867" b="1" dirty="0">
                  <a:solidFill>
                    <a:prstClr val="white"/>
                  </a:solidFill>
                  <a:latin typeface="微软雅黑" panose="020B0503020204020204" pitchFamily="34" charset="-122"/>
                  <a:ea typeface="微软雅黑" panose="020B0503020204020204" pitchFamily="34" charset="-122"/>
                  <a:cs typeface="Arial Unicode MS" panose="020B0604020202020204" pitchFamily="34" charset="-122"/>
                </a:rPr>
                <a:t>单击此处输入文本内容</a:t>
              </a:r>
              <a:endParaRPr lang="zh-CN" altLang="en-US" sz="1867" b="1" dirty="0">
                <a:solidFill>
                  <a:prstClr val="white"/>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pSp>
      <p:sp>
        <p:nvSpPr>
          <p:cNvPr id="110" name="矩形 109"/>
          <p:cNvSpPr/>
          <p:nvPr/>
        </p:nvSpPr>
        <p:spPr>
          <a:xfrm>
            <a:off x="6924362" y="4326609"/>
            <a:ext cx="4659645" cy="1031712"/>
          </a:xfrm>
          <a:prstGeom prst="rect">
            <a:avLst/>
          </a:prstGeom>
        </p:spPr>
        <p:txBody>
          <a:bodyPr wrap="square" lIns="87015" tIns="43507" rIns="87015" bIns="43507">
            <a:spAutoFit/>
          </a:bodyPr>
          <a:lstStyle/>
          <a:p>
            <a:pPr algn="just" defTabSz="914377">
              <a:spcBef>
                <a:spcPts val="800"/>
              </a:spcBef>
              <a:spcAft>
                <a:spcPts val="800"/>
              </a:spcAft>
              <a:buClr>
                <a:srgbClr val="074AA1"/>
              </a:buClr>
              <a:defRPr/>
            </a:pPr>
            <a:r>
              <a:rPr lang="zh-CN" altLang="en-US" sz="1200" b="1" dirty="0">
                <a:solidFill>
                  <a:prstClr val="black">
                    <a:lumMod val="50000"/>
                    <a:lumOff val="50000"/>
                  </a:prstClr>
                </a:solidFill>
                <a:latin typeface="微软雅黑" panose="020B0503020204020204" pitchFamily="34" charset="-122"/>
                <a:ea typeface="微软雅黑" panose="020B0503020204020204" pitchFamily="34" charset="-122"/>
              </a:rPr>
              <a:t>请在此处输入您的文本，或者复制您的文本粘贴到此处请在此处输入您的文本，或者复制您的文本粘贴到此处</a:t>
            </a:r>
            <a:endParaRPr lang="en-US" altLang="zh-CN" sz="1200" b="1" dirty="0">
              <a:solidFill>
                <a:prstClr val="black">
                  <a:lumMod val="50000"/>
                  <a:lumOff val="50000"/>
                </a:prstClr>
              </a:solidFill>
              <a:latin typeface="微软雅黑" panose="020B0503020204020204" pitchFamily="34" charset="-122"/>
              <a:ea typeface="微软雅黑" panose="020B0503020204020204" pitchFamily="34" charset="-122"/>
            </a:endParaRPr>
          </a:p>
          <a:p>
            <a:pPr algn="just" defTabSz="914377">
              <a:spcBef>
                <a:spcPts val="800"/>
              </a:spcBef>
              <a:spcAft>
                <a:spcPts val="800"/>
              </a:spcAft>
              <a:buClr>
                <a:srgbClr val="074AA1"/>
              </a:buClr>
              <a:defRPr/>
            </a:pPr>
            <a:r>
              <a:rPr lang="zh-CN" altLang="en-US" sz="1200" b="1" dirty="0">
                <a:solidFill>
                  <a:prstClr val="black">
                    <a:lumMod val="50000"/>
                    <a:lumOff val="50000"/>
                  </a:prstClr>
                </a:solidFill>
                <a:latin typeface="微软雅黑" panose="020B0503020204020204" pitchFamily="34" charset="-122"/>
                <a:ea typeface="微软雅黑" panose="020B0503020204020204" pitchFamily="34" charset="-122"/>
              </a:rPr>
              <a:t>请在此处输入您的文本，或者复制您的文本粘贴到此处请在此处输入您的文本，或者复制您的文本粘贴到</a:t>
            </a:r>
            <a:r>
              <a:rPr lang="zh-CN" altLang="en-US" sz="1200" b="1" dirty="0">
                <a:solidFill>
                  <a:prstClr val="black">
                    <a:lumMod val="50000"/>
                    <a:lumOff val="50000"/>
                  </a:prstClr>
                </a:solidFill>
                <a:latin typeface="微软雅黑" panose="020B0503020204020204" pitchFamily="34" charset="-122"/>
                <a:ea typeface="微软雅黑" panose="020B0503020204020204" pitchFamily="34" charset="-122"/>
              </a:rPr>
              <a:t>此处</a:t>
            </a:r>
            <a:endParaRPr lang="en-US" altLang="zh-CN" sz="1200" b="1" dirty="0">
              <a:solidFill>
                <a:prstClr val="black">
                  <a:lumMod val="50000"/>
                  <a:lumOff val="50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56653674"/>
      </p:ext>
    </p:extLst>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42"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1000"/>
                                        <p:tgtEl>
                                          <p:spTgt spid="36"/>
                                        </p:tgtEl>
                                      </p:cBhvr>
                                    </p:animEffect>
                                    <p:anim calcmode="lin" valueType="num">
                                      <p:cBhvr>
                                        <p:cTn id="18" dur="1000" fill="hold"/>
                                        <p:tgtEl>
                                          <p:spTgt spid="36"/>
                                        </p:tgtEl>
                                        <p:attrNameLst>
                                          <p:attrName>ppt_x</p:attrName>
                                        </p:attrNameLst>
                                      </p:cBhvr>
                                      <p:tavLst>
                                        <p:tav tm="0">
                                          <p:val>
                                            <p:strVal val="#ppt_x"/>
                                          </p:val>
                                        </p:tav>
                                        <p:tav tm="100000">
                                          <p:val>
                                            <p:strVal val="#ppt_x"/>
                                          </p:val>
                                        </p:tav>
                                      </p:tavLst>
                                    </p:anim>
                                    <p:anim calcmode="lin" valueType="num">
                                      <p:cBhvr>
                                        <p:cTn id="19" dur="1000" fill="hold"/>
                                        <p:tgtEl>
                                          <p:spTgt spid="36"/>
                                        </p:tgtEl>
                                        <p:attrNameLst>
                                          <p:attrName>ppt_y</p:attrName>
                                        </p:attrNameLst>
                                      </p:cBhvr>
                                      <p:tavLst>
                                        <p:tav tm="0">
                                          <p:val>
                                            <p:strVal val="#ppt_y+.1"/>
                                          </p:val>
                                        </p:tav>
                                        <p:tav tm="100000">
                                          <p:val>
                                            <p:strVal val="#ppt_y"/>
                                          </p:val>
                                        </p:tav>
                                      </p:tavLst>
                                    </p:anim>
                                  </p:childTnLst>
                                </p:cTn>
                              </p:par>
                            </p:childTnLst>
                          </p:cTn>
                        </p:par>
                        <p:par>
                          <p:cTn id="20" fill="hold">
                            <p:stCondLst>
                              <p:cond delay="500"/>
                            </p:stCondLst>
                            <p:childTnLst>
                              <p:par>
                                <p:cTn id="21" presetID="53" presetClass="entr" presetSubtype="16"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p:cTn id="23" dur="500" fill="hold"/>
                                        <p:tgtEl>
                                          <p:spTgt spid="23"/>
                                        </p:tgtEl>
                                        <p:attrNameLst>
                                          <p:attrName>ppt_w</p:attrName>
                                        </p:attrNameLst>
                                      </p:cBhvr>
                                      <p:tavLst>
                                        <p:tav tm="0">
                                          <p:val>
                                            <p:fltVal val="0"/>
                                          </p:val>
                                        </p:tav>
                                        <p:tav tm="100000">
                                          <p:val>
                                            <p:strVal val="#ppt_w"/>
                                          </p:val>
                                        </p:tav>
                                      </p:tavLst>
                                    </p:anim>
                                    <p:anim calcmode="lin" valueType="num">
                                      <p:cBhvr>
                                        <p:cTn id="24" dur="500" fill="hold"/>
                                        <p:tgtEl>
                                          <p:spTgt spid="23"/>
                                        </p:tgtEl>
                                        <p:attrNameLst>
                                          <p:attrName>ppt_h</p:attrName>
                                        </p:attrNameLst>
                                      </p:cBhvr>
                                      <p:tavLst>
                                        <p:tav tm="0">
                                          <p:val>
                                            <p:fltVal val="0"/>
                                          </p:val>
                                        </p:tav>
                                        <p:tav tm="100000">
                                          <p:val>
                                            <p:strVal val="#ppt_h"/>
                                          </p:val>
                                        </p:tav>
                                      </p:tavLst>
                                    </p:anim>
                                    <p:animEffect transition="in" filter="fade">
                                      <p:cBhvr>
                                        <p:cTn id="25" dur="500"/>
                                        <p:tgtEl>
                                          <p:spTgt spid="23"/>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107"/>
                                        </p:tgtEl>
                                        <p:attrNameLst>
                                          <p:attrName>style.visibility</p:attrName>
                                        </p:attrNameLst>
                                      </p:cBhvr>
                                      <p:to>
                                        <p:strVal val="visible"/>
                                      </p:to>
                                    </p:set>
                                    <p:animEffect transition="in" filter="wipe(left)">
                                      <p:cBhvr>
                                        <p:cTn id="29" dur="500"/>
                                        <p:tgtEl>
                                          <p:spTgt spid="107"/>
                                        </p:tgtEl>
                                      </p:cBhvr>
                                    </p:animEffect>
                                  </p:childTnLst>
                                </p:cTn>
                              </p:par>
                            </p:childTnLst>
                          </p:cTn>
                        </p:par>
                        <p:par>
                          <p:cTn id="30" fill="hold">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110"/>
                                        </p:tgtEl>
                                        <p:attrNameLst>
                                          <p:attrName>style.visibility</p:attrName>
                                        </p:attrNameLst>
                                      </p:cBhvr>
                                      <p:to>
                                        <p:strVal val="visible"/>
                                      </p:to>
                                    </p:set>
                                    <p:animEffect transition="in" filter="wipe(left)">
                                      <p:cBhvr>
                                        <p:cTn id="33" dur="125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P spid="1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4294967295"/>
          </p:nvPr>
        </p:nvSpPr>
        <p:spPr>
          <a:xfrm>
            <a:off x="82848" y="6404447"/>
            <a:ext cx="2844800" cy="365125"/>
          </a:xfrm>
          <a:prstGeom prst="rect">
            <a:avLst/>
          </a:prstGeom>
        </p:spPr>
        <p:txBody>
          <a:bodyPr vert="horz" lIns="121920" tIns="60960" rIns="121920" bIns="60960" rtlCol="0" anchor="ctr"/>
          <a:lstStyle>
            <a:lvl1pPr algn="l">
              <a:defRPr sz="1600">
                <a:solidFill>
                  <a:schemeClr val="bg1"/>
                </a:solidFill>
                <a:latin typeface="Impact" panose="020B0806030902050204" pitchFamily="34" charset="0"/>
                <a:ea typeface="+mn-ea"/>
              </a:defRPr>
            </a:lvl1pPr>
          </a:lstStyle>
          <a:p>
            <a:fld id="{9EB7AECC-7B6E-4838-B244-B8E9DDF8F422}" type="datetime1">
              <a:rPr lang="zh-CN" altLang="en-US" smtClean="0">
                <a:solidFill>
                  <a:prstClr val="white"/>
                </a:solidFill>
              </a:rPr>
              <a:pPr/>
              <a:t>2018/1/24</a:t>
            </a:fld>
            <a:endParaRPr lang="zh-CN" altLang="en-US" dirty="0">
              <a:solidFill>
                <a:prstClr val="white"/>
              </a:solidFill>
            </a:endParaRPr>
          </a:p>
        </p:txBody>
      </p:sp>
      <p:sp>
        <p:nvSpPr>
          <p:cNvPr id="17" name="TextBox 36"/>
          <p:cNvSpPr txBox="1"/>
          <p:nvPr/>
        </p:nvSpPr>
        <p:spPr>
          <a:xfrm>
            <a:off x="1436199" y="430651"/>
            <a:ext cx="2377574" cy="420564"/>
          </a:xfrm>
          <a:prstGeom prst="rect">
            <a:avLst/>
          </a:prstGeom>
          <a:noFill/>
        </p:spPr>
        <p:txBody>
          <a:bodyPr wrap="none" rtlCol="0">
            <a:spAutoFit/>
          </a:bodyPr>
          <a:lstStyle/>
          <a:p>
            <a:pPr defTabSz="914377"/>
            <a:r>
              <a:rPr lang="zh-CN" altLang="en-US" sz="2133" b="1" dirty="0">
                <a:solidFill>
                  <a:srgbClr val="E74C2E"/>
                </a:solidFill>
                <a:latin typeface="Impact" panose="020B0806030902050204" pitchFamily="34" charset="0"/>
                <a:ea typeface="微软雅黑" panose="020B0503020204020204" pitchFamily="34" charset="-122"/>
              </a:rPr>
              <a:t>单击此处添加标题</a:t>
            </a:r>
            <a:endParaRPr lang="zh-CN" altLang="en-US" sz="2133" b="1" dirty="0">
              <a:solidFill>
                <a:srgbClr val="E74C2E"/>
              </a:solidFill>
              <a:latin typeface="Impact" panose="020B0806030902050204" pitchFamily="34" charset="0"/>
              <a:ea typeface="微软雅黑" panose="020B0503020204020204" pitchFamily="34" charset="-122"/>
            </a:endParaRPr>
          </a:p>
        </p:txBody>
      </p:sp>
      <p:cxnSp>
        <p:nvCxnSpPr>
          <p:cNvPr id="23" name="直接连接符 22"/>
          <p:cNvCxnSpPr/>
          <p:nvPr/>
        </p:nvCxnSpPr>
        <p:spPr>
          <a:xfrm>
            <a:off x="3997920" y="1303469"/>
            <a:ext cx="0" cy="3312584"/>
          </a:xfrm>
          <a:prstGeom prst="line">
            <a:avLst/>
          </a:prstGeom>
          <a:ln>
            <a:solidFill>
              <a:srgbClr val="EAEAEA"/>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132453" y="1303469"/>
            <a:ext cx="0" cy="3312584"/>
          </a:xfrm>
          <a:prstGeom prst="line">
            <a:avLst/>
          </a:prstGeom>
          <a:ln>
            <a:solidFill>
              <a:srgbClr val="EAEAEA"/>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266987" y="1303469"/>
            <a:ext cx="0" cy="3312584"/>
          </a:xfrm>
          <a:prstGeom prst="line">
            <a:avLst/>
          </a:prstGeom>
          <a:ln>
            <a:solidFill>
              <a:srgbClr val="EAEAEA"/>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401520" y="1303469"/>
            <a:ext cx="0" cy="3312584"/>
          </a:xfrm>
          <a:prstGeom prst="line">
            <a:avLst/>
          </a:prstGeom>
          <a:ln>
            <a:solidFill>
              <a:srgbClr val="EAEAEA"/>
            </a:solidFill>
          </a:ln>
        </p:spPr>
        <p:style>
          <a:lnRef idx="1">
            <a:schemeClr val="accent1"/>
          </a:lnRef>
          <a:fillRef idx="0">
            <a:schemeClr val="accent1"/>
          </a:fillRef>
          <a:effectRef idx="0">
            <a:schemeClr val="accent1"/>
          </a:effectRef>
          <a:fontRef idx="minor">
            <a:schemeClr val="tx1"/>
          </a:fontRef>
        </p:style>
      </p:cxnSp>
      <p:sp>
        <p:nvSpPr>
          <p:cNvPr id="27" name="矩形 7"/>
          <p:cNvSpPr/>
          <p:nvPr/>
        </p:nvSpPr>
        <p:spPr>
          <a:xfrm>
            <a:off x="2321520" y="5020337"/>
            <a:ext cx="7535333" cy="13685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0 h 0"/>
              <a:gd name="connsiteX1-45" fmla="*/ 2520280 w 2520280"/>
              <a:gd name="connsiteY1-46" fmla="*/ 0 h 0"/>
              <a:gd name="connsiteX2-47" fmla="*/ 0 w 2520280"/>
              <a:gd name="connsiteY2-48" fmla="*/ 0 h 0"/>
            </a:gdLst>
            <a:ahLst/>
            <a:cxnLst>
              <a:cxn ang="0">
                <a:pos x="connsiteX0-1" y="connsiteY0-2"/>
              </a:cxn>
              <a:cxn ang="0">
                <a:pos x="connsiteX1-3" y="connsiteY1-4"/>
              </a:cxn>
              <a:cxn ang="0">
                <a:pos x="connsiteX2-5" y="connsiteY2-6"/>
              </a:cxn>
            </a:cxnLst>
            <a:rect l="l" t="t" r="r" b="b"/>
            <a:pathLst>
              <a:path w="2520280">
                <a:moveTo>
                  <a:pt x="0" y="0"/>
                </a:moveTo>
                <a:lnTo>
                  <a:pt x="2520280" y="0"/>
                </a:lnTo>
                <a:lnTo>
                  <a:pt x="0" y="0"/>
                </a:lnTo>
                <a:close/>
              </a:path>
            </a:pathLst>
          </a:custGeom>
          <a:noFill/>
          <a:ln w="38100" cap="sq">
            <a:solidFill>
              <a:srgbClr val="FF0000"/>
            </a:solidFill>
            <a:bevel/>
          </a:ln>
        </p:spPr>
        <p:style>
          <a:lnRef idx="2">
            <a:schemeClr val="accent1">
              <a:shade val="50000"/>
            </a:schemeClr>
          </a:lnRef>
          <a:fillRef idx="1">
            <a:schemeClr val="accent1"/>
          </a:fillRef>
          <a:effectRef idx="0">
            <a:schemeClr val="accent1"/>
          </a:effectRef>
          <a:fontRef idx="minor">
            <a:schemeClr val="lt1"/>
          </a:fontRef>
        </p:style>
        <p:txBody>
          <a:bodyPr lIns="0" rIns="0" anchor="b"/>
          <a:lstStyle/>
          <a:p>
            <a:pPr algn="just" defTabSz="914377">
              <a:lnSpc>
                <a:spcPct val="120000"/>
              </a:lnSpc>
              <a:defRPr/>
            </a:pPr>
            <a:endParaRPr lang="zh-CN" altLang="en-US" sz="1600" dirty="0">
              <a:solidFill>
                <a:srgbClr val="4D4D4D"/>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2321520" y="1449520"/>
            <a:ext cx="7679267" cy="491067"/>
            <a:chOff x="1741140" y="1087140"/>
            <a:chExt cx="5759450" cy="368300"/>
          </a:xfrm>
        </p:grpSpPr>
        <p:sp>
          <p:nvSpPr>
            <p:cNvPr id="29" name="文本框 1344"/>
            <p:cNvSpPr txBox="1">
              <a:spLocks noChangeArrowheads="1"/>
            </p:cNvSpPr>
            <p:nvPr/>
          </p:nvSpPr>
          <p:spPr bwMode="auto">
            <a:xfrm>
              <a:off x="6630640" y="1087140"/>
              <a:ext cx="869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defTabSz="914377"/>
              <a:r>
                <a:rPr lang="en-US" altLang="zh-CN" sz="2133" b="1" dirty="0">
                  <a:solidFill>
                    <a:srgbClr val="FF0000"/>
                  </a:solidFill>
                  <a:latin typeface="华文细黑" panose="02010600040101010101" pitchFamily="2" charset="-122"/>
                  <a:ea typeface="华文细黑" panose="02010600040101010101" pitchFamily="2" charset="-122"/>
                </a:rPr>
                <a:t>100</a:t>
              </a:r>
              <a:r>
                <a:rPr lang="en-US" altLang="zh-CN" sz="1600" b="1" dirty="0">
                  <a:solidFill>
                    <a:srgbClr val="FF0000"/>
                  </a:solidFill>
                  <a:latin typeface="华文细黑" panose="02010600040101010101" pitchFamily="2" charset="-122"/>
                  <a:ea typeface="华文细黑" panose="02010600040101010101" pitchFamily="2" charset="-122"/>
                </a:rPr>
                <a:t>%</a:t>
              </a:r>
              <a:endParaRPr lang="zh-CN" altLang="en-US" sz="1600" b="1" dirty="0">
                <a:solidFill>
                  <a:srgbClr val="FF0000"/>
                </a:solidFill>
                <a:latin typeface="华文细黑" panose="02010600040101010101" pitchFamily="2" charset="-122"/>
                <a:ea typeface="华文细黑" panose="02010600040101010101" pitchFamily="2" charset="-122"/>
              </a:endParaRPr>
            </a:p>
          </p:txBody>
        </p:sp>
        <p:grpSp>
          <p:nvGrpSpPr>
            <p:cNvPr id="30" name="组合 29"/>
            <p:cNvGrpSpPr/>
            <p:nvPr/>
          </p:nvGrpSpPr>
          <p:grpSpPr>
            <a:xfrm>
              <a:off x="1741140" y="1131590"/>
              <a:ext cx="4700588" cy="260350"/>
              <a:chOff x="1741140" y="1131590"/>
              <a:chExt cx="4700588" cy="260350"/>
            </a:xfrm>
          </p:grpSpPr>
          <p:sp>
            <p:nvSpPr>
              <p:cNvPr id="31" name="同侧圆角矩形 30"/>
              <p:cNvSpPr/>
              <p:nvPr/>
            </p:nvSpPr>
            <p:spPr>
              <a:xfrm rot="5400000">
                <a:off x="4152553" y="-897235"/>
                <a:ext cx="260350" cy="4318000"/>
              </a:xfrm>
              <a:prstGeom prst="round2SameRect">
                <a:avLst>
                  <a:gd name="adj1" fmla="val 50000"/>
                  <a:gd name="adj2" fmla="val 0"/>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32" name="任意多边形 31"/>
              <p:cNvSpPr/>
              <p:nvPr/>
            </p:nvSpPr>
            <p:spPr>
              <a:xfrm>
                <a:off x="1741140" y="1131590"/>
                <a:ext cx="279400" cy="260350"/>
              </a:xfrm>
              <a:custGeom>
                <a:avLst/>
                <a:gdLst>
                  <a:gd name="connsiteX0" fmla="*/ 130015 w 280019"/>
                  <a:gd name="connsiteY0" fmla="*/ 0 h 260031"/>
                  <a:gd name="connsiteX1" fmla="*/ 280019 w 280019"/>
                  <a:gd name="connsiteY1" fmla="*/ 0 h 260031"/>
                  <a:gd name="connsiteX2" fmla="*/ 280019 w 280019"/>
                  <a:gd name="connsiteY2" fmla="*/ 260031 h 260031"/>
                  <a:gd name="connsiteX3" fmla="*/ 130015 w 280019"/>
                  <a:gd name="connsiteY3" fmla="*/ 260031 h 260031"/>
                  <a:gd name="connsiteX4" fmla="*/ 0 w 280019"/>
                  <a:gd name="connsiteY4" fmla="*/ 130016 h 260031"/>
                  <a:gd name="connsiteX5" fmla="*/ 130015 w 280019"/>
                  <a:gd name="connsiteY5" fmla="*/ 0 h 26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019" h="260031">
                    <a:moveTo>
                      <a:pt x="130015" y="0"/>
                    </a:moveTo>
                    <a:lnTo>
                      <a:pt x="280019" y="0"/>
                    </a:lnTo>
                    <a:lnTo>
                      <a:pt x="280019" y="260031"/>
                    </a:lnTo>
                    <a:lnTo>
                      <a:pt x="130015" y="260031"/>
                    </a:lnTo>
                    <a:cubicBezTo>
                      <a:pt x="58210" y="260031"/>
                      <a:pt x="0" y="201821"/>
                      <a:pt x="0" y="130016"/>
                    </a:cubicBezTo>
                    <a:cubicBezTo>
                      <a:pt x="0" y="58210"/>
                      <a:pt x="58210" y="0"/>
                      <a:pt x="130015" y="0"/>
                    </a:cubicBezTo>
                    <a:close/>
                  </a:path>
                </a:pathLst>
              </a:cu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r>
                  <a:rPr lang="en-US" altLang="zh-CN">
                    <a:solidFill>
                      <a:srgbClr val="FFFFFF"/>
                    </a:solidFill>
                  </a:rPr>
                  <a:t>A</a:t>
                </a:r>
                <a:endParaRPr lang="zh-CN" altLang="en-US">
                  <a:solidFill>
                    <a:srgbClr val="FFFFFF"/>
                  </a:solidFill>
                </a:endParaRPr>
              </a:p>
            </p:txBody>
          </p:sp>
        </p:grpSp>
      </p:grpSp>
      <p:grpSp>
        <p:nvGrpSpPr>
          <p:cNvPr id="33" name="组合 32"/>
          <p:cNvGrpSpPr/>
          <p:nvPr/>
        </p:nvGrpSpPr>
        <p:grpSpPr>
          <a:xfrm>
            <a:off x="2321520" y="1957520"/>
            <a:ext cx="7679267" cy="491067"/>
            <a:chOff x="1741140" y="1468140"/>
            <a:chExt cx="5759450" cy="368300"/>
          </a:xfrm>
          <a:solidFill>
            <a:srgbClr val="A6A6A6"/>
          </a:solidFill>
        </p:grpSpPr>
        <p:sp>
          <p:nvSpPr>
            <p:cNvPr id="34" name="文本框 367"/>
            <p:cNvSpPr txBox="1">
              <a:spLocks noChangeArrowheads="1"/>
            </p:cNvSpPr>
            <p:nvPr/>
          </p:nvSpPr>
          <p:spPr bwMode="auto">
            <a:xfrm>
              <a:off x="6630640" y="1468140"/>
              <a:ext cx="869950" cy="3683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defTabSz="914377"/>
              <a:r>
                <a:rPr lang="en-US" altLang="zh-CN" sz="2133" b="1" dirty="0">
                  <a:solidFill>
                    <a:srgbClr val="FF0000"/>
                  </a:solidFill>
                  <a:latin typeface="华文细黑" panose="02010600040101010101" pitchFamily="2" charset="-122"/>
                  <a:ea typeface="华文细黑" panose="02010600040101010101" pitchFamily="2" charset="-122"/>
                </a:rPr>
                <a:t>88</a:t>
              </a:r>
              <a:r>
                <a:rPr lang="en-US" altLang="zh-CN" sz="1600" b="1" dirty="0">
                  <a:solidFill>
                    <a:srgbClr val="FF0000"/>
                  </a:solidFill>
                  <a:latin typeface="华文细黑" panose="02010600040101010101" pitchFamily="2" charset="-122"/>
                  <a:ea typeface="华文细黑" panose="02010600040101010101" pitchFamily="2" charset="-122"/>
                </a:rPr>
                <a:t>%</a:t>
              </a:r>
              <a:endParaRPr lang="zh-CN" altLang="en-US" sz="1600" b="1" dirty="0">
                <a:solidFill>
                  <a:srgbClr val="FF0000"/>
                </a:solidFill>
                <a:latin typeface="华文细黑" panose="02010600040101010101" pitchFamily="2" charset="-122"/>
                <a:ea typeface="华文细黑" panose="02010600040101010101" pitchFamily="2" charset="-122"/>
              </a:endParaRPr>
            </a:p>
          </p:txBody>
        </p:sp>
        <p:sp>
          <p:nvSpPr>
            <p:cNvPr id="35" name="同侧圆角矩形 34"/>
            <p:cNvSpPr/>
            <p:nvPr/>
          </p:nvSpPr>
          <p:spPr>
            <a:xfrm rot="5400000">
              <a:off x="3864422" y="-224929"/>
              <a:ext cx="260350" cy="3741737"/>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36" name="任意多边形 35"/>
            <p:cNvSpPr/>
            <p:nvPr/>
          </p:nvSpPr>
          <p:spPr>
            <a:xfrm>
              <a:off x="1741140" y="1512590"/>
              <a:ext cx="279400" cy="260350"/>
            </a:xfrm>
            <a:custGeom>
              <a:avLst/>
              <a:gdLst>
                <a:gd name="connsiteX0" fmla="*/ 130015 w 280019"/>
                <a:gd name="connsiteY0" fmla="*/ 0 h 260031"/>
                <a:gd name="connsiteX1" fmla="*/ 280019 w 280019"/>
                <a:gd name="connsiteY1" fmla="*/ 0 h 260031"/>
                <a:gd name="connsiteX2" fmla="*/ 280019 w 280019"/>
                <a:gd name="connsiteY2" fmla="*/ 260031 h 260031"/>
                <a:gd name="connsiteX3" fmla="*/ 130015 w 280019"/>
                <a:gd name="connsiteY3" fmla="*/ 260031 h 260031"/>
                <a:gd name="connsiteX4" fmla="*/ 0 w 280019"/>
                <a:gd name="connsiteY4" fmla="*/ 130016 h 260031"/>
                <a:gd name="connsiteX5" fmla="*/ 130015 w 280019"/>
                <a:gd name="connsiteY5" fmla="*/ 0 h 26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019" h="260031">
                  <a:moveTo>
                    <a:pt x="130015" y="0"/>
                  </a:moveTo>
                  <a:lnTo>
                    <a:pt x="280019" y="0"/>
                  </a:lnTo>
                  <a:lnTo>
                    <a:pt x="280019" y="260031"/>
                  </a:lnTo>
                  <a:lnTo>
                    <a:pt x="130015" y="260031"/>
                  </a:lnTo>
                  <a:cubicBezTo>
                    <a:pt x="58210" y="260031"/>
                    <a:pt x="0" y="201821"/>
                    <a:pt x="0" y="130016"/>
                  </a:cubicBezTo>
                  <a:cubicBezTo>
                    <a:pt x="0" y="58210"/>
                    <a:pt x="58210" y="0"/>
                    <a:pt x="13001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r>
                <a:rPr lang="en-US" altLang="zh-CN">
                  <a:solidFill>
                    <a:srgbClr val="FFFFFF"/>
                  </a:solidFill>
                </a:rPr>
                <a:t>B</a:t>
              </a:r>
              <a:endParaRPr lang="zh-CN" altLang="en-US">
                <a:solidFill>
                  <a:srgbClr val="FFFFFF"/>
                </a:solidFill>
              </a:endParaRPr>
            </a:p>
          </p:txBody>
        </p:sp>
      </p:grpSp>
      <p:grpSp>
        <p:nvGrpSpPr>
          <p:cNvPr id="37" name="组合 36"/>
          <p:cNvGrpSpPr/>
          <p:nvPr/>
        </p:nvGrpSpPr>
        <p:grpSpPr>
          <a:xfrm>
            <a:off x="2321520" y="2465520"/>
            <a:ext cx="7679267" cy="491067"/>
            <a:chOff x="1741140" y="1849140"/>
            <a:chExt cx="5759450" cy="368300"/>
          </a:xfrm>
        </p:grpSpPr>
        <p:sp>
          <p:nvSpPr>
            <p:cNvPr id="38" name="文本框 369"/>
            <p:cNvSpPr txBox="1">
              <a:spLocks noChangeArrowheads="1"/>
            </p:cNvSpPr>
            <p:nvPr/>
          </p:nvSpPr>
          <p:spPr bwMode="auto">
            <a:xfrm>
              <a:off x="6630640" y="1849140"/>
              <a:ext cx="869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defTabSz="914377"/>
              <a:r>
                <a:rPr lang="en-US" altLang="zh-CN" sz="2133" b="1" dirty="0">
                  <a:solidFill>
                    <a:srgbClr val="FF0000"/>
                  </a:solidFill>
                  <a:latin typeface="华文细黑" panose="02010600040101010101" pitchFamily="2" charset="-122"/>
                  <a:ea typeface="华文细黑" panose="02010600040101010101" pitchFamily="2" charset="-122"/>
                </a:rPr>
                <a:t>75</a:t>
              </a:r>
              <a:r>
                <a:rPr lang="en-US" altLang="zh-CN" sz="1600" b="1" dirty="0">
                  <a:solidFill>
                    <a:srgbClr val="FF0000"/>
                  </a:solidFill>
                  <a:latin typeface="华文细黑" panose="02010600040101010101" pitchFamily="2" charset="-122"/>
                  <a:ea typeface="华文细黑" panose="02010600040101010101" pitchFamily="2" charset="-122"/>
                </a:rPr>
                <a:t>%</a:t>
              </a:r>
              <a:endParaRPr lang="zh-CN" altLang="en-US" sz="1600" b="1" dirty="0">
                <a:solidFill>
                  <a:srgbClr val="FF0000"/>
                </a:solidFill>
                <a:latin typeface="华文细黑" panose="02010600040101010101" pitchFamily="2" charset="-122"/>
                <a:ea typeface="华文细黑" panose="02010600040101010101" pitchFamily="2" charset="-122"/>
              </a:endParaRPr>
            </a:p>
          </p:txBody>
        </p:sp>
        <p:sp>
          <p:nvSpPr>
            <p:cNvPr id="39" name="同侧圆角矩形 38"/>
            <p:cNvSpPr/>
            <p:nvPr/>
          </p:nvSpPr>
          <p:spPr>
            <a:xfrm rot="5400000">
              <a:off x="3579466" y="444202"/>
              <a:ext cx="258762" cy="3170237"/>
            </a:xfrm>
            <a:prstGeom prst="round2SameRect">
              <a:avLst>
                <a:gd name="adj1" fmla="val 50000"/>
                <a:gd name="adj2"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40" name="任意多边形 39"/>
            <p:cNvSpPr/>
            <p:nvPr/>
          </p:nvSpPr>
          <p:spPr>
            <a:xfrm>
              <a:off x="1741140" y="1893590"/>
              <a:ext cx="279400" cy="260350"/>
            </a:xfrm>
            <a:custGeom>
              <a:avLst/>
              <a:gdLst>
                <a:gd name="connsiteX0" fmla="*/ 130015 w 280019"/>
                <a:gd name="connsiteY0" fmla="*/ 0 h 260031"/>
                <a:gd name="connsiteX1" fmla="*/ 280019 w 280019"/>
                <a:gd name="connsiteY1" fmla="*/ 0 h 260031"/>
                <a:gd name="connsiteX2" fmla="*/ 280019 w 280019"/>
                <a:gd name="connsiteY2" fmla="*/ 260031 h 260031"/>
                <a:gd name="connsiteX3" fmla="*/ 130015 w 280019"/>
                <a:gd name="connsiteY3" fmla="*/ 260031 h 260031"/>
                <a:gd name="connsiteX4" fmla="*/ 0 w 280019"/>
                <a:gd name="connsiteY4" fmla="*/ 130016 h 260031"/>
                <a:gd name="connsiteX5" fmla="*/ 130015 w 280019"/>
                <a:gd name="connsiteY5" fmla="*/ 0 h 26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019" h="260031">
                  <a:moveTo>
                    <a:pt x="130015" y="0"/>
                  </a:moveTo>
                  <a:lnTo>
                    <a:pt x="280019" y="0"/>
                  </a:lnTo>
                  <a:lnTo>
                    <a:pt x="280019" y="260031"/>
                  </a:lnTo>
                  <a:lnTo>
                    <a:pt x="130015" y="260031"/>
                  </a:lnTo>
                  <a:cubicBezTo>
                    <a:pt x="58210" y="260031"/>
                    <a:pt x="0" y="201821"/>
                    <a:pt x="0" y="130016"/>
                  </a:cubicBezTo>
                  <a:cubicBezTo>
                    <a:pt x="0" y="58210"/>
                    <a:pt x="58210" y="0"/>
                    <a:pt x="130015" y="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r>
                <a:rPr lang="en-US" altLang="zh-CN">
                  <a:solidFill>
                    <a:srgbClr val="FFFFFF"/>
                  </a:solidFill>
                </a:rPr>
                <a:t>C</a:t>
              </a:r>
              <a:endParaRPr lang="zh-CN" altLang="en-US">
                <a:solidFill>
                  <a:srgbClr val="FFFFFF"/>
                </a:solidFill>
              </a:endParaRPr>
            </a:p>
          </p:txBody>
        </p:sp>
      </p:grpSp>
      <p:grpSp>
        <p:nvGrpSpPr>
          <p:cNvPr id="41" name="组合 40"/>
          <p:cNvGrpSpPr/>
          <p:nvPr/>
        </p:nvGrpSpPr>
        <p:grpSpPr>
          <a:xfrm>
            <a:off x="2321520" y="2973520"/>
            <a:ext cx="7679267" cy="491067"/>
            <a:chOff x="1741140" y="2230140"/>
            <a:chExt cx="5759450" cy="368300"/>
          </a:xfrm>
        </p:grpSpPr>
        <p:sp>
          <p:nvSpPr>
            <p:cNvPr id="42" name="文本框 371"/>
            <p:cNvSpPr txBox="1">
              <a:spLocks noChangeArrowheads="1"/>
            </p:cNvSpPr>
            <p:nvPr/>
          </p:nvSpPr>
          <p:spPr bwMode="auto">
            <a:xfrm>
              <a:off x="6630640" y="2230140"/>
              <a:ext cx="869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defTabSz="914377"/>
              <a:r>
                <a:rPr lang="en-US" altLang="zh-CN" sz="2133" b="1" dirty="0">
                  <a:solidFill>
                    <a:srgbClr val="FF0000"/>
                  </a:solidFill>
                  <a:latin typeface="华文细黑" panose="02010600040101010101" pitchFamily="2" charset="-122"/>
                  <a:ea typeface="华文细黑" panose="02010600040101010101" pitchFamily="2" charset="-122"/>
                </a:rPr>
                <a:t>58</a:t>
              </a:r>
              <a:r>
                <a:rPr lang="en-US" altLang="zh-CN" sz="1600" b="1" dirty="0">
                  <a:solidFill>
                    <a:srgbClr val="FF0000"/>
                  </a:solidFill>
                  <a:latin typeface="华文细黑" panose="02010600040101010101" pitchFamily="2" charset="-122"/>
                  <a:ea typeface="华文细黑" panose="02010600040101010101" pitchFamily="2" charset="-122"/>
                </a:rPr>
                <a:t>%</a:t>
              </a:r>
              <a:endParaRPr lang="zh-CN" altLang="en-US" sz="1600" b="1" dirty="0">
                <a:solidFill>
                  <a:srgbClr val="FF0000"/>
                </a:solidFill>
                <a:latin typeface="华文细黑" panose="02010600040101010101" pitchFamily="2" charset="-122"/>
                <a:ea typeface="华文细黑" panose="02010600040101010101" pitchFamily="2" charset="-122"/>
              </a:endParaRPr>
            </a:p>
          </p:txBody>
        </p:sp>
        <p:sp>
          <p:nvSpPr>
            <p:cNvPr id="43" name="同侧圆角矩形 42"/>
            <p:cNvSpPr/>
            <p:nvPr/>
          </p:nvSpPr>
          <p:spPr>
            <a:xfrm rot="5400000">
              <a:off x="3262760" y="1145083"/>
              <a:ext cx="258762" cy="2536825"/>
            </a:xfrm>
            <a:prstGeom prst="round2SameRect">
              <a:avLst>
                <a:gd name="adj1" fmla="val 50000"/>
                <a:gd name="adj2"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44" name="任意多边形 43"/>
            <p:cNvSpPr/>
            <p:nvPr/>
          </p:nvSpPr>
          <p:spPr>
            <a:xfrm>
              <a:off x="1741140" y="2274590"/>
              <a:ext cx="279400" cy="260350"/>
            </a:xfrm>
            <a:custGeom>
              <a:avLst/>
              <a:gdLst>
                <a:gd name="connsiteX0" fmla="*/ 130015 w 280019"/>
                <a:gd name="connsiteY0" fmla="*/ 0 h 260031"/>
                <a:gd name="connsiteX1" fmla="*/ 280019 w 280019"/>
                <a:gd name="connsiteY1" fmla="*/ 0 h 260031"/>
                <a:gd name="connsiteX2" fmla="*/ 280019 w 280019"/>
                <a:gd name="connsiteY2" fmla="*/ 260031 h 260031"/>
                <a:gd name="connsiteX3" fmla="*/ 130015 w 280019"/>
                <a:gd name="connsiteY3" fmla="*/ 260031 h 260031"/>
                <a:gd name="connsiteX4" fmla="*/ 0 w 280019"/>
                <a:gd name="connsiteY4" fmla="*/ 130016 h 260031"/>
                <a:gd name="connsiteX5" fmla="*/ 130015 w 280019"/>
                <a:gd name="connsiteY5" fmla="*/ 0 h 26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019" h="260031">
                  <a:moveTo>
                    <a:pt x="130015" y="0"/>
                  </a:moveTo>
                  <a:lnTo>
                    <a:pt x="280019" y="0"/>
                  </a:lnTo>
                  <a:lnTo>
                    <a:pt x="280019" y="260031"/>
                  </a:lnTo>
                  <a:lnTo>
                    <a:pt x="130015" y="260031"/>
                  </a:lnTo>
                  <a:cubicBezTo>
                    <a:pt x="58210" y="260031"/>
                    <a:pt x="0" y="201821"/>
                    <a:pt x="0" y="130016"/>
                  </a:cubicBezTo>
                  <a:cubicBezTo>
                    <a:pt x="0" y="58210"/>
                    <a:pt x="58210" y="0"/>
                    <a:pt x="130015" y="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r>
                <a:rPr lang="en-US" altLang="zh-CN">
                  <a:solidFill>
                    <a:srgbClr val="FFFFFF"/>
                  </a:solidFill>
                </a:rPr>
                <a:t>D</a:t>
              </a:r>
              <a:endParaRPr lang="zh-CN" altLang="en-US">
                <a:solidFill>
                  <a:srgbClr val="FFFFFF"/>
                </a:solidFill>
              </a:endParaRPr>
            </a:p>
          </p:txBody>
        </p:sp>
      </p:grpSp>
      <p:grpSp>
        <p:nvGrpSpPr>
          <p:cNvPr id="45" name="组合 44"/>
          <p:cNvGrpSpPr/>
          <p:nvPr/>
        </p:nvGrpSpPr>
        <p:grpSpPr>
          <a:xfrm>
            <a:off x="2321520" y="3481520"/>
            <a:ext cx="7679267" cy="491067"/>
            <a:chOff x="1741140" y="2611140"/>
            <a:chExt cx="5759450" cy="368300"/>
          </a:xfrm>
        </p:grpSpPr>
        <p:sp>
          <p:nvSpPr>
            <p:cNvPr id="46" name="文本框 373"/>
            <p:cNvSpPr txBox="1">
              <a:spLocks noChangeArrowheads="1"/>
            </p:cNvSpPr>
            <p:nvPr/>
          </p:nvSpPr>
          <p:spPr bwMode="auto">
            <a:xfrm>
              <a:off x="6630640" y="2611140"/>
              <a:ext cx="869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defTabSz="914377"/>
              <a:r>
                <a:rPr lang="en-US" altLang="zh-CN" sz="2133" b="1" dirty="0">
                  <a:solidFill>
                    <a:srgbClr val="FF0000"/>
                  </a:solidFill>
                  <a:latin typeface="华文细黑" panose="02010600040101010101" pitchFamily="2" charset="-122"/>
                  <a:ea typeface="华文细黑" panose="02010600040101010101" pitchFamily="2" charset="-122"/>
                </a:rPr>
                <a:t>45</a:t>
              </a:r>
              <a:r>
                <a:rPr lang="en-US" altLang="zh-CN" sz="1600" b="1" dirty="0">
                  <a:solidFill>
                    <a:srgbClr val="FF0000"/>
                  </a:solidFill>
                  <a:latin typeface="华文细黑" panose="02010600040101010101" pitchFamily="2" charset="-122"/>
                  <a:ea typeface="华文细黑" panose="02010600040101010101" pitchFamily="2" charset="-122"/>
                </a:rPr>
                <a:t>%</a:t>
              </a:r>
              <a:endParaRPr lang="zh-CN" altLang="en-US" sz="1600" b="1" dirty="0">
                <a:solidFill>
                  <a:srgbClr val="FF0000"/>
                </a:solidFill>
                <a:latin typeface="华文细黑" panose="02010600040101010101" pitchFamily="2" charset="-122"/>
                <a:ea typeface="华文细黑" panose="02010600040101010101" pitchFamily="2" charset="-122"/>
              </a:endParaRPr>
            </a:p>
          </p:txBody>
        </p:sp>
        <p:sp>
          <p:nvSpPr>
            <p:cNvPr id="47" name="同侧圆角矩形 46"/>
            <p:cNvSpPr/>
            <p:nvPr/>
          </p:nvSpPr>
          <p:spPr>
            <a:xfrm rot="5400000">
              <a:off x="2929384" y="1861046"/>
              <a:ext cx="258763" cy="1870075"/>
            </a:xfrm>
            <a:prstGeom prst="round2SameRect">
              <a:avLst>
                <a:gd name="adj1" fmla="val 50000"/>
                <a:gd name="adj2"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48" name="任意多边形 47"/>
            <p:cNvSpPr/>
            <p:nvPr/>
          </p:nvSpPr>
          <p:spPr>
            <a:xfrm>
              <a:off x="1741140" y="2655590"/>
              <a:ext cx="279400" cy="260350"/>
            </a:xfrm>
            <a:custGeom>
              <a:avLst/>
              <a:gdLst>
                <a:gd name="connsiteX0" fmla="*/ 130015 w 280019"/>
                <a:gd name="connsiteY0" fmla="*/ 0 h 260031"/>
                <a:gd name="connsiteX1" fmla="*/ 280019 w 280019"/>
                <a:gd name="connsiteY1" fmla="*/ 0 h 260031"/>
                <a:gd name="connsiteX2" fmla="*/ 280019 w 280019"/>
                <a:gd name="connsiteY2" fmla="*/ 260031 h 260031"/>
                <a:gd name="connsiteX3" fmla="*/ 130015 w 280019"/>
                <a:gd name="connsiteY3" fmla="*/ 260031 h 260031"/>
                <a:gd name="connsiteX4" fmla="*/ 0 w 280019"/>
                <a:gd name="connsiteY4" fmla="*/ 130016 h 260031"/>
                <a:gd name="connsiteX5" fmla="*/ 130015 w 280019"/>
                <a:gd name="connsiteY5" fmla="*/ 0 h 26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019" h="260031">
                  <a:moveTo>
                    <a:pt x="130015" y="0"/>
                  </a:moveTo>
                  <a:lnTo>
                    <a:pt x="280019" y="0"/>
                  </a:lnTo>
                  <a:lnTo>
                    <a:pt x="280019" y="260031"/>
                  </a:lnTo>
                  <a:lnTo>
                    <a:pt x="130015" y="260031"/>
                  </a:lnTo>
                  <a:cubicBezTo>
                    <a:pt x="58210" y="260031"/>
                    <a:pt x="0" y="201821"/>
                    <a:pt x="0" y="130016"/>
                  </a:cubicBezTo>
                  <a:cubicBezTo>
                    <a:pt x="0" y="58210"/>
                    <a:pt x="58210" y="0"/>
                    <a:pt x="130015" y="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r>
                <a:rPr lang="en-US" altLang="zh-CN">
                  <a:solidFill>
                    <a:srgbClr val="FFFFFF"/>
                  </a:solidFill>
                </a:rPr>
                <a:t>E</a:t>
              </a:r>
              <a:endParaRPr lang="zh-CN" altLang="en-US">
                <a:solidFill>
                  <a:srgbClr val="FFFFFF"/>
                </a:solidFill>
              </a:endParaRPr>
            </a:p>
          </p:txBody>
        </p:sp>
      </p:grpSp>
      <p:grpSp>
        <p:nvGrpSpPr>
          <p:cNvPr id="49" name="组合 48"/>
          <p:cNvGrpSpPr/>
          <p:nvPr/>
        </p:nvGrpSpPr>
        <p:grpSpPr>
          <a:xfrm>
            <a:off x="2321520" y="3989520"/>
            <a:ext cx="7679267" cy="491067"/>
            <a:chOff x="1741140" y="2992140"/>
            <a:chExt cx="5759450" cy="368300"/>
          </a:xfrm>
        </p:grpSpPr>
        <p:sp>
          <p:nvSpPr>
            <p:cNvPr id="50" name="文本框 375"/>
            <p:cNvSpPr txBox="1">
              <a:spLocks noChangeArrowheads="1"/>
            </p:cNvSpPr>
            <p:nvPr/>
          </p:nvSpPr>
          <p:spPr bwMode="auto">
            <a:xfrm>
              <a:off x="6630640" y="2992140"/>
              <a:ext cx="869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defTabSz="914377"/>
              <a:r>
                <a:rPr lang="en-US" altLang="zh-CN" sz="2133" b="1" dirty="0">
                  <a:solidFill>
                    <a:srgbClr val="FF0000"/>
                  </a:solidFill>
                  <a:latin typeface="华文细黑" panose="02010600040101010101" pitchFamily="2" charset="-122"/>
                  <a:ea typeface="华文细黑" panose="02010600040101010101" pitchFamily="2" charset="-122"/>
                </a:rPr>
                <a:t>30</a:t>
              </a:r>
              <a:r>
                <a:rPr lang="en-US" altLang="zh-CN" sz="1600" b="1" dirty="0">
                  <a:solidFill>
                    <a:srgbClr val="FF0000"/>
                  </a:solidFill>
                  <a:latin typeface="华文细黑" panose="02010600040101010101" pitchFamily="2" charset="-122"/>
                  <a:ea typeface="华文细黑" panose="02010600040101010101" pitchFamily="2" charset="-122"/>
                </a:rPr>
                <a:t>%</a:t>
              </a:r>
              <a:endParaRPr lang="zh-CN" altLang="en-US" sz="1600" b="1" dirty="0">
                <a:solidFill>
                  <a:srgbClr val="FF0000"/>
                </a:solidFill>
                <a:latin typeface="华文细黑" panose="02010600040101010101" pitchFamily="2" charset="-122"/>
                <a:ea typeface="华文细黑" panose="02010600040101010101" pitchFamily="2" charset="-122"/>
              </a:endParaRPr>
            </a:p>
          </p:txBody>
        </p:sp>
        <p:sp>
          <p:nvSpPr>
            <p:cNvPr id="51" name="同侧圆角矩形 50"/>
            <p:cNvSpPr/>
            <p:nvPr/>
          </p:nvSpPr>
          <p:spPr>
            <a:xfrm rot="5400000">
              <a:off x="2657127" y="2558600"/>
              <a:ext cx="258763" cy="1325562"/>
            </a:xfrm>
            <a:prstGeom prst="round2SameRect">
              <a:avLst>
                <a:gd name="adj1" fmla="val 50000"/>
                <a:gd name="adj2"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52" name="任意多边形 51"/>
            <p:cNvSpPr/>
            <p:nvPr/>
          </p:nvSpPr>
          <p:spPr>
            <a:xfrm>
              <a:off x="1741140" y="3077712"/>
              <a:ext cx="279400" cy="260350"/>
            </a:xfrm>
            <a:custGeom>
              <a:avLst/>
              <a:gdLst>
                <a:gd name="connsiteX0" fmla="*/ 130015 w 280019"/>
                <a:gd name="connsiteY0" fmla="*/ 0 h 260031"/>
                <a:gd name="connsiteX1" fmla="*/ 280019 w 280019"/>
                <a:gd name="connsiteY1" fmla="*/ 0 h 260031"/>
                <a:gd name="connsiteX2" fmla="*/ 280019 w 280019"/>
                <a:gd name="connsiteY2" fmla="*/ 260031 h 260031"/>
                <a:gd name="connsiteX3" fmla="*/ 130015 w 280019"/>
                <a:gd name="connsiteY3" fmla="*/ 260031 h 260031"/>
                <a:gd name="connsiteX4" fmla="*/ 0 w 280019"/>
                <a:gd name="connsiteY4" fmla="*/ 130016 h 260031"/>
                <a:gd name="connsiteX5" fmla="*/ 130015 w 280019"/>
                <a:gd name="connsiteY5" fmla="*/ 0 h 26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019" h="260031">
                  <a:moveTo>
                    <a:pt x="130015" y="0"/>
                  </a:moveTo>
                  <a:lnTo>
                    <a:pt x="280019" y="0"/>
                  </a:lnTo>
                  <a:lnTo>
                    <a:pt x="280019" y="260031"/>
                  </a:lnTo>
                  <a:lnTo>
                    <a:pt x="130015" y="260031"/>
                  </a:lnTo>
                  <a:cubicBezTo>
                    <a:pt x="58210" y="260031"/>
                    <a:pt x="0" y="201821"/>
                    <a:pt x="0" y="130016"/>
                  </a:cubicBezTo>
                  <a:cubicBezTo>
                    <a:pt x="0" y="58210"/>
                    <a:pt x="58210" y="0"/>
                    <a:pt x="130015" y="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r>
                <a:rPr lang="en-US" altLang="zh-CN">
                  <a:solidFill>
                    <a:srgbClr val="FFFFFF"/>
                  </a:solidFill>
                </a:rPr>
                <a:t>F</a:t>
              </a:r>
              <a:endParaRPr lang="zh-CN" altLang="en-US">
                <a:solidFill>
                  <a:srgbClr val="FFFFFF"/>
                </a:solidFill>
              </a:endParaRPr>
            </a:p>
          </p:txBody>
        </p:sp>
      </p:grpSp>
      <p:sp>
        <p:nvSpPr>
          <p:cNvPr id="53" name="矩形 52"/>
          <p:cNvSpPr/>
          <p:nvPr/>
        </p:nvSpPr>
        <p:spPr>
          <a:xfrm>
            <a:off x="2255574" y="5182939"/>
            <a:ext cx="7902484" cy="861774"/>
          </a:xfrm>
          <a:prstGeom prst="rect">
            <a:avLst/>
          </a:prstGeom>
        </p:spPr>
        <p:txBody>
          <a:bodyPr wrap="square" lIns="91440" tIns="45720" rIns="91440" bIns="45720">
            <a:spAutoFit/>
          </a:bodyPr>
          <a:lstStyle/>
          <a:p>
            <a:pPr defTabSz="914377">
              <a:lnSpc>
                <a:spcPts val="2000"/>
              </a:lnSpc>
              <a:spcBef>
                <a:spcPts val="1120"/>
              </a:spcBef>
              <a:spcAft>
                <a:spcPts val="1120"/>
              </a:spcAft>
            </a:pPr>
            <a:r>
              <a:rPr lang="zh-CN" altLang="en-US" sz="1333" b="1" dirty="0">
                <a:solidFill>
                  <a:prstClr val="black">
                    <a:lumMod val="75000"/>
                    <a:lumOff val="25000"/>
                  </a:prstClr>
                </a:solidFill>
                <a:latin typeface="微软雅黑" panose="020B0503020204020204" pitchFamily="34" charset="-122"/>
                <a:ea typeface="微软雅黑" panose="020B0503020204020204" pitchFamily="34" charset="-122"/>
              </a:rPr>
              <a:t>请在此处输入您的文本，或者复制您的文本粘贴到此处请在此处请在此处输入您的文本，或者复制您的文本粘贴到此处请在此处或者复制您的文本粘贴到此处请在</a:t>
            </a:r>
            <a:r>
              <a:rPr lang="zh-CN" altLang="en-US" sz="1333" b="1" dirty="0">
                <a:solidFill>
                  <a:prstClr val="black">
                    <a:lumMod val="75000"/>
                    <a:lumOff val="25000"/>
                  </a:prstClr>
                </a:solidFill>
                <a:latin typeface="微软雅黑" panose="020B0503020204020204" pitchFamily="34" charset="-122"/>
                <a:ea typeface="微软雅黑" panose="020B0503020204020204" pitchFamily="34" charset="-122"/>
              </a:rPr>
              <a:t>此处。或者复制您的文本粘贴到此处请在此处或者复制您的文本粘贴到此处请在</a:t>
            </a:r>
            <a:r>
              <a:rPr lang="zh-CN" altLang="en-US" sz="1333" b="1" dirty="0">
                <a:solidFill>
                  <a:prstClr val="black">
                    <a:lumMod val="75000"/>
                    <a:lumOff val="25000"/>
                  </a:prstClr>
                </a:solidFill>
                <a:latin typeface="微软雅黑" panose="020B0503020204020204" pitchFamily="34" charset="-122"/>
                <a:ea typeface="微软雅黑" panose="020B0503020204020204" pitchFamily="34" charset="-122"/>
              </a:rPr>
              <a:t>此处</a:t>
            </a:r>
            <a:endParaRPr lang="en-US" altLang="zh-CN" sz="1333"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8822749"/>
      </p:ext>
    </p:extLst>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 presetClass="entr" presetSubtype="2"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1+#ppt_w/2"/>
                                          </p:val>
                                        </p:tav>
                                        <p:tav tm="100000">
                                          <p:val>
                                            <p:strVal val="#ppt_x"/>
                                          </p:val>
                                        </p:tav>
                                      </p:tavLst>
                                    </p:anim>
                                    <p:anim calcmode="lin" valueType="num">
                                      <p:cBhvr additive="base">
                                        <p:cTn id="18" dur="500" fill="hold"/>
                                        <p:tgtEl>
                                          <p:spTgt spid="28"/>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 presetClass="entr" presetSubtype="2" fill="hold" nodeType="afterEffect">
                                  <p:stCondLst>
                                    <p:cond delay="0"/>
                                  </p:stCondLst>
                                  <p:childTnLst>
                                    <p:set>
                                      <p:cBhvr>
                                        <p:cTn id="21" dur="1" fill="hold">
                                          <p:stCondLst>
                                            <p:cond delay="0"/>
                                          </p:stCondLst>
                                        </p:cTn>
                                        <p:tgtEl>
                                          <p:spTgt spid="33"/>
                                        </p:tgtEl>
                                        <p:attrNameLst>
                                          <p:attrName>style.visibility</p:attrName>
                                        </p:attrNameLst>
                                      </p:cBhvr>
                                      <p:to>
                                        <p:strVal val="visible"/>
                                      </p:to>
                                    </p:set>
                                    <p:anim calcmode="lin" valueType="num">
                                      <p:cBhvr additive="base">
                                        <p:cTn id="22" dur="500" fill="hold"/>
                                        <p:tgtEl>
                                          <p:spTgt spid="33"/>
                                        </p:tgtEl>
                                        <p:attrNameLst>
                                          <p:attrName>ppt_x</p:attrName>
                                        </p:attrNameLst>
                                      </p:cBhvr>
                                      <p:tavLst>
                                        <p:tav tm="0">
                                          <p:val>
                                            <p:strVal val="1+#ppt_w/2"/>
                                          </p:val>
                                        </p:tav>
                                        <p:tav tm="100000">
                                          <p:val>
                                            <p:strVal val="#ppt_x"/>
                                          </p:val>
                                        </p:tav>
                                      </p:tavLst>
                                    </p:anim>
                                    <p:anim calcmode="lin" valueType="num">
                                      <p:cBhvr additive="base">
                                        <p:cTn id="23" dur="500" fill="hold"/>
                                        <p:tgtEl>
                                          <p:spTgt spid="33"/>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2"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additive="base">
                                        <p:cTn id="27" dur="500" fill="hold"/>
                                        <p:tgtEl>
                                          <p:spTgt spid="37"/>
                                        </p:tgtEl>
                                        <p:attrNameLst>
                                          <p:attrName>ppt_x</p:attrName>
                                        </p:attrNameLst>
                                      </p:cBhvr>
                                      <p:tavLst>
                                        <p:tav tm="0">
                                          <p:val>
                                            <p:strVal val="1+#ppt_w/2"/>
                                          </p:val>
                                        </p:tav>
                                        <p:tav tm="100000">
                                          <p:val>
                                            <p:strVal val="#ppt_x"/>
                                          </p:val>
                                        </p:tav>
                                      </p:tavLst>
                                    </p:anim>
                                    <p:anim calcmode="lin" valueType="num">
                                      <p:cBhvr additive="base">
                                        <p:cTn id="28" dur="500" fill="hold"/>
                                        <p:tgtEl>
                                          <p:spTgt spid="37"/>
                                        </p:tgtEl>
                                        <p:attrNameLst>
                                          <p:attrName>ppt_y</p:attrName>
                                        </p:attrNameLst>
                                      </p:cBhvr>
                                      <p:tavLst>
                                        <p:tav tm="0">
                                          <p:val>
                                            <p:strVal val="#ppt_y"/>
                                          </p:val>
                                        </p:tav>
                                        <p:tav tm="100000">
                                          <p:val>
                                            <p:strVal val="#ppt_y"/>
                                          </p:val>
                                        </p:tav>
                                      </p:tavLst>
                                    </p:anim>
                                  </p:childTnLst>
                                </p:cTn>
                              </p:par>
                            </p:childTnLst>
                          </p:cTn>
                        </p:par>
                        <p:par>
                          <p:cTn id="29" fill="hold">
                            <p:stCondLst>
                              <p:cond delay="1500"/>
                            </p:stCondLst>
                            <p:childTnLst>
                              <p:par>
                                <p:cTn id="30" presetID="2" presetClass="entr" presetSubtype="2" fill="hold" nodeType="afterEffect">
                                  <p:stCondLst>
                                    <p:cond delay="0"/>
                                  </p:stCondLst>
                                  <p:childTnLst>
                                    <p:set>
                                      <p:cBhvr>
                                        <p:cTn id="31" dur="1" fill="hold">
                                          <p:stCondLst>
                                            <p:cond delay="0"/>
                                          </p:stCondLst>
                                        </p:cTn>
                                        <p:tgtEl>
                                          <p:spTgt spid="41"/>
                                        </p:tgtEl>
                                        <p:attrNameLst>
                                          <p:attrName>style.visibility</p:attrName>
                                        </p:attrNameLst>
                                      </p:cBhvr>
                                      <p:to>
                                        <p:strVal val="visible"/>
                                      </p:to>
                                    </p:set>
                                    <p:anim calcmode="lin" valueType="num">
                                      <p:cBhvr additive="base">
                                        <p:cTn id="32" dur="500" fill="hold"/>
                                        <p:tgtEl>
                                          <p:spTgt spid="41"/>
                                        </p:tgtEl>
                                        <p:attrNameLst>
                                          <p:attrName>ppt_x</p:attrName>
                                        </p:attrNameLst>
                                      </p:cBhvr>
                                      <p:tavLst>
                                        <p:tav tm="0">
                                          <p:val>
                                            <p:strVal val="1+#ppt_w/2"/>
                                          </p:val>
                                        </p:tav>
                                        <p:tav tm="100000">
                                          <p:val>
                                            <p:strVal val="#ppt_x"/>
                                          </p:val>
                                        </p:tav>
                                      </p:tavLst>
                                    </p:anim>
                                    <p:anim calcmode="lin" valueType="num">
                                      <p:cBhvr additive="base">
                                        <p:cTn id="33" dur="500" fill="hold"/>
                                        <p:tgtEl>
                                          <p:spTgt spid="41"/>
                                        </p:tgtEl>
                                        <p:attrNameLst>
                                          <p:attrName>ppt_y</p:attrName>
                                        </p:attrNameLst>
                                      </p:cBhvr>
                                      <p:tavLst>
                                        <p:tav tm="0">
                                          <p:val>
                                            <p:strVal val="#ppt_y"/>
                                          </p:val>
                                        </p:tav>
                                        <p:tav tm="100000">
                                          <p:val>
                                            <p:strVal val="#ppt_y"/>
                                          </p:val>
                                        </p:tav>
                                      </p:tavLst>
                                    </p:anim>
                                  </p:childTnLst>
                                </p:cTn>
                              </p:par>
                            </p:childTnLst>
                          </p:cTn>
                        </p:par>
                        <p:par>
                          <p:cTn id="34" fill="hold">
                            <p:stCondLst>
                              <p:cond delay="2000"/>
                            </p:stCondLst>
                            <p:childTnLst>
                              <p:par>
                                <p:cTn id="35" presetID="2" presetClass="entr" presetSubtype="2" fill="hold" nodeType="afterEffect">
                                  <p:stCondLst>
                                    <p:cond delay="0"/>
                                  </p:stCondLst>
                                  <p:childTnLst>
                                    <p:set>
                                      <p:cBhvr>
                                        <p:cTn id="36" dur="1" fill="hold">
                                          <p:stCondLst>
                                            <p:cond delay="0"/>
                                          </p:stCondLst>
                                        </p:cTn>
                                        <p:tgtEl>
                                          <p:spTgt spid="45"/>
                                        </p:tgtEl>
                                        <p:attrNameLst>
                                          <p:attrName>style.visibility</p:attrName>
                                        </p:attrNameLst>
                                      </p:cBhvr>
                                      <p:to>
                                        <p:strVal val="visible"/>
                                      </p:to>
                                    </p:set>
                                    <p:anim calcmode="lin" valueType="num">
                                      <p:cBhvr additive="base">
                                        <p:cTn id="37" dur="500" fill="hold"/>
                                        <p:tgtEl>
                                          <p:spTgt spid="45"/>
                                        </p:tgtEl>
                                        <p:attrNameLst>
                                          <p:attrName>ppt_x</p:attrName>
                                        </p:attrNameLst>
                                      </p:cBhvr>
                                      <p:tavLst>
                                        <p:tav tm="0">
                                          <p:val>
                                            <p:strVal val="1+#ppt_w/2"/>
                                          </p:val>
                                        </p:tav>
                                        <p:tav tm="100000">
                                          <p:val>
                                            <p:strVal val="#ppt_x"/>
                                          </p:val>
                                        </p:tav>
                                      </p:tavLst>
                                    </p:anim>
                                    <p:anim calcmode="lin" valueType="num">
                                      <p:cBhvr additive="base">
                                        <p:cTn id="38" dur="500" fill="hold"/>
                                        <p:tgtEl>
                                          <p:spTgt spid="45"/>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2" fill="hold" nodeType="afterEffect">
                                  <p:stCondLst>
                                    <p:cond delay="0"/>
                                  </p:stCondLst>
                                  <p:childTnLst>
                                    <p:set>
                                      <p:cBhvr>
                                        <p:cTn id="41" dur="1" fill="hold">
                                          <p:stCondLst>
                                            <p:cond delay="0"/>
                                          </p:stCondLst>
                                        </p:cTn>
                                        <p:tgtEl>
                                          <p:spTgt spid="49"/>
                                        </p:tgtEl>
                                        <p:attrNameLst>
                                          <p:attrName>style.visibility</p:attrName>
                                        </p:attrNameLst>
                                      </p:cBhvr>
                                      <p:to>
                                        <p:strVal val="visible"/>
                                      </p:to>
                                    </p:set>
                                    <p:anim calcmode="lin" valueType="num">
                                      <p:cBhvr additive="base">
                                        <p:cTn id="42" dur="500" fill="hold"/>
                                        <p:tgtEl>
                                          <p:spTgt spid="49"/>
                                        </p:tgtEl>
                                        <p:attrNameLst>
                                          <p:attrName>ppt_x</p:attrName>
                                        </p:attrNameLst>
                                      </p:cBhvr>
                                      <p:tavLst>
                                        <p:tav tm="0">
                                          <p:val>
                                            <p:strVal val="1+#ppt_w/2"/>
                                          </p:val>
                                        </p:tav>
                                        <p:tav tm="100000">
                                          <p:val>
                                            <p:strVal val="#ppt_x"/>
                                          </p:val>
                                        </p:tav>
                                      </p:tavLst>
                                    </p:anim>
                                    <p:anim calcmode="lin" valueType="num">
                                      <p:cBhvr additive="base">
                                        <p:cTn id="43" dur="500" fill="hold"/>
                                        <p:tgtEl>
                                          <p:spTgt spid="49"/>
                                        </p:tgtEl>
                                        <p:attrNameLst>
                                          <p:attrName>ppt_y</p:attrName>
                                        </p:attrNameLst>
                                      </p:cBhvr>
                                      <p:tavLst>
                                        <p:tav tm="0">
                                          <p:val>
                                            <p:strVal val="#ppt_y"/>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left)">
                                      <p:cBhvr>
                                        <p:cTn id="47" dur="500"/>
                                        <p:tgtEl>
                                          <p:spTgt spid="27"/>
                                        </p:tgtEl>
                                      </p:cBhvr>
                                    </p:animEffect>
                                  </p:childTnLst>
                                </p:cTn>
                              </p:par>
                            </p:childTnLst>
                          </p:cTn>
                        </p:par>
                        <p:par>
                          <p:cTn id="48" fill="hold">
                            <p:stCondLst>
                              <p:cond delay="3500"/>
                            </p:stCondLst>
                            <p:childTnLst>
                              <p:par>
                                <p:cTn id="49" presetID="22" presetClass="entr" presetSubtype="8" fill="hold" grpId="0" nodeType="afterEffect">
                                  <p:stCondLst>
                                    <p:cond delay="0"/>
                                  </p:stCondLst>
                                  <p:childTnLst>
                                    <p:set>
                                      <p:cBhvr>
                                        <p:cTn id="50" dur="1" fill="hold">
                                          <p:stCondLst>
                                            <p:cond delay="0"/>
                                          </p:stCondLst>
                                        </p:cTn>
                                        <p:tgtEl>
                                          <p:spTgt spid="53"/>
                                        </p:tgtEl>
                                        <p:attrNameLst>
                                          <p:attrName>style.visibility</p:attrName>
                                        </p:attrNameLst>
                                      </p:cBhvr>
                                      <p:to>
                                        <p:strVal val="visible"/>
                                      </p:to>
                                    </p:set>
                                    <p:animEffect transition="in" filter="wipe(left)">
                                      <p:cBhvr>
                                        <p:cTn id="5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P spid="27" grpId="0" animBg="1"/>
      <p:bldP spid="5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44"/>
          <p:cNvSpPr>
            <a:spLocks noChangeArrowheads="1"/>
          </p:cNvSpPr>
          <p:nvPr/>
        </p:nvSpPr>
        <p:spPr bwMode="auto">
          <a:xfrm>
            <a:off x="10305758" y="6396567"/>
            <a:ext cx="184731" cy="235898"/>
          </a:xfrm>
          <a:prstGeom prst="rect">
            <a:avLst/>
          </a:prstGeom>
          <a:noFill/>
          <a:ln w="9525">
            <a:noFill/>
            <a:miter lim="800000"/>
          </a:ln>
        </p:spPr>
        <p:txBody>
          <a:bodyPr wrap="none">
            <a:spAutoFit/>
          </a:bodyPr>
          <a:lstStyle/>
          <a:p>
            <a:pPr algn="just" defTabSz="914377"/>
            <a:endParaRPr lang="zh-CN" altLang="zh-CN" sz="933">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5" name="Freeform 209"/>
          <p:cNvSpPr>
            <a:spLocks noChangeArrowheads="1"/>
          </p:cNvSpPr>
          <p:nvPr/>
        </p:nvSpPr>
        <p:spPr bwMode="auto">
          <a:xfrm>
            <a:off x="8089900" y="1788584"/>
            <a:ext cx="95251" cy="203200"/>
          </a:xfrm>
          <a:custGeom>
            <a:avLst/>
            <a:gdLst>
              <a:gd name="T0" fmla="*/ 15 w 15"/>
              <a:gd name="T1" fmla="*/ 16 h 32"/>
              <a:gd name="T2" fmla="*/ 0 w 15"/>
              <a:gd name="T3" fmla="*/ 0 h 32"/>
              <a:gd name="T4" fmla="*/ 0 w 15"/>
              <a:gd name="T5" fmla="*/ 32 h 32"/>
              <a:gd name="T6" fmla="*/ 15 w 15"/>
              <a:gd name="T7" fmla="*/ 16 h 32"/>
              <a:gd name="T8" fmla="*/ 0 60000 65536"/>
              <a:gd name="T9" fmla="*/ 0 60000 65536"/>
              <a:gd name="T10" fmla="*/ 0 60000 65536"/>
              <a:gd name="T11" fmla="*/ 0 60000 65536"/>
              <a:gd name="T12" fmla="*/ 0 w 15"/>
              <a:gd name="T13" fmla="*/ 0 h 32"/>
              <a:gd name="T14" fmla="*/ 15 w 15"/>
              <a:gd name="T15" fmla="*/ 32 h 32"/>
            </a:gdLst>
            <a:ahLst/>
            <a:cxnLst>
              <a:cxn ang="T8">
                <a:pos x="T0" y="T1"/>
              </a:cxn>
              <a:cxn ang="T9">
                <a:pos x="T2" y="T3"/>
              </a:cxn>
              <a:cxn ang="T10">
                <a:pos x="T4" y="T5"/>
              </a:cxn>
              <a:cxn ang="T11">
                <a:pos x="T6" y="T7"/>
              </a:cxn>
            </a:cxnLst>
            <a:rect l="T12" t="T13" r="T14" b="T15"/>
            <a:pathLst>
              <a:path w="15" h="32">
                <a:moveTo>
                  <a:pt x="15" y="16"/>
                </a:moveTo>
                <a:cubicBezTo>
                  <a:pt x="15" y="8"/>
                  <a:pt x="8" y="1"/>
                  <a:pt x="0" y="0"/>
                </a:cubicBezTo>
                <a:cubicBezTo>
                  <a:pt x="0" y="32"/>
                  <a:pt x="0" y="32"/>
                  <a:pt x="0" y="32"/>
                </a:cubicBezTo>
                <a:cubicBezTo>
                  <a:pt x="8" y="31"/>
                  <a:pt x="15" y="24"/>
                  <a:pt x="15" y="16"/>
                </a:cubicBezTo>
                <a:close/>
              </a:path>
            </a:pathLst>
          </a:custGeom>
          <a:solidFill>
            <a:srgbClr val="59ACB4"/>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96" name="Freeform 210"/>
          <p:cNvSpPr>
            <a:spLocks noChangeArrowheads="1"/>
          </p:cNvSpPr>
          <p:nvPr/>
        </p:nvSpPr>
        <p:spPr bwMode="auto">
          <a:xfrm>
            <a:off x="8089902" y="3740151"/>
            <a:ext cx="2044700" cy="2159000"/>
          </a:xfrm>
          <a:custGeom>
            <a:avLst/>
            <a:gdLst>
              <a:gd name="T0" fmla="*/ 323 w 323"/>
              <a:gd name="T1" fmla="*/ 17 h 341"/>
              <a:gd name="T2" fmla="*/ 307 w 323"/>
              <a:gd name="T3" fmla="*/ 0 h 341"/>
              <a:gd name="T4" fmla="*/ 291 w 323"/>
              <a:gd name="T5" fmla="*/ 17 h 341"/>
              <a:gd name="T6" fmla="*/ 205 w 323"/>
              <a:gd name="T7" fmla="*/ 223 h 341"/>
              <a:gd name="T8" fmla="*/ 0 w 323"/>
              <a:gd name="T9" fmla="*/ 309 h 341"/>
              <a:gd name="T10" fmla="*/ 0 w 323"/>
              <a:gd name="T11" fmla="*/ 341 h 341"/>
              <a:gd name="T12" fmla="*/ 323 w 323"/>
              <a:gd name="T13" fmla="*/ 17 h 341"/>
              <a:gd name="T14" fmla="*/ 0 60000 65536"/>
              <a:gd name="T15" fmla="*/ 0 60000 65536"/>
              <a:gd name="T16" fmla="*/ 0 60000 65536"/>
              <a:gd name="T17" fmla="*/ 0 60000 65536"/>
              <a:gd name="T18" fmla="*/ 0 60000 65536"/>
              <a:gd name="T19" fmla="*/ 0 60000 65536"/>
              <a:gd name="T20" fmla="*/ 0 60000 65536"/>
              <a:gd name="T21" fmla="*/ 0 w 323"/>
              <a:gd name="T22" fmla="*/ 0 h 341"/>
              <a:gd name="T23" fmla="*/ 323 w 323"/>
              <a:gd name="T24" fmla="*/ 341 h 3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341">
                <a:moveTo>
                  <a:pt x="323" y="17"/>
                </a:moveTo>
                <a:cubicBezTo>
                  <a:pt x="323" y="8"/>
                  <a:pt x="316" y="0"/>
                  <a:pt x="307" y="0"/>
                </a:cubicBezTo>
                <a:cubicBezTo>
                  <a:pt x="298" y="0"/>
                  <a:pt x="291" y="8"/>
                  <a:pt x="291" y="17"/>
                </a:cubicBezTo>
                <a:cubicBezTo>
                  <a:pt x="291" y="97"/>
                  <a:pt x="258" y="170"/>
                  <a:pt x="205" y="223"/>
                </a:cubicBezTo>
                <a:cubicBezTo>
                  <a:pt x="153" y="276"/>
                  <a:pt x="80" y="308"/>
                  <a:pt x="0" y="309"/>
                </a:cubicBezTo>
                <a:cubicBezTo>
                  <a:pt x="0" y="341"/>
                  <a:pt x="0" y="341"/>
                  <a:pt x="0" y="341"/>
                </a:cubicBezTo>
                <a:cubicBezTo>
                  <a:pt x="179" y="340"/>
                  <a:pt x="323" y="195"/>
                  <a:pt x="323" y="17"/>
                </a:cubicBezTo>
                <a:close/>
              </a:path>
            </a:pathLst>
          </a:custGeom>
          <a:solidFill>
            <a:srgbClr val="CF3C27"/>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97" name="Freeform 211"/>
          <p:cNvSpPr>
            <a:spLocks noChangeArrowheads="1"/>
          </p:cNvSpPr>
          <p:nvPr/>
        </p:nvSpPr>
        <p:spPr bwMode="auto">
          <a:xfrm>
            <a:off x="8089900" y="2417233"/>
            <a:ext cx="1720851" cy="3158067"/>
          </a:xfrm>
          <a:custGeom>
            <a:avLst/>
            <a:gdLst>
              <a:gd name="T0" fmla="*/ 161 w 272"/>
              <a:gd name="T1" fmla="*/ 5 h 499"/>
              <a:gd name="T2" fmla="*/ 139 w 272"/>
              <a:gd name="T3" fmla="*/ 9 h 499"/>
              <a:gd name="T4" fmla="*/ 142 w 272"/>
              <a:gd name="T5" fmla="*/ 31 h 499"/>
              <a:gd name="T6" fmla="*/ 240 w 272"/>
              <a:gd name="T7" fmla="*/ 226 h 499"/>
              <a:gd name="T8" fmla="*/ 221 w 272"/>
              <a:gd name="T9" fmla="*/ 319 h 499"/>
              <a:gd name="T10" fmla="*/ 0 w 272"/>
              <a:gd name="T11" fmla="*/ 467 h 499"/>
              <a:gd name="T12" fmla="*/ 0 w 272"/>
              <a:gd name="T13" fmla="*/ 499 h 499"/>
              <a:gd name="T14" fmla="*/ 251 w 272"/>
              <a:gd name="T15" fmla="*/ 331 h 499"/>
              <a:gd name="T16" fmla="*/ 272 w 272"/>
              <a:gd name="T17" fmla="*/ 226 h 499"/>
              <a:gd name="T18" fmla="*/ 161 w 272"/>
              <a:gd name="T19" fmla="*/ 5 h 4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2"/>
              <a:gd name="T31" fmla="*/ 0 h 499"/>
              <a:gd name="T32" fmla="*/ 272 w 272"/>
              <a:gd name="T33" fmla="*/ 499 h 4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2" h="499">
                <a:moveTo>
                  <a:pt x="161" y="5"/>
                </a:moveTo>
                <a:cubicBezTo>
                  <a:pt x="154" y="0"/>
                  <a:pt x="144" y="2"/>
                  <a:pt x="139" y="9"/>
                </a:cubicBezTo>
                <a:cubicBezTo>
                  <a:pt x="133" y="16"/>
                  <a:pt x="135" y="26"/>
                  <a:pt x="142" y="31"/>
                </a:cubicBezTo>
                <a:cubicBezTo>
                  <a:pt x="201" y="76"/>
                  <a:pt x="240" y="146"/>
                  <a:pt x="240" y="226"/>
                </a:cubicBezTo>
                <a:cubicBezTo>
                  <a:pt x="240" y="259"/>
                  <a:pt x="233" y="290"/>
                  <a:pt x="221" y="319"/>
                </a:cubicBezTo>
                <a:cubicBezTo>
                  <a:pt x="185" y="405"/>
                  <a:pt x="100" y="466"/>
                  <a:pt x="0" y="467"/>
                </a:cubicBezTo>
                <a:cubicBezTo>
                  <a:pt x="0" y="499"/>
                  <a:pt x="0" y="499"/>
                  <a:pt x="0" y="499"/>
                </a:cubicBezTo>
                <a:cubicBezTo>
                  <a:pt x="113" y="499"/>
                  <a:pt x="210" y="429"/>
                  <a:pt x="251" y="331"/>
                </a:cubicBezTo>
                <a:cubicBezTo>
                  <a:pt x="265" y="299"/>
                  <a:pt x="272" y="263"/>
                  <a:pt x="272" y="226"/>
                </a:cubicBezTo>
                <a:cubicBezTo>
                  <a:pt x="272" y="135"/>
                  <a:pt x="229" y="55"/>
                  <a:pt x="161" y="5"/>
                </a:cubicBezTo>
                <a:close/>
              </a:path>
            </a:pathLst>
          </a:custGeom>
          <a:solidFill>
            <a:srgbClr val="CF3C27"/>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98" name="Freeform 212"/>
          <p:cNvSpPr>
            <a:spLocks noChangeArrowheads="1"/>
          </p:cNvSpPr>
          <p:nvPr/>
        </p:nvSpPr>
        <p:spPr bwMode="auto">
          <a:xfrm>
            <a:off x="8089900" y="3740151"/>
            <a:ext cx="1043517" cy="1157816"/>
          </a:xfrm>
          <a:custGeom>
            <a:avLst/>
            <a:gdLst>
              <a:gd name="T0" fmla="*/ 149 w 165"/>
              <a:gd name="T1" fmla="*/ 0 h 183"/>
              <a:gd name="T2" fmla="*/ 133 w 165"/>
              <a:gd name="T3" fmla="*/ 17 h 183"/>
              <a:gd name="T4" fmla="*/ 129 w 165"/>
              <a:gd name="T5" fmla="*/ 47 h 183"/>
              <a:gd name="T6" fmla="*/ 69 w 165"/>
              <a:gd name="T7" fmla="*/ 131 h 183"/>
              <a:gd name="T8" fmla="*/ 0 w 165"/>
              <a:gd name="T9" fmla="*/ 151 h 183"/>
              <a:gd name="T10" fmla="*/ 0 w 165"/>
              <a:gd name="T11" fmla="*/ 183 h 183"/>
              <a:gd name="T12" fmla="*/ 86 w 165"/>
              <a:gd name="T13" fmla="*/ 159 h 183"/>
              <a:gd name="T14" fmla="*/ 161 w 165"/>
              <a:gd name="T15" fmla="*/ 55 h 183"/>
              <a:gd name="T16" fmla="*/ 165 w 165"/>
              <a:gd name="T17" fmla="*/ 17 h 183"/>
              <a:gd name="T18" fmla="*/ 149 w 165"/>
              <a:gd name="T19" fmla="*/ 0 h 1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5"/>
              <a:gd name="T31" fmla="*/ 0 h 183"/>
              <a:gd name="T32" fmla="*/ 165 w 165"/>
              <a:gd name="T33" fmla="*/ 183 h 1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5" h="183">
                <a:moveTo>
                  <a:pt x="149" y="0"/>
                </a:moveTo>
                <a:cubicBezTo>
                  <a:pt x="140" y="0"/>
                  <a:pt x="133" y="8"/>
                  <a:pt x="133" y="17"/>
                </a:cubicBezTo>
                <a:cubicBezTo>
                  <a:pt x="133" y="27"/>
                  <a:pt x="132" y="37"/>
                  <a:pt x="129" y="47"/>
                </a:cubicBezTo>
                <a:cubicBezTo>
                  <a:pt x="121" y="83"/>
                  <a:pt x="99" y="113"/>
                  <a:pt x="69" y="131"/>
                </a:cubicBezTo>
                <a:cubicBezTo>
                  <a:pt x="49" y="144"/>
                  <a:pt x="25" y="151"/>
                  <a:pt x="0" y="151"/>
                </a:cubicBezTo>
                <a:cubicBezTo>
                  <a:pt x="0" y="183"/>
                  <a:pt x="0" y="183"/>
                  <a:pt x="0" y="183"/>
                </a:cubicBezTo>
                <a:cubicBezTo>
                  <a:pt x="32" y="183"/>
                  <a:pt x="61" y="174"/>
                  <a:pt x="86" y="159"/>
                </a:cubicBezTo>
                <a:cubicBezTo>
                  <a:pt x="123" y="136"/>
                  <a:pt x="151" y="99"/>
                  <a:pt x="161" y="55"/>
                </a:cubicBezTo>
                <a:cubicBezTo>
                  <a:pt x="164" y="42"/>
                  <a:pt x="165" y="30"/>
                  <a:pt x="165" y="17"/>
                </a:cubicBezTo>
                <a:cubicBezTo>
                  <a:pt x="165" y="8"/>
                  <a:pt x="158" y="0"/>
                  <a:pt x="149" y="0"/>
                </a:cubicBezTo>
                <a:close/>
              </a:path>
            </a:pathLst>
          </a:custGeom>
          <a:solidFill>
            <a:srgbClr val="A6A6A6"/>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99" name="Freeform 213"/>
          <p:cNvSpPr>
            <a:spLocks noChangeArrowheads="1"/>
          </p:cNvSpPr>
          <p:nvPr/>
        </p:nvSpPr>
        <p:spPr bwMode="auto">
          <a:xfrm>
            <a:off x="8089902" y="2468033"/>
            <a:ext cx="1367367" cy="2753784"/>
          </a:xfrm>
          <a:custGeom>
            <a:avLst/>
            <a:gdLst>
              <a:gd name="T0" fmla="*/ 110 w 216"/>
              <a:gd name="T1" fmla="*/ 31 h 435"/>
              <a:gd name="T2" fmla="*/ 0 w 216"/>
              <a:gd name="T3" fmla="*/ 0 h 435"/>
              <a:gd name="T4" fmla="*/ 0 w 216"/>
              <a:gd name="T5" fmla="*/ 33 h 435"/>
              <a:gd name="T6" fmla="*/ 93 w 216"/>
              <a:gd name="T7" fmla="*/ 59 h 435"/>
              <a:gd name="T8" fmla="*/ 183 w 216"/>
              <a:gd name="T9" fmla="*/ 218 h 435"/>
              <a:gd name="T10" fmla="*/ 155 w 216"/>
              <a:gd name="T11" fmla="*/ 315 h 435"/>
              <a:gd name="T12" fmla="*/ 0 w 216"/>
              <a:gd name="T13" fmla="*/ 402 h 435"/>
              <a:gd name="T14" fmla="*/ 0 w 216"/>
              <a:gd name="T15" fmla="*/ 435 h 435"/>
              <a:gd name="T16" fmla="*/ 183 w 216"/>
              <a:gd name="T17" fmla="*/ 332 h 435"/>
              <a:gd name="T18" fmla="*/ 216 w 216"/>
              <a:gd name="T19" fmla="*/ 218 h 435"/>
              <a:gd name="T20" fmla="*/ 110 w 216"/>
              <a:gd name="T21" fmla="*/ 31 h 4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
              <a:gd name="T34" fmla="*/ 0 h 435"/>
              <a:gd name="T35" fmla="*/ 216 w 216"/>
              <a:gd name="T36" fmla="*/ 435 h 4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 h="435">
                <a:moveTo>
                  <a:pt x="110" y="31"/>
                </a:moveTo>
                <a:cubicBezTo>
                  <a:pt x="78" y="12"/>
                  <a:pt x="40" y="1"/>
                  <a:pt x="0" y="0"/>
                </a:cubicBezTo>
                <a:cubicBezTo>
                  <a:pt x="0" y="33"/>
                  <a:pt x="0" y="33"/>
                  <a:pt x="0" y="33"/>
                </a:cubicBezTo>
                <a:cubicBezTo>
                  <a:pt x="34" y="33"/>
                  <a:pt x="66" y="43"/>
                  <a:pt x="93" y="59"/>
                </a:cubicBezTo>
                <a:cubicBezTo>
                  <a:pt x="147" y="91"/>
                  <a:pt x="183" y="150"/>
                  <a:pt x="183" y="218"/>
                </a:cubicBezTo>
                <a:cubicBezTo>
                  <a:pt x="183" y="253"/>
                  <a:pt x="173" y="287"/>
                  <a:pt x="155" y="315"/>
                </a:cubicBezTo>
                <a:cubicBezTo>
                  <a:pt x="123" y="367"/>
                  <a:pt x="66" y="402"/>
                  <a:pt x="0" y="402"/>
                </a:cubicBezTo>
                <a:cubicBezTo>
                  <a:pt x="0" y="435"/>
                  <a:pt x="0" y="435"/>
                  <a:pt x="0" y="435"/>
                </a:cubicBezTo>
                <a:cubicBezTo>
                  <a:pt x="77" y="434"/>
                  <a:pt x="145" y="393"/>
                  <a:pt x="183" y="332"/>
                </a:cubicBezTo>
                <a:cubicBezTo>
                  <a:pt x="204" y="299"/>
                  <a:pt x="216" y="260"/>
                  <a:pt x="216" y="218"/>
                </a:cubicBezTo>
                <a:cubicBezTo>
                  <a:pt x="216" y="138"/>
                  <a:pt x="173" y="69"/>
                  <a:pt x="110" y="31"/>
                </a:cubicBezTo>
                <a:close/>
              </a:path>
            </a:pathLst>
          </a:custGeom>
          <a:solidFill>
            <a:srgbClr val="A6A6A6"/>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100" name="Freeform 214"/>
          <p:cNvSpPr>
            <a:spLocks noChangeArrowheads="1"/>
          </p:cNvSpPr>
          <p:nvPr/>
        </p:nvSpPr>
        <p:spPr bwMode="auto">
          <a:xfrm>
            <a:off x="8089900" y="3139019"/>
            <a:ext cx="694267" cy="1409700"/>
          </a:xfrm>
          <a:custGeom>
            <a:avLst/>
            <a:gdLst>
              <a:gd name="T0" fmla="*/ 88 w 110"/>
              <a:gd name="T1" fmla="*/ 45 h 223"/>
              <a:gd name="T2" fmla="*/ 0 w 110"/>
              <a:gd name="T3" fmla="*/ 0 h 223"/>
              <a:gd name="T4" fmla="*/ 0 w 110"/>
              <a:gd name="T5" fmla="*/ 32 h 223"/>
              <a:gd name="T6" fmla="*/ 62 w 110"/>
              <a:gd name="T7" fmla="*/ 64 h 223"/>
              <a:gd name="T8" fmla="*/ 78 w 110"/>
              <a:gd name="T9" fmla="*/ 112 h 223"/>
              <a:gd name="T10" fmla="*/ 68 w 110"/>
              <a:gd name="T11" fmla="*/ 150 h 223"/>
              <a:gd name="T12" fmla="*/ 0 w 110"/>
              <a:gd name="T13" fmla="*/ 191 h 223"/>
              <a:gd name="T14" fmla="*/ 0 w 110"/>
              <a:gd name="T15" fmla="*/ 223 h 223"/>
              <a:gd name="T16" fmla="*/ 96 w 110"/>
              <a:gd name="T17" fmla="*/ 166 h 223"/>
              <a:gd name="T18" fmla="*/ 110 w 110"/>
              <a:gd name="T19" fmla="*/ 112 h 223"/>
              <a:gd name="T20" fmla="*/ 88 w 110"/>
              <a:gd name="T21" fmla="*/ 45 h 2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0"/>
              <a:gd name="T34" fmla="*/ 0 h 223"/>
              <a:gd name="T35" fmla="*/ 110 w 110"/>
              <a:gd name="T36" fmla="*/ 223 h 2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0" h="223">
                <a:moveTo>
                  <a:pt x="88" y="45"/>
                </a:moveTo>
                <a:cubicBezTo>
                  <a:pt x="68" y="18"/>
                  <a:pt x="36" y="0"/>
                  <a:pt x="0" y="0"/>
                </a:cubicBezTo>
                <a:cubicBezTo>
                  <a:pt x="0" y="32"/>
                  <a:pt x="0" y="32"/>
                  <a:pt x="0" y="32"/>
                </a:cubicBezTo>
                <a:cubicBezTo>
                  <a:pt x="26" y="33"/>
                  <a:pt x="48" y="45"/>
                  <a:pt x="62" y="64"/>
                </a:cubicBezTo>
                <a:cubicBezTo>
                  <a:pt x="72" y="77"/>
                  <a:pt x="78" y="94"/>
                  <a:pt x="78" y="112"/>
                </a:cubicBezTo>
                <a:cubicBezTo>
                  <a:pt x="78" y="126"/>
                  <a:pt x="74" y="139"/>
                  <a:pt x="68" y="150"/>
                </a:cubicBezTo>
                <a:cubicBezTo>
                  <a:pt x="55" y="174"/>
                  <a:pt x="29" y="190"/>
                  <a:pt x="0" y="191"/>
                </a:cubicBezTo>
                <a:cubicBezTo>
                  <a:pt x="0" y="223"/>
                  <a:pt x="0" y="223"/>
                  <a:pt x="0" y="223"/>
                </a:cubicBezTo>
                <a:cubicBezTo>
                  <a:pt x="42" y="223"/>
                  <a:pt x="78" y="200"/>
                  <a:pt x="96" y="166"/>
                </a:cubicBezTo>
                <a:cubicBezTo>
                  <a:pt x="105" y="150"/>
                  <a:pt x="110" y="131"/>
                  <a:pt x="110" y="112"/>
                </a:cubicBezTo>
                <a:cubicBezTo>
                  <a:pt x="110" y="87"/>
                  <a:pt x="102" y="63"/>
                  <a:pt x="88" y="45"/>
                </a:cubicBezTo>
                <a:close/>
              </a:path>
            </a:pathLst>
          </a:custGeom>
          <a:solidFill>
            <a:srgbClr val="CF3C27"/>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101" name="Freeform 215"/>
          <p:cNvSpPr>
            <a:spLocks noChangeArrowheads="1"/>
          </p:cNvSpPr>
          <p:nvPr/>
        </p:nvSpPr>
        <p:spPr bwMode="auto">
          <a:xfrm>
            <a:off x="8089902" y="3473451"/>
            <a:ext cx="359833" cy="738716"/>
          </a:xfrm>
          <a:custGeom>
            <a:avLst/>
            <a:gdLst>
              <a:gd name="T0" fmla="*/ 57 w 57"/>
              <a:gd name="T1" fmla="*/ 59 h 117"/>
              <a:gd name="T2" fmla="*/ 0 w 57"/>
              <a:gd name="T3" fmla="*/ 0 h 117"/>
              <a:gd name="T4" fmla="*/ 0 w 57"/>
              <a:gd name="T5" fmla="*/ 117 h 117"/>
              <a:gd name="T6" fmla="*/ 57 w 57"/>
              <a:gd name="T7" fmla="*/ 59 h 117"/>
              <a:gd name="T8" fmla="*/ 0 60000 65536"/>
              <a:gd name="T9" fmla="*/ 0 60000 65536"/>
              <a:gd name="T10" fmla="*/ 0 60000 65536"/>
              <a:gd name="T11" fmla="*/ 0 60000 65536"/>
              <a:gd name="T12" fmla="*/ 0 w 57"/>
              <a:gd name="T13" fmla="*/ 0 h 117"/>
              <a:gd name="T14" fmla="*/ 57 w 57"/>
              <a:gd name="T15" fmla="*/ 117 h 117"/>
            </a:gdLst>
            <a:ahLst/>
            <a:cxnLst>
              <a:cxn ang="T8">
                <a:pos x="T0" y="T1"/>
              </a:cxn>
              <a:cxn ang="T9">
                <a:pos x="T2" y="T3"/>
              </a:cxn>
              <a:cxn ang="T10">
                <a:pos x="T4" y="T5"/>
              </a:cxn>
              <a:cxn ang="T11">
                <a:pos x="T6" y="T7"/>
              </a:cxn>
            </a:cxnLst>
            <a:rect l="T12" t="T13" r="T14" b="T15"/>
            <a:pathLst>
              <a:path w="57" h="117">
                <a:moveTo>
                  <a:pt x="57" y="59"/>
                </a:moveTo>
                <a:cubicBezTo>
                  <a:pt x="57" y="27"/>
                  <a:pt x="32" y="1"/>
                  <a:pt x="0" y="0"/>
                </a:cubicBezTo>
                <a:cubicBezTo>
                  <a:pt x="0" y="117"/>
                  <a:pt x="0" y="117"/>
                  <a:pt x="0" y="117"/>
                </a:cubicBezTo>
                <a:cubicBezTo>
                  <a:pt x="32" y="116"/>
                  <a:pt x="57" y="90"/>
                  <a:pt x="57" y="59"/>
                </a:cubicBezTo>
                <a:close/>
              </a:path>
            </a:pathLst>
          </a:custGeom>
          <a:solidFill>
            <a:srgbClr val="7F7F7F"/>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02" name="Freeform 216"/>
          <p:cNvSpPr>
            <a:spLocks noChangeArrowheads="1"/>
          </p:cNvSpPr>
          <p:nvPr/>
        </p:nvSpPr>
        <p:spPr bwMode="auto">
          <a:xfrm>
            <a:off x="6028269" y="1788586"/>
            <a:ext cx="2061633" cy="4110567"/>
          </a:xfrm>
          <a:custGeom>
            <a:avLst/>
            <a:gdLst>
              <a:gd name="T0" fmla="*/ 324 w 326"/>
              <a:gd name="T1" fmla="*/ 617 h 649"/>
              <a:gd name="T2" fmla="*/ 118 w 326"/>
              <a:gd name="T3" fmla="*/ 531 h 649"/>
              <a:gd name="T4" fmla="*/ 32 w 326"/>
              <a:gd name="T5" fmla="*/ 325 h 649"/>
              <a:gd name="T6" fmla="*/ 167 w 326"/>
              <a:gd name="T7" fmla="*/ 78 h 649"/>
              <a:gd name="T8" fmla="*/ 324 w 326"/>
              <a:gd name="T9" fmla="*/ 32 h 649"/>
              <a:gd name="T10" fmla="*/ 326 w 326"/>
              <a:gd name="T11" fmla="*/ 32 h 649"/>
              <a:gd name="T12" fmla="*/ 326 w 326"/>
              <a:gd name="T13" fmla="*/ 0 h 649"/>
              <a:gd name="T14" fmla="*/ 324 w 326"/>
              <a:gd name="T15" fmla="*/ 0 h 649"/>
              <a:gd name="T16" fmla="*/ 150 w 326"/>
              <a:gd name="T17" fmla="*/ 51 h 649"/>
              <a:gd name="T18" fmla="*/ 0 w 326"/>
              <a:gd name="T19" fmla="*/ 325 h 649"/>
              <a:gd name="T20" fmla="*/ 324 w 326"/>
              <a:gd name="T21" fmla="*/ 649 h 649"/>
              <a:gd name="T22" fmla="*/ 326 w 326"/>
              <a:gd name="T23" fmla="*/ 649 h 649"/>
              <a:gd name="T24" fmla="*/ 326 w 326"/>
              <a:gd name="T25" fmla="*/ 617 h 649"/>
              <a:gd name="T26" fmla="*/ 324 w 326"/>
              <a:gd name="T27" fmla="*/ 617 h 64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6"/>
              <a:gd name="T43" fmla="*/ 0 h 649"/>
              <a:gd name="T44" fmla="*/ 326 w 326"/>
              <a:gd name="T45" fmla="*/ 649 h 64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6" h="649">
                <a:moveTo>
                  <a:pt x="324" y="617"/>
                </a:moveTo>
                <a:cubicBezTo>
                  <a:pt x="244" y="617"/>
                  <a:pt x="171" y="584"/>
                  <a:pt x="118" y="531"/>
                </a:cubicBezTo>
                <a:cubicBezTo>
                  <a:pt x="65" y="478"/>
                  <a:pt x="32" y="405"/>
                  <a:pt x="32" y="325"/>
                </a:cubicBezTo>
                <a:cubicBezTo>
                  <a:pt x="32" y="221"/>
                  <a:pt x="86" y="130"/>
                  <a:pt x="167" y="78"/>
                </a:cubicBezTo>
                <a:cubicBezTo>
                  <a:pt x="213" y="49"/>
                  <a:pt x="267" y="32"/>
                  <a:pt x="324" y="32"/>
                </a:cubicBezTo>
                <a:cubicBezTo>
                  <a:pt x="325" y="32"/>
                  <a:pt x="326" y="32"/>
                  <a:pt x="326" y="32"/>
                </a:cubicBezTo>
                <a:cubicBezTo>
                  <a:pt x="326" y="0"/>
                  <a:pt x="326" y="0"/>
                  <a:pt x="326" y="0"/>
                </a:cubicBezTo>
                <a:cubicBezTo>
                  <a:pt x="326" y="0"/>
                  <a:pt x="325" y="0"/>
                  <a:pt x="324" y="0"/>
                </a:cubicBezTo>
                <a:cubicBezTo>
                  <a:pt x="260" y="0"/>
                  <a:pt x="200" y="18"/>
                  <a:pt x="150" y="51"/>
                </a:cubicBezTo>
                <a:cubicBezTo>
                  <a:pt x="59" y="108"/>
                  <a:pt x="0" y="209"/>
                  <a:pt x="0" y="325"/>
                </a:cubicBezTo>
                <a:cubicBezTo>
                  <a:pt x="0" y="504"/>
                  <a:pt x="145" y="649"/>
                  <a:pt x="324" y="649"/>
                </a:cubicBezTo>
                <a:cubicBezTo>
                  <a:pt x="325" y="649"/>
                  <a:pt x="326" y="649"/>
                  <a:pt x="326" y="649"/>
                </a:cubicBezTo>
                <a:cubicBezTo>
                  <a:pt x="326" y="617"/>
                  <a:pt x="326" y="617"/>
                  <a:pt x="326" y="617"/>
                </a:cubicBezTo>
                <a:cubicBezTo>
                  <a:pt x="326" y="617"/>
                  <a:pt x="325" y="617"/>
                  <a:pt x="324" y="617"/>
                </a:cubicBezTo>
                <a:close/>
              </a:path>
            </a:pathLst>
          </a:custGeom>
          <a:solidFill>
            <a:srgbClr val="A6A6A6"/>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103" name="Freeform 217"/>
          <p:cNvSpPr>
            <a:spLocks noChangeArrowheads="1"/>
          </p:cNvSpPr>
          <p:nvPr/>
        </p:nvSpPr>
        <p:spPr bwMode="auto">
          <a:xfrm>
            <a:off x="6350000" y="2309286"/>
            <a:ext cx="1043517" cy="1638300"/>
          </a:xfrm>
          <a:custGeom>
            <a:avLst/>
            <a:gdLst>
              <a:gd name="T0" fmla="*/ 0 w 165"/>
              <a:gd name="T1" fmla="*/ 243 h 259"/>
              <a:gd name="T2" fmla="*/ 9 w 165"/>
              <a:gd name="T3" fmla="*/ 172 h 259"/>
              <a:gd name="T4" fmla="*/ 138 w 165"/>
              <a:gd name="T5" fmla="*/ 4 h 259"/>
              <a:gd name="T6" fmla="*/ 160 w 165"/>
              <a:gd name="T7" fmla="*/ 10 h 259"/>
              <a:gd name="T8" fmla="*/ 154 w 165"/>
              <a:gd name="T9" fmla="*/ 33 h 259"/>
              <a:gd name="T10" fmla="*/ 40 w 165"/>
              <a:gd name="T11" fmla="*/ 181 h 259"/>
              <a:gd name="T12" fmla="*/ 32 w 165"/>
              <a:gd name="T13" fmla="*/ 243 h 259"/>
              <a:gd name="T14" fmla="*/ 16 w 165"/>
              <a:gd name="T15" fmla="*/ 259 h 259"/>
              <a:gd name="T16" fmla="*/ 0 w 165"/>
              <a:gd name="T17" fmla="*/ 243 h 2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5"/>
              <a:gd name="T28" fmla="*/ 0 h 259"/>
              <a:gd name="T29" fmla="*/ 165 w 165"/>
              <a:gd name="T30" fmla="*/ 259 h 25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5" h="259">
                <a:moveTo>
                  <a:pt x="0" y="243"/>
                </a:moveTo>
                <a:cubicBezTo>
                  <a:pt x="0" y="218"/>
                  <a:pt x="3" y="195"/>
                  <a:pt x="9" y="172"/>
                </a:cubicBezTo>
                <a:cubicBezTo>
                  <a:pt x="28" y="100"/>
                  <a:pt x="75" y="40"/>
                  <a:pt x="138" y="4"/>
                </a:cubicBezTo>
                <a:cubicBezTo>
                  <a:pt x="146" y="0"/>
                  <a:pt x="156" y="3"/>
                  <a:pt x="160" y="10"/>
                </a:cubicBezTo>
                <a:cubicBezTo>
                  <a:pt x="165" y="18"/>
                  <a:pt x="162" y="28"/>
                  <a:pt x="154" y="33"/>
                </a:cubicBezTo>
                <a:cubicBezTo>
                  <a:pt x="99" y="64"/>
                  <a:pt x="57" y="117"/>
                  <a:pt x="40" y="181"/>
                </a:cubicBezTo>
                <a:cubicBezTo>
                  <a:pt x="35" y="200"/>
                  <a:pt x="32" y="221"/>
                  <a:pt x="32" y="243"/>
                </a:cubicBezTo>
                <a:cubicBezTo>
                  <a:pt x="32" y="251"/>
                  <a:pt x="25" y="259"/>
                  <a:pt x="16" y="259"/>
                </a:cubicBezTo>
                <a:cubicBezTo>
                  <a:pt x="7" y="259"/>
                  <a:pt x="0" y="251"/>
                  <a:pt x="0" y="243"/>
                </a:cubicBezTo>
                <a:close/>
              </a:path>
            </a:pathLst>
          </a:custGeom>
          <a:solidFill>
            <a:srgbClr val="CF3C27"/>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104" name="Freeform 218"/>
          <p:cNvSpPr>
            <a:spLocks noChangeArrowheads="1"/>
          </p:cNvSpPr>
          <p:nvPr/>
        </p:nvSpPr>
        <p:spPr bwMode="auto">
          <a:xfrm>
            <a:off x="7975602" y="5374217"/>
            <a:ext cx="114300" cy="201083"/>
          </a:xfrm>
          <a:custGeom>
            <a:avLst/>
            <a:gdLst>
              <a:gd name="T0" fmla="*/ 16 w 18"/>
              <a:gd name="T1" fmla="*/ 0 h 32"/>
              <a:gd name="T2" fmla="*/ 0 w 18"/>
              <a:gd name="T3" fmla="*/ 16 h 32"/>
              <a:gd name="T4" fmla="*/ 16 w 18"/>
              <a:gd name="T5" fmla="*/ 32 h 32"/>
              <a:gd name="T6" fmla="*/ 18 w 18"/>
              <a:gd name="T7" fmla="*/ 32 h 32"/>
              <a:gd name="T8" fmla="*/ 18 w 18"/>
              <a:gd name="T9" fmla="*/ 0 h 32"/>
              <a:gd name="T10" fmla="*/ 16 w 18"/>
              <a:gd name="T11" fmla="*/ 0 h 32"/>
              <a:gd name="T12" fmla="*/ 0 60000 65536"/>
              <a:gd name="T13" fmla="*/ 0 60000 65536"/>
              <a:gd name="T14" fmla="*/ 0 60000 65536"/>
              <a:gd name="T15" fmla="*/ 0 60000 65536"/>
              <a:gd name="T16" fmla="*/ 0 60000 65536"/>
              <a:gd name="T17" fmla="*/ 0 60000 65536"/>
              <a:gd name="T18" fmla="*/ 0 w 18"/>
              <a:gd name="T19" fmla="*/ 0 h 32"/>
              <a:gd name="T20" fmla="*/ 18 w 18"/>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8" h="32">
                <a:moveTo>
                  <a:pt x="16" y="0"/>
                </a:moveTo>
                <a:cubicBezTo>
                  <a:pt x="8" y="0"/>
                  <a:pt x="0" y="7"/>
                  <a:pt x="0" y="16"/>
                </a:cubicBezTo>
                <a:cubicBezTo>
                  <a:pt x="0" y="25"/>
                  <a:pt x="8" y="32"/>
                  <a:pt x="16" y="32"/>
                </a:cubicBezTo>
                <a:cubicBezTo>
                  <a:pt x="17" y="32"/>
                  <a:pt x="18" y="32"/>
                  <a:pt x="18" y="32"/>
                </a:cubicBezTo>
                <a:cubicBezTo>
                  <a:pt x="18" y="0"/>
                  <a:pt x="18" y="0"/>
                  <a:pt x="18" y="0"/>
                </a:cubicBezTo>
                <a:cubicBezTo>
                  <a:pt x="18" y="0"/>
                  <a:pt x="17" y="0"/>
                  <a:pt x="16" y="0"/>
                </a:cubicBezTo>
                <a:close/>
              </a:path>
            </a:pathLst>
          </a:custGeom>
          <a:solidFill>
            <a:srgbClr val="CF3C27"/>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105" name="Freeform 219"/>
          <p:cNvSpPr>
            <a:spLocks noChangeArrowheads="1"/>
          </p:cNvSpPr>
          <p:nvPr/>
        </p:nvSpPr>
        <p:spPr bwMode="auto">
          <a:xfrm>
            <a:off x="8089900" y="2791884"/>
            <a:ext cx="95251" cy="201083"/>
          </a:xfrm>
          <a:custGeom>
            <a:avLst/>
            <a:gdLst>
              <a:gd name="T0" fmla="*/ 15 w 15"/>
              <a:gd name="T1" fmla="*/ 16 h 32"/>
              <a:gd name="T2" fmla="*/ 0 w 15"/>
              <a:gd name="T3" fmla="*/ 0 h 32"/>
              <a:gd name="T4" fmla="*/ 0 w 15"/>
              <a:gd name="T5" fmla="*/ 32 h 32"/>
              <a:gd name="T6" fmla="*/ 15 w 15"/>
              <a:gd name="T7" fmla="*/ 16 h 32"/>
              <a:gd name="T8" fmla="*/ 0 60000 65536"/>
              <a:gd name="T9" fmla="*/ 0 60000 65536"/>
              <a:gd name="T10" fmla="*/ 0 60000 65536"/>
              <a:gd name="T11" fmla="*/ 0 60000 65536"/>
              <a:gd name="T12" fmla="*/ 0 w 15"/>
              <a:gd name="T13" fmla="*/ 0 h 32"/>
              <a:gd name="T14" fmla="*/ 15 w 15"/>
              <a:gd name="T15" fmla="*/ 32 h 32"/>
            </a:gdLst>
            <a:ahLst/>
            <a:cxnLst>
              <a:cxn ang="T8">
                <a:pos x="T0" y="T1"/>
              </a:cxn>
              <a:cxn ang="T9">
                <a:pos x="T2" y="T3"/>
              </a:cxn>
              <a:cxn ang="T10">
                <a:pos x="T4" y="T5"/>
              </a:cxn>
              <a:cxn ang="T11">
                <a:pos x="T6" y="T7"/>
              </a:cxn>
            </a:cxnLst>
            <a:rect l="T12" t="T13" r="T14" b="T15"/>
            <a:pathLst>
              <a:path w="15" h="32">
                <a:moveTo>
                  <a:pt x="15" y="16"/>
                </a:moveTo>
                <a:cubicBezTo>
                  <a:pt x="15" y="8"/>
                  <a:pt x="8" y="1"/>
                  <a:pt x="0" y="0"/>
                </a:cubicBezTo>
                <a:cubicBezTo>
                  <a:pt x="0" y="32"/>
                  <a:pt x="0" y="32"/>
                  <a:pt x="0" y="32"/>
                </a:cubicBezTo>
                <a:cubicBezTo>
                  <a:pt x="8" y="31"/>
                  <a:pt x="15" y="24"/>
                  <a:pt x="15" y="16"/>
                </a:cubicBezTo>
                <a:close/>
              </a:path>
            </a:pathLst>
          </a:custGeom>
          <a:solidFill>
            <a:srgbClr val="CF3C27"/>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106" name="Freeform 220"/>
          <p:cNvSpPr>
            <a:spLocks noChangeArrowheads="1"/>
          </p:cNvSpPr>
          <p:nvPr/>
        </p:nvSpPr>
        <p:spPr bwMode="auto">
          <a:xfrm>
            <a:off x="7027335" y="2791884"/>
            <a:ext cx="1062567" cy="2106083"/>
          </a:xfrm>
          <a:custGeom>
            <a:avLst/>
            <a:gdLst>
              <a:gd name="T0" fmla="*/ 166 w 168"/>
              <a:gd name="T1" fmla="*/ 301 h 333"/>
              <a:gd name="T2" fmla="*/ 82 w 168"/>
              <a:gd name="T3" fmla="*/ 271 h 333"/>
              <a:gd name="T4" fmla="*/ 32 w 168"/>
              <a:gd name="T5" fmla="*/ 167 h 333"/>
              <a:gd name="T6" fmla="*/ 42 w 168"/>
              <a:gd name="T7" fmla="*/ 114 h 333"/>
              <a:gd name="T8" fmla="*/ 97 w 168"/>
              <a:gd name="T9" fmla="*/ 52 h 333"/>
              <a:gd name="T10" fmla="*/ 166 w 168"/>
              <a:gd name="T11" fmla="*/ 32 h 333"/>
              <a:gd name="T12" fmla="*/ 168 w 168"/>
              <a:gd name="T13" fmla="*/ 32 h 333"/>
              <a:gd name="T14" fmla="*/ 168 w 168"/>
              <a:gd name="T15" fmla="*/ 0 h 333"/>
              <a:gd name="T16" fmla="*/ 166 w 168"/>
              <a:gd name="T17" fmla="*/ 0 h 333"/>
              <a:gd name="T18" fmla="*/ 80 w 168"/>
              <a:gd name="T19" fmla="*/ 24 h 333"/>
              <a:gd name="T20" fmla="*/ 13 w 168"/>
              <a:gd name="T21" fmla="*/ 102 h 333"/>
              <a:gd name="T22" fmla="*/ 0 w 168"/>
              <a:gd name="T23" fmla="*/ 167 h 333"/>
              <a:gd name="T24" fmla="*/ 62 w 168"/>
              <a:gd name="T25" fmla="*/ 296 h 333"/>
              <a:gd name="T26" fmla="*/ 166 w 168"/>
              <a:gd name="T27" fmla="*/ 333 h 333"/>
              <a:gd name="T28" fmla="*/ 167 w 168"/>
              <a:gd name="T29" fmla="*/ 333 h 333"/>
              <a:gd name="T30" fmla="*/ 168 w 168"/>
              <a:gd name="T31" fmla="*/ 333 h 333"/>
              <a:gd name="T32" fmla="*/ 168 w 168"/>
              <a:gd name="T33" fmla="*/ 301 h 333"/>
              <a:gd name="T34" fmla="*/ 166 w 168"/>
              <a:gd name="T35" fmla="*/ 301 h 33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8"/>
              <a:gd name="T55" fmla="*/ 0 h 333"/>
              <a:gd name="T56" fmla="*/ 168 w 168"/>
              <a:gd name="T57" fmla="*/ 333 h 33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8" h="333">
                <a:moveTo>
                  <a:pt x="166" y="301"/>
                </a:moveTo>
                <a:cubicBezTo>
                  <a:pt x="134" y="301"/>
                  <a:pt x="105" y="290"/>
                  <a:pt x="82" y="271"/>
                </a:cubicBezTo>
                <a:cubicBezTo>
                  <a:pt x="51" y="246"/>
                  <a:pt x="32" y="209"/>
                  <a:pt x="32" y="167"/>
                </a:cubicBezTo>
                <a:cubicBezTo>
                  <a:pt x="32" y="148"/>
                  <a:pt x="36" y="130"/>
                  <a:pt x="42" y="114"/>
                </a:cubicBezTo>
                <a:cubicBezTo>
                  <a:pt x="54" y="88"/>
                  <a:pt x="73" y="66"/>
                  <a:pt x="97" y="52"/>
                </a:cubicBezTo>
                <a:cubicBezTo>
                  <a:pt x="117" y="39"/>
                  <a:pt x="141" y="32"/>
                  <a:pt x="166" y="32"/>
                </a:cubicBezTo>
                <a:cubicBezTo>
                  <a:pt x="167" y="32"/>
                  <a:pt x="168" y="32"/>
                  <a:pt x="168" y="32"/>
                </a:cubicBezTo>
                <a:cubicBezTo>
                  <a:pt x="168" y="0"/>
                  <a:pt x="168" y="0"/>
                  <a:pt x="168" y="0"/>
                </a:cubicBezTo>
                <a:cubicBezTo>
                  <a:pt x="168" y="0"/>
                  <a:pt x="167" y="0"/>
                  <a:pt x="166" y="0"/>
                </a:cubicBezTo>
                <a:cubicBezTo>
                  <a:pt x="135" y="0"/>
                  <a:pt x="105" y="8"/>
                  <a:pt x="80" y="24"/>
                </a:cubicBezTo>
                <a:cubicBezTo>
                  <a:pt x="50" y="42"/>
                  <a:pt x="26" y="69"/>
                  <a:pt x="13" y="102"/>
                </a:cubicBezTo>
                <a:cubicBezTo>
                  <a:pt x="4" y="122"/>
                  <a:pt x="0" y="144"/>
                  <a:pt x="0" y="167"/>
                </a:cubicBezTo>
                <a:cubicBezTo>
                  <a:pt x="0" y="219"/>
                  <a:pt x="24" y="266"/>
                  <a:pt x="62" y="296"/>
                </a:cubicBezTo>
                <a:cubicBezTo>
                  <a:pt x="90" y="320"/>
                  <a:pt x="127" y="333"/>
                  <a:pt x="166" y="333"/>
                </a:cubicBezTo>
                <a:cubicBezTo>
                  <a:pt x="167" y="333"/>
                  <a:pt x="167" y="333"/>
                  <a:pt x="167" y="333"/>
                </a:cubicBezTo>
                <a:cubicBezTo>
                  <a:pt x="167" y="333"/>
                  <a:pt x="168" y="333"/>
                  <a:pt x="168" y="333"/>
                </a:cubicBezTo>
                <a:cubicBezTo>
                  <a:pt x="168" y="301"/>
                  <a:pt x="168" y="301"/>
                  <a:pt x="168" y="301"/>
                </a:cubicBezTo>
                <a:cubicBezTo>
                  <a:pt x="168" y="301"/>
                  <a:pt x="167" y="301"/>
                  <a:pt x="166" y="301"/>
                </a:cubicBezTo>
                <a:close/>
              </a:path>
            </a:pathLst>
          </a:custGeom>
          <a:solidFill>
            <a:srgbClr val="CF3C27"/>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107" name="Freeform 221"/>
          <p:cNvSpPr>
            <a:spLocks noChangeArrowheads="1"/>
          </p:cNvSpPr>
          <p:nvPr/>
        </p:nvSpPr>
        <p:spPr bwMode="auto">
          <a:xfrm>
            <a:off x="6703484" y="2468033"/>
            <a:ext cx="1386416" cy="1481667"/>
          </a:xfrm>
          <a:custGeom>
            <a:avLst/>
            <a:gdLst>
              <a:gd name="T0" fmla="*/ 217 w 219"/>
              <a:gd name="T1" fmla="*/ 0 h 234"/>
              <a:gd name="T2" fmla="*/ 174 w 219"/>
              <a:gd name="T3" fmla="*/ 5 h 234"/>
              <a:gd name="T4" fmla="*/ 59 w 219"/>
              <a:gd name="T5" fmla="*/ 69 h 234"/>
              <a:gd name="T6" fmla="*/ 12 w 219"/>
              <a:gd name="T7" fmla="*/ 149 h 234"/>
              <a:gd name="T8" fmla="*/ 0 w 219"/>
              <a:gd name="T9" fmla="*/ 218 h 234"/>
              <a:gd name="T10" fmla="*/ 17 w 219"/>
              <a:gd name="T11" fmla="*/ 234 h 234"/>
              <a:gd name="T12" fmla="*/ 33 w 219"/>
              <a:gd name="T13" fmla="*/ 218 h 234"/>
              <a:gd name="T14" fmla="*/ 42 w 219"/>
              <a:gd name="T15" fmla="*/ 159 h 234"/>
              <a:gd name="T16" fmla="*/ 82 w 219"/>
              <a:gd name="T17" fmla="*/ 91 h 234"/>
              <a:gd name="T18" fmla="*/ 180 w 219"/>
              <a:gd name="T19" fmla="*/ 37 h 234"/>
              <a:gd name="T20" fmla="*/ 217 w 219"/>
              <a:gd name="T21" fmla="*/ 33 h 234"/>
              <a:gd name="T22" fmla="*/ 219 w 219"/>
              <a:gd name="T23" fmla="*/ 33 h 234"/>
              <a:gd name="T24" fmla="*/ 219 w 219"/>
              <a:gd name="T25" fmla="*/ 0 h 234"/>
              <a:gd name="T26" fmla="*/ 217 w 219"/>
              <a:gd name="T27" fmla="*/ 0 h 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9"/>
              <a:gd name="T43" fmla="*/ 0 h 234"/>
              <a:gd name="T44" fmla="*/ 219 w 219"/>
              <a:gd name="T45" fmla="*/ 234 h 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9" h="234">
                <a:moveTo>
                  <a:pt x="217" y="0"/>
                </a:moveTo>
                <a:cubicBezTo>
                  <a:pt x="203" y="0"/>
                  <a:pt x="188" y="2"/>
                  <a:pt x="174" y="5"/>
                </a:cubicBezTo>
                <a:cubicBezTo>
                  <a:pt x="129" y="14"/>
                  <a:pt x="89" y="37"/>
                  <a:pt x="59" y="69"/>
                </a:cubicBezTo>
                <a:cubicBezTo>
                  <a:pt x="38" y="92"/>
                  <a:pt x="22" y="119"/>
                  <a:pt x="12" y="149"/>
                </a:cubicBezTo>
                <a:cubicBezTo>
                  <a:pt x="4" y="170"/>
                  <a:pt x="0" y="193"/>
                  <a:pt x="0" y="218"/>
                </a:cubicBezTo>
                <a:cubicBezTo>
                  <a:pt x="0" y="226"/>
                  <a:pt x="8" y="234"/>
                  <a:pt x="17" y="234"/>
                </a:cubicBezTo>
                <a:cubicBezTo>
                  <a:pt x="26" y="234"/>
                  <a:pt x="33" y="226"/>
                  <a:pt x="33" y="218"/>
                </a:cubicBezTo>
                <a:cubicBezTo>
                  <a:pt x="33" y="197"/>
                  <a:pt x="36" y="177"/>
                  <a:pt x="42" y="159"/>
                </a:cubicBezTo>
                <a:cubicBezTo>
                  <a:pt x="51" y="134"/>
                  <a:pt x="65" y="111"/>
                  <a:pt x="82" y="91"/>
                </a:cubicBezTo>
                <a:cubicBezTo>
                  <a:pt x="108" y="64"/>
                  <a:pt x="142" y="44"/>
                  <a:pt x="180" y="37"/>
                </a:cubicBezTo>
                <a:cubicBezTo>
                  <a:pt x="192" y="34"/>
                  <a:pt x="205" y="33"/>
                  <a:pt x="217" y="33"/>
                </a:cubicBezTo>
                <a:cubicBezTo>
                  <a:pt x="218" y="33"/>
                  <a:pt x="219" y="33"/>
                  <a:pt x="219" y="33"/>
                </a:cubicBezTo>
                <a:cubicBezTo>
                  <a:pt x="219" y="0"/>
                  <a:pt x="219" y="0"/>
                  <a:pt x="219" y="0"/>
                </a:cubicBezTo>
                <a:cubicBezTo>
                  <a:pt x="219" y="0"/>
                  <a:pt x="218" y="0"/>
                  <a:pt x="217" y="0"/>
                </a:cubicBezTo>
                <a:close/>
              </a:path>
            </a:pathLst>
          </a:custGeom>
          <a:solidFill>
            <a:srgbClr val="A6A6A6"/>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108" name="Freeform 222"/>
          <p:cNvSpPr>
            <a:spLocks noChangeArrowheads="1"/>
          </p:cNvSpPr>
          <p:nvPr/>
        </p:nvSpPr>
        <p:spPr bwMode="auto">
          <a:xfrm>
            <a:off x="7975602" y="5012267"/>
            <a:ext cx="114300" cy="209551"/>
          </a:xfrm>
          <a:custGeom>
            <a:avLst/>
            <a:gdLst>
              <a:gd name="T0" fmla="*/ 16 w 18"/>
              <a:gd name="T1" fmla="*/ 0 h 33"/>
              <a:gd name="T2" fmla="*/ 0 w 18"/>
              <a:gd name="T3" fmla="*/ 16 h 33"/>
              <a:gd name="T4" fmla="*/ 16 w 18"/>
              <a:gd name="T5" fmla="*/ 33 h 33"/>
              <a:gd name="T6" fmla="*/ 18 w 18"/>
              <a:gd name="T7" fmla="*/ 33 h 33"/>
              <a:gd name="T8" fmla="*/ 18 w 18"/>
              <a:gd name="T9" fmla="*/ 0 h 33"/>
              <a:gd name="T10" fmla="*/ 16 w 18"/>
              <a:gd name="T11" fmla="*/ 0 h 33"/>
              <a:gd name="T12" fmla="*/ 0 60000 65536"/>
              <a:gd name="T13" fmla="*/ 0 60000 65536"/>
              <a:gd name="T14" fmla="*/ 0 60000 65536"/>
              <a:gd name="T15" fmla="*/ 0 60000 65536"/>
              <a:gd name="T16" fmla="*/ 0 60000 65536"/>
              <a:gd name="T17" fmla="*/ 0 60000 65536"/>
              <a:gd name="T18" fmla="*/ 0 w 18"/>
              <a:gd name="T19" fmla="*/ 0 h 33"/>
              <a:gd name="T20" fmla="*/ 18 w 18"/>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18" h="33">
                <a:moveTo>
                  <a:pt x="16" y="0"/>
                </a:moveTo>
                <a:cubicBezTo>
                  <a:pt x="8" y="0"/>
                  <a:pt x="0" y="8"/>
                  <a:pt x="0" y="16"/>
                </a:cubicBezTo>
                <a:cubicBezTo>
                  <a:pt x="0" y="25"/>
                  <a:pt x="8" y="33"/>
                  <a:pt x="16" y="33"/>
                </a:cubicBezTo>
                <a:cubicBezTo>
                  <a:pt x="17" y="33"/>
                  <a:pt x="18" y="33"/>
                  <a:pt x="18" y="33"/>
                </a:cubicBezTo>
                <a:cubicBezTo>
                  <a:pt x="18" y="0"/>
                  <a:pt x="18" y="0"/>
                  <a:pt x="18" y="0"/>
                </a:cubicBezTo>
                <a:cubicBezTo>
                  <a:pt x="18" y="0"/>
                  <a:pt x="17" y="0"/>
                  <a:pt x="16" y="0"/>
                </a:cubicBezTo>
                <a:close/>
              </a:path>
            </a:pathLst>
          </a:custGeom>
          <a:solidFill>
            <a:srgbClr val="59ACB4"/>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109" name="Freeform 223"/>
          <p:cNvSpPr>
            <a:spLocks noChangeArrowheads="1"/>
          </p:cNvSpPr>
          <p:nvPr/>
        </p:nvSpPr>
        <p:spPr bwMode="auto">
          <a:xfrm>
            <a:off x="7975602" y="4347635"/>
            <a:ext cx="114300" cy="201084"/>
          </a:xfrm>
          <a:custGeom>
            <a:avLst/>
            <a:gdLst>
              <a:gd name="T0" fmla="*/ 16 w 18"/>
              <a:gd name="T1" fmla="*/ 0 h 32"/>
              <a:gd name="T2" fmla="*/ 0 w 18"/>
              <a:gd name="T3" fmla="*/ 16 h 32"/>
              <a:gd name="T4" fmla="*/ 16 w 18"/>
              <a:gd name="T5" fmla="*/ 32 h 32"/>
              <a:gd name="T6" fmla="*/ 18 w 18"/>
              <a:gd name="T7" fmla="*/ 32 h 32"/>
              <a:gd name="T8" fmla="*/ 18 w 18"/>
              <a:gd name="T9" fmla="*/ 0 h 32"/>
              <a:gd name="T10" fmla="*/ 16 w 18"/>
              <a:gd name="T11" fmla="*/ 0 h 32"/>
              <a:gd name="T12" fmla="*/ 0 60000 65536"/>
              <a:gd name="T13" fmla="*/ 0 60000 65536"/>
              <a:gd name="T14" fmla="*/ 0 60000 65536"/>
              <a:gd name="T15" fmla="*/ 0 60000 65536"/>
              <a:gd name="T16" fmla="*/ 0 60000 65536"/>
              <a:gd name="T17" fmla="*/ 0 60000 65536"/>
              <a:gd name="T18" fmla="*/ 0 w 18"/>
              <a:gd name="T19" fmla="*/ 0 h 32"/>
              <a:gd name="T20" fmla="*/ 18 w 18"/>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8" h="32">
                <a:moveTo>
                  <a:pt x="16" y="0"/>
                </a:moveTo>
                <a:cubicBezTo>
                  <a:pt x="8" y="0"/>
                  <a:pt x="0" y="7"/>
                  <a:pt x="0" y="16"/>
                </a:cubicBezTo>
                <a:cubicBezTo>
                  <a:pt x="0" y="25"/>
                  <a:pt x="8" y="32"/>
                  <a:pt x="16" y="32"/>
                </a:cubicBezTo>
                <a:cubicBezTo>
                  <a:pt x="17" y="32"/>
                  <a:pt x="18" y="32"/>
                  <a:pt x="18" y="32"/>
                </a:cubicBezTo>
                <a:cubicBezTo>
                  <a:pt x="18" y="0"/>
                  <a:pt x="18" y="0"/>
                  <a:pt x="18" y="0"/>
                </a:cubicBezTo>
                <a:cubicBezTo>
                  <a:pt x="18" y="0"/>
                  <a:pt x="17" y="0"/>
                  <a:pt x="16" y="0"/>
                </a:cubicBezTo>
                <a:close/>
              </a:path>
            </a:pathLst>
          </a:custGeom>
          <a:solidFill>
            <a:srgbClr val="CF3C27"/>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110" name="Freeform 224"/>
          <p:cNvSpPr>
            <a:spLocks noChangeArrowheads="1"/>
          </p:cNvSpPr>
          <p:nvPr/>
        </p:nvSpPr>
        <p:spPr bwMode="auto">
          <a:xfrm>
            <a:off x="7374469" y="3139017"/>
            <a:ext cx="715433" cy="1049867"/>
          </a:xfrm>
          <a:custGeom>
            <a:avLst/>
            <a:gdLst>
              <a:gd name="T0" fmla="*/ 111 w 113"/>
              <a:gd name="T1" fmla="*/ 0 h 166"/>
              <a:gd name="T2" fmla="*/ 45 w 113"/>
              <a:gd name="T3" fmla="*/ 22 h 166"/>
              <a:gd name="T4" fmla="*/ 0 w 113"/>
              <a:gd name="T5" fmla="*/ 112 h 166"/>
              <a:gd name="T6" fmla="*/ 8 w 113"/>
              <a:gd name="T7" fmla="*/ 153 h 166"/>
              <a:gd name="T8" fmla="*/ 29 w 113"/>
              <a:gd name="T9" fmla="*/ 162 h 166"/>
              <a:gd name="T10" fmla="*/ 38 w 113"/>
              <a:gd name="T11" fmla="*/ 141 h 166"/>
              <a:gd name="T12" fmla="*/ 32 w 113"/>
              <a:gd name="T13" fmla="*/ 112 h 166"/>
              <a:gd name="T14" fmla="*/ 64 w 113"/>
              <a:gd name="T15" fmla="*/ 48 h 166"/>
              <a:gd name="T16" fmla="*/ 111 w 113"/>
              <a:gd name="T17" fmla="*/ 32 h 166"/>
              <a:gd name="T18" fmla="*/ 113 w 113"/>
              <a:gd name="T19" fmla="*/ 32 h 166"/>
              <a:gd name="T20" fmla="*/ 113 w 113"/>
              <a:gd name="T21" fmla="*/ 0 h 166"/>
              <a:gd name="T22" fmla="*/ 111 w 113"/>
              <a:gd name="T23" fmla="*/ 0 h 16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3"/>
              <a:gd name="T37" fmla="*/ 0 h 166"/>
              <a:gd name="T38" fmla="*/ 113 w 113"/>
              <a:gd name="T39" fmla="*/ 166 h 16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3" h="166">
                <a:moveTo>
                  <a:pt x="111" y="0"/>
                </a:moveTo>
                <a:cubicBezTo>
                  <a:pt x="87" y="0"/>
                  <a:pt x="64" y="8"/>
                  <a:pt x="45" y="22"/>
                </a:cubicBezTo>
                <a:cubicBezTo>
                  <a:pt x="18" y="42"/>
                  <a:pt x="0" y="75"/>
                  <a:pt x="0" y="112"/>
                </a:cubicBezTo>
                <a:cubicBezTo>
                  <a:pt x="0" y="126"/>
                  <a:pt x="3" y="140"/>
                  <a:pt x="8" y="153"/>
                </a:cubicBezTo>
                <a:cubicBezTo>
                  <a:pt x="11" y="162"/>
                  <a:pt x="21" y="166"/>
                  <a:pt x="29" y="162"/>
                </a:cubicBezTo>
                <a:cubicBezTo>
                  <a:pt x="37" y="159"/>
                  <a:pt x="41" y="150"/>
                  <a:pt x="38" y="141"/>
                </a:cubicBezTo>
                <a:cubicBezTo>
                  <a:pt x="34" y="132"/>
                  <a:pt x="32" y="122"/>
                  <a:pt x="32" y="112"/>
                </a:cubicBezTo>
                <a:cubicBezTo>
                  <a:pt x="32" y="85"/>
                  <a:pt x="45" y="62"/>
                  <a:pt x="64" y="48"/>
                </a:cubicBezTo>
                <a:cubicBezTo>
                  <a:pt x="78" y="38"/>
                  <a:pt x="94" y="32"/>
                  <a:pt x="111" y="32"/>
                </a:cubicBezTo>
                <a:cubicBezTo>
                  <a:pt x="112" y="32"/>
                  <a:pt x="113" y="32"/>
                  <a:pt x="113" y="32"/>
                </a:cubicBezTo>
                <a:cubicBezTo>
                  <a:pt x="113" y="0"/>
                  <a:pt x="113" y="0"/>
                  <a:pt x="113" y="0"/>
                </a:cubicBezTo>
                <a:cubicBezTo>
                  <a:pt x="113" y="0"/>
                  <a:pt x="112" y="0"/>
                  <a:pt x="111" y="0"/>
                </a:cubicBezTo>
                <a:close/>
              </a:path>
            </a:pathLst>
          </a:custGeom>
          <a:solidFill>
            <a:srgbClr val="CF3C27"/>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111" name="Freeform 225"/>
          <p:cNvSpPr>
            <a:spLocks noChangeArrowheads="1"/>
          </p:cNvSpPr>
          <p:nvPr/>
        </p:nvSpPr>
        <p:spPr bwMode="auto">
          <a:xfrm>
            <a:off x="7708900" y="3473451"/>
            <a:ext cx="381000" cy="738716"/>
          </a:xfrm>
          <a:custGeom>
            <a:avLst/>
            <a:gdLst>
              <a:gd name="T0" fmla="*/ 58 w 60"/>
              <a:gd name="T1" fmla="*/ 0 h 117"/>
              <a:gd name="T2" fmla="*/ 0 w 60"/>
              <a:gd name="T3" fmla="*/ 59 h 117"/>
              <a:gd name="T4" fmla="*/ 58 w 60"/>
              <a:gd name="T5" fmla="*/ 117 h 117"/>
              <a:gd name="T6" fmla="*/ 60 w 60"/>
              <a:gd name="T7" fmla="*/ 117 h 117"/>
              <a:gd name="T8" fmla="*/ 60 w 60"/>
              <a:gd name="T9" fmla="*/ 0 h 117"/>
              <a:gd name="T10" fmla="*/ 58 w 60"/>
              <a:gd name="T11" fmla="*/ 0 h 117"/>
              <a:gd name="T12" fmla="*/ 0 60000 65536"/>
              <a:gd name="T13" fmla="*/ 0 60000 65536"/>
              <a:gd name="T14" fmla="*/ 0 60000 65536"/>
              <a:gd name="T15" fmla="*/ 0 60000 65536"/>
              <a:gd name="T16" fmla="*/ 0 60000 65536"/>
              <a:gd name="T17" fmla="*/ 0 60000 65536"/>
              <a:gd name="T18" fmla="*/ 0 w 60"/>
              <a:gd name="T19" fmla="*/ 0 h 117"/>
              <a:gd name="T20" fmla="*/ 60 w 60"/>
              <a:gd name="T21" fmla="*/ 117 h 117"/>
            </a:gdLst>
            <a:ahLst/>
            <a:cxnLst>
              <a:cxn ang="T12">
                <a:pos x="T0" y="T1"/>
              </a:cxn>
              <a:cxn ang="T13">
                <a:pos x="T2" y="T3"/>
              </a:cxn>
              <a:cxn ang="T14">
                <a:pos x="T4" y="T5"/>
              </a:cxn>
              <a:cxn ang="T15">
                <a:pos x="T6" y="T7"/>
              </a:cxn>
              <a:cxn ang="T16">
                <a:pos x="T8" y="T9"/>
              </a:cxn>
              <a:cxn ang="T17">
                <a:pos x="T10" y="T11"/>
              </a:cxn>
            </a:cxnLst>
            <a:rect l="T18" t="T19" r="T20" b="T21"/>
            <a:pathLst>
              <a:path w="60" h="117">
                <a:moveTo>
                  <a:pt x="58" y="0"/>
                </a:moveTo>
                <a:cubicBezTo>
                  <a:pt x="26" y="0"/>
                  <a:pt x="0" y="26"/>
                  <a:pt x="0" y="59"/>
                </a:cubicBezTo>
                <a:cubicBezTo>
                  <a:pt x="0" y="91"/>
                  <a:pt x="26" y="117"/>
                  <a:pt x="58" y="117"/>
                </a:cubicBezTo>
                <a:cubicBezTo>
                  <a:pt x="59" y="117"/>
                  <a:pt x="60" y="117"/>
                  <a:pt x="60" y="117"/>
                </a:cubicBezTo>
                <a:cubicBezTo>
                  <a:pt x="60" y="0"/>
                  <a:pt x="60" y="0"/>
                  <a:pt x="60" y="0"/>
                </a:cubicBezTo>
                <a:cubicBezTo>
                  <a:pt x="60" y="0"/>
                  <a:pt x="59" y="0"/>
                  <a:pt x="58" y="0"/>
                </a:cubicBezTo>
                <a:close/>
              </a:path>
            </a:pathLst>
          </a:custGeom>
          <a:solidFill>
            <a:srgbClr val="7F7F7F"/>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12" name="Oval 226"/>
          <p:cNvSpPr>
            <a:spLocks noChangeArrowheads="1"/>
          </p:cNvSpPr>
          <p:nvPr/>
        </p:nvSpPr>
        <p:spPr bwMode="auto">
          <a:xfrm>
            <a:off x="8007351" y="1828800"/>
            <a:ext cx="127000" cy="127000"/>
          </a:xfrm>
          <a:prstGeom prst="ellipse">
            <a:avLst/>
          </a:prstGeom>
          <a:solidFill>
            <a:srgbClr val="EEEEEE"/>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13" name="Oval 227"/>
          <p:cNvSpPr>
            <a:spLocks noChangeArrowheads="1"/>
          </p:cNvSpPr>
          <p:nvPr/>
        </p:nvSpPr>
        <p:spPr bwMode="auto">
          <a:xfrm>
            <a:off x="7203017" y="2360084"/>
            <a:ext cx="127000" cy="133349"/>
          </a:xfrm>
          <a:prstGeom prst="ellipse">
            <a:avLst/>
          </a:prstGeom>
          <a:solidFill>
            <a:srgbClr val="EEEEEE"/>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14" name="Oval 228"/>
          <p:cNvSpPr>
            <a:spLocks noChangeArrowheads="1"/>
          </p:cNvSpPr>
          <p:nvPr/>
        </p:nvSpPr>
        <p:spPr bwMode="auto">
          <a:xfrm>
            <a:off x="8001002" y="2834217"/>
            <a:ext cx="131233" cy="124883"/>
          </a:xfrm>
          <a:prstGeom prst="ellipse">
            <a:avLst/>
          </a:prstGeom>
          <a:solidFill>
            <a:srgbClr val="EEEEEE"/>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15" name="Oval 229"/>
          <p:cNvSpPr>
            <a:spLocks noChangeArrowheads="1"/>
          </p:cNvSpPr>
          <p:nvPr/>
        </p:nvSpPr>
        <p:spPr bwMode="auto">
          <a:xfrm>
            <a:off x="7450667" y="4000502"/>
            <a:ext cx="127000" cy="124884"/>
          </a:xfrm>
          <a:prstGeom prst="ellipse">
            <a:avLst/>
          </a:prstGeom>
          <a:solidFill>
            <a:srgbClr val="EEEEEE"/>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16" name="Oval 230"/>
          <p:cNvSpPr>
            <a:spLocks noChangeArrowheads="1"/>
          </p:cNvSpPr>
          <p:nvPr/>
        </p:nvSpPr>
        <p:spPr bwMode="auto">
          <a:xfrm>
            <a:off x="8030635" y="3721102"/>
            <a:ext cx="129117" cy="133351"/>
          </a:xfrm>
          <a:prstGeom prst="ellipse">
            <a:avLst/>
          </a:prstGeom>
          <a:solidFill>
            <a:srgbClr val="EEEEEE"/>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17" name="Oval 231"/>
          <p:cNvSpPr>
            <a:spLocks noChangeArrowheads="1"/>
          </p:cNvSpPr>
          <p:nvPr/>
        </p:nvSpPr>
        <p:spPr bwMode="auto">
          <a:xfrm>
            <a:off x="8970435" y="3790951"/>
            <a:ext cx="124884" cy="124883"/>
          </a:xfrm>
          <a:prstGeom prst="ellipse">
            <a:avLst/>
          </a:prstGeom>
          <a:solidFill>
            <a:srgbClr val="EEEEEE"/>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18" name="Oval 232"/>
          <p:cNvSpPr>
            <a:spLocks noChangeArrowheads="1"/>
          </p:cNvSpPr>
          <p:nvPr/>
        </p:nvSpPr>
        <p:spPr bwMode="auto">
          <a:xfrm>
            <a:off x="8030633" y="5054602"/>
            <a:ext cx="135467" cy="133351"/>
          </a:xfrm>
          <a:prstGeom prst="ellipse">
            <a:avLst/>
          </a:prstGeom>
          <a:solidFill>
            <a:srgbClr val="EEEEEE"/>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19" name="Oval 233"/>
          <p:cNvSpPr>
            <a:spLocks noChangeArrowheads="1"/>
          </p:cNvSpPr>
          <p:nvPr/>
        </p:nvSpPr>
        <p:spPr bwMode="auto">
          <a:xfrm>
            <a:off x="8030633" y="5410200"/>
            <a:ext cx="135467" cy="127000"/>
          </a:xfrm>
          <a:prstGeom prst="ellipse">
            <a:avLst/>
          </a:prstGeom>
          <a:solidFill>
            <a:srgbClr val="EEEEEE"/>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20" name="Oval 234"/>
          <p:cNvSpPr>
            <a:spLocks noChangeArrowheads="1"/>
          </p:cNvSpPr>
          <p:nvPr/>
        </p:nvSpPr>
        <p:spPr bwMode="auto">
          <a:xfrm>
            <a:off x="9975851" y="3790951"/>
            <a:ext cx="127000" cy="124883"/>
          </a:xfrm>
          <a:prstGeom prst="ellipse">
            <a:avLst/>
          </a:prstGeom>
          <a:solidFill>
            <a:srgbClr val="EEEEEE"/>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21" name="Oval 235"/>
          <p:cNvSpPr>
            <a:spLocks noChangeArrowheads="1"/>
          </p:cNvSpPr>
          <p:nvPr/>
        </p:nvSpPr>
        <p:spPr bwMode="auto">
          <a:xfrm>
            <a:off x="9002184" y="2480735"/>
            <a:ext cx="124883" cy="124884"/>
          </a:xfrm>
          <a:prstGeom prst="ellipse">
            <a:avLst/>
          </a:prstGeom>
          <a:solidFill>
            <a:srgbClr val="EEEEEE"/>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22" name="Oval 236"/>
          <p:cNvSpPr>
            <a:spLocks noChangeArrowheads="1"/>
          </p:cNvSpPr>
          <p:nvPr/>
        </p:nvSpPr>
        <p:spPr bwMode="auto">
          <a:xfrm>
            <a:off x="8013702" y="4389967"/>
            <a:ext cx="124884" cy="129117"/>
          </a:xfrm>
          <a:prstGeom prst="ellipse">
            <a:avLst/>
          </a:prstGeom>
          <a:solidFill>
            <a:srgbClr val="EEEEEE"/>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23" name="Oval 237"/>
          <p:cNvSpPr>
            <a:spLocks noChangeArrowheads="1"/>
          </p:cNvSpPr>
          <p:nvPr/>
        </p:nvSpPr>
        <p:spPr bwMode="auto">
          <a:xfrm>
            <a:off x="6739467" y="3759202"/>
            <a:ext cx="135467" cy="133351"/>
          </a:xfrm>
          <a:prstGeom prst="ellipse">
            <a:avLst/>
          </a:prstGeom>
          <a:solidFill>
            <a:srgbClr val="EEEEEE"/>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24" name="Oval 238"/>
          <p:cNvSpPr>
            <a:spLocks noChangeArrowheads="1"/>
          </p:cNvSpPr>
          <p:nvPr/>
        </p:nvSpPr>
        <p:spPr bwMode="auto">
          <a:xfrm>
            <a:off x="6385984" y="3763435"/>
            <a:ext cx="133349" cy="129117"/>
          </a:xfrm>
          <a:prstGeom prst="ellipse">
            <a:avLst/>
          </a:prstGeom>
          <a:solidFill>
            <a:srgbClr val="EEEEEE"/>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25" name="Oval 242"/>
          <p:cNvSpPr>
            <a:spLocks noChangeArrowheads="1"/>
          </p:cNvSpPr>
          <p:nvPr/>
        </p:nvSpPr>
        <p:spPr bwMode="auto">
          <a:xfrm>
            <a:off x="2446867" y="4965700"/>
            <a:ext cx="510117" cy="510117"/>
          </a:xfrm>
          <a:prstGeom prst="ellipse">
            <a:avLst/>
          </a:prstGeom>
          <a:solidFill>
            <a:srgbClr val="59ACB4"/>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126" name="Oval 243"/>
          <p:cNvSpPr>
            <a:spLocks noChangeArrowheads="1"/>
          </p:cNvSpPr>
          <p:nvPr/>
        </p:nvSpPr>
        <p:spPr bwMode="auto">
          <a:xfrm>
            <a:off x="2614084" y="4152902"/>
            <a:ext cx="855133" cy="853017"/>
          </a:xfrm>
          <a:prstGeom prst="ellipse">
            <a:avLst/>
          </a:prstGeom>
          <a:solidFill>
            <a:srgbClr val="A6A6A6"/>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127" name="Oval 244"/>
          <p:cNvSpPr>
            <a:spLocks noChangeArrowheads="1"/>
          </p:cNvSpPr>
          <p:nvPr/>
        </p:nvSpPr>
        <p:spPr bwMode="auto">
          <a:xfrm>
            <a:off x="2228851" y="3208867"/>
            <a:ext cx="1128183" cy="1126067"/>
          </a:xfrm>
          <a:prstGeom prst="ellipse">
            <a:avLst/>
          </a:prstGeom>
          <a:solidFill>
            <a:srgbClr val="CF3C27"/>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128" name="Oval 245"/>
          <p:cNvSpPr>
            <a:spLocks noChangeArrowheads="1"/>
          </p:cNvSpPr>
          <p:nvPr/>
        </p:nvSpPr>
        <p:spPr bwMode="auto">
          <a:xfrm>
            <a:off x="3930651" y="3583517"/>
            <a:ext cx="203200" cy="203200"/>
          </a:xfrm>
          <a:prstGeom prst="ellipse">
            <a:avLst/>
          </a:prstGeom>
          <a:solidFill>
            <a:srgbClr val="BFBFBF"/>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29" name="Oval 247"/>
          <p:cNvSpPr>
            <a:spLocks noChangeArrowheads="1"/>
          </p:cNvSpPr>
          <p:nvPr/>
        </p:nvSpPr>
        <p:spPr bwMode="auto">
          <a:xfrm>
            <a:off x="3776136" y="2093384"/>
            <a:ext cx="690033" cy="677333"/>
          </a:xfrm>
          <a:prstGeom prst="ellipse">
            <a:avLst/>
          </a:prstGeom>
          <a:solidFill>
            <a:srgbClr val="CF3C27"/>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130" name="Oval 249"/>
          <p:cNvSpPr>
            <a:spLocks noChangeArrowheads="1"/>
          </p:cNvSpPr>
          <p:nvPr/>
        </p:nvSpPr>
        <p:spPr bwMode="auto">
          <a:xfrm>
            <a:off x="2046819" y="2025651"/>
            <a:ext cx="321733" cy="321733"/>
          </a:xfrm>
          <a:prstGeom prst="ellipse">
            <a:avLst/>
          </a:prstGeom>
          <a:solidFill>
            <a:srgbClr val="BFBFBF"/>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31" name="Oval 251"/>
          <p:cNvSpPr>
            <a:spLocks noChangeArrowheads="1"/>
          </p:cNvSpPr>
          <p:nvPr/>
        </p:nvSpPr>
        <p:spPr bwMode="auto">
          <a:xfrm>
            <a:off x="2241551" y="4237567"/>
            <a:ext cx="203200" cy="203200"/>
          </a:xfrm>
          <a:prstGeom prst="ellipse">
            <a:avLst/>
          </a:prstGeom>
          <a:solidFill>
            <a:srgbClr val="BFBFBF"/>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32" name="Oval 253"/>
          <p:cNvSpPr>
            <a:spLocks noChangeArrowheads="1"/>
          </p:cNvSpPr>
          <p:nvPr/>
        </p:nvSpPr>
        <p:spPr bwMode="auto">
          <a:xfrm>
            <a:off x="2925235" y="1217084"/>
            <a:ext cx="184151" cy="184149"/>
          </a:xfrm>
          <a:prstGeom prst="ellipse">
            <a:avLst/>
          </a:prstGeom>
          <a:solidFill>
            <a:srgbClr val="BFBFBF"/>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33" name="Oval 400"/>
          <p:cNvSpPr>
            <a:spLocks noChangeArrowheads="1"/>
          </p:cNvSpPr>
          <p:nvPr/>
        </p:nvSpPr>
        <p:spPr bwMode="auto">
          <a:xfrm>
            <a:off x="4597400" y="3549653"/>
            <a:ext cx="143933" cy="146049"/>
          </a:xfrm>
          <a:prstGeom prst="ellipse">
            <a:avLst/>
          </a:prstGeom>
          <a:solidFill>
            <a:srgbClr val="BFBFBF"/>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34" name="Oval 403"/>
          <p:cNvSpPr>
            <a:spLocks noChangeArrowheads="1"/>
          </p:cNvSpPr>
          <p:nvPr/>
        </p:nvSpPr>
        <p:spPr bwMode="auto">
          <a:xfrm>
            <a:off x="2673351" y="2108202"/>
            <a:ext cx="1352549" cy="1358900"/>
          </a:xfrm>
          <a:prstGeom prst="ellipse">
            <a:avLst/>
          </a:prstGeom>
          <a:solidFill>
            <a:srgbClr val="A6A6A6"/>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135" name="Rectangle 511"/>
          <p:cNvSpPr>
            <a:spLocks noChangeArrowheads="1"/>
          </p:cNvSpPr>
          <p:nvPr/>
        </p:nvSpPr>
        <p:spPr bwMode="auto">
          <a:xfrm>
            <a:off x="3697819" y="3814235"/>
            <a:ext cx="397933" cy="956733"/>
          </a:xfrm>
          <a:prstGeom prst="rect">
            <a:avLst/>
          </a:prstGeom>
          <a:solidFill>
            <a:srgbClr val="F6F6F6"/>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36" name="Freeform 514"/>
          <p:cNvSpPr>
            <a:spLocks noChangeArrowheads="1"/>
          </p:cNvSpPr>
          <p:nvPr/>
        </p:nvSpPr>
        <p:spPr bwMode="auto">
          <a:xfrm>
            <a:off x="3886202" y="3814233"/>
            <a:ext cx="88900" cy="110067"/>
          </a:xfrm>
          <a:custGeom>
            <a:avLst/>
            <a:gdLst>
              <a:gd name="T0" fmla="*/ 0 w 14"/>
              <a:gd name="T1" fmla="*/ 0 h 17"/>
              <a:gd name="T2" fmla="*/ 0 w 14"/>
              <a:gd name="T3" fmla="*/ 0 h 17"/>
              <a:gd name="T4" fmla="*/ 12 w 14"/>
              <a:gd name="T5" fmla="*/ 11 h 17"/>
              <a:gd name="T6" fmla="*/ 14 w 14"/>
              <a:gd name="T7" fmla="*/ 17 h 17"/>
              <a:gd name="T8" fmla="*/ 12 w 14"/>
              <a:gd name="T9" fmla="*/ 11 h 17"/>
              <a:gd name="T10" fmla="*/ 0 w 14"/>
              <a:gd name="T11" fmla="*/ 0 h 17"/>
              <a:gd name="T12" fmla="*/ 0 60000 65536"/>
              <a:gd name="T13" fmla="*/ 0 60000 65536"/>
              <a:gd name="T14" fmla="*/ 0 60000 65536"/>
              <a:gd name="T15" fmla="*/ 0 60000 65536"/>
              <a:gd name="T16" fmla="*/ 0 60000 65536"/>
              <a:gd name="T17" fmla="*/ 0 60000 65536"/>
              <a:gd name="T18" fmla="*/ 0 w 14"/>
              <a:gd name="T19" fmla="*/ 0 h 17"/>
              <a:gd name="T20" fmla="*/ 14 w 14"/>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4" h="17">
                <a:moveTo>
                  <a:pt x="0" y="0"/>
                </a:moveTo>
                <a:cubicBezTo>
                  <a:pt x="0" y="0"/>
                  <a:pt x="0" y="0"/>
                  <a:pt x="0" y="0"/>
                </a:cubicBezTo>
                <a:cubicBezTo>
                  <a:pt x="12" y="11"/>
                  <a:pt x="12" y="11"/>
                  <a:pt x="12" y="11"/>
                </a:cubicBezTo>
                <a:cubicBezTo>
                  <a:pt x="13" y="13"/>
                  <a:pt x="14" y="15"/>
                  <a:pt x="14" y="17"/>
                </a:cubicBezTo>
                <a:cubicBezTo>
                  <a:pt x="14" y="15"/>
                  <a:pt x="13" y="13"/>
                  <a:pt x="12" y="11"/>
                </a:cubicBezTo>
                <a:cubicBezTo>
                  <a:pt x="0" y="0"/>
                  <a:pt x="0" y="0"/>
                  <a:pt x="0" y="0"/>
                </a:cubicBezTo>
              </a:path>
            </a:pathLst>
          </a:custGeom>
          <a:solidFill>
            <a:srgbClr val="313131"/>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37" name="Oval 516"/>
          <p:cNvSpPr>
            <a:spLocks noChangeArrowheads="1"/>
          </p:cNvSpPr>
          <p:nvPr/>
        </p:nvSpPr>
        <p:spPr bwMode="auto">
          <a:xfrm>
            <a:off x="3742267" y="3795184"/>
            <a:ext cx="61384" cy="65616"/>
          </a:xfrm>
          <a:prstGeom prst="ellipse">
            <a:avLst/>
          </a:prstGeom>
          <a:solidFill>
            <a:srgbClr val="EEEEEE"/>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38" name="直接连接符 7"/>
          <p:cNvSpPr>
            <a:spLocks noChangeShapeType="1"/>
          </p:cNvSpPr>
          <p:nvPr/>
        </p:nvSpPr>
        <p:spPr bwMode="auto">
          <a:xfrm flipV="1">
            <a:off x="3975100" y="1892300"/>
            <a:ext cx="4032251" cy="1145117"/>
          </a:xfrm>
          <a:prstGeom prst="line">
            <a:avLst/>
          </a:prstGeom>
          <a:noFill/>
          <a:ln w="15875" cap="flat" cmpd="sng">
            <a:solidFill>
              <a:srgbClr val="7F7F7F"/>
            </a:solidFill>
            <a:prstDash val="dash"/>
            <a:bevel/>
          </a:ln>
        </p:spPr>
        <p:txBody>
          <a:bodyPr/>
          <a:lstStyle/>
          <a:p>
            <a:pPr defTabSz="914377"/>
            <a:endParaRPr lang="zh-CN" altLang="en-US" sz="2400">
              <a:solidFill>
                <a:prstClr val="black"/>
              </a:solidFill>
            </a:endParaRPr>
          </a:p>
        </p:txBody>
      </p:sp>
      <p:sp>
        <p:nvSpPr>
          <p:cNvPr id="139" name="直接连接符 559"/>
          <p:cNvSpPr>
            <a:spLocks noChangeShapeType="1"/>
          </p:cNvSpPr>
          <p:nvPr/>
        </p:nvSpPr>
        <p:spPr bwMode="auto">
          <a:xfrm flipV="1">
            <a:off x="3340100" y="3873502"/>
            <a:ext cx="3067051" cy="65617"/>
          </a:xfrm>
          <a:prstGeom prst="line">
            <a:avLst/>
          </a:prstGeom>
          <a:noFill/>
          <a:ln w="15875" cap="flat" cmpd="sng">
            <a:solidFill>
              <a:srgbClr val="7F7F7F"/>
            </a:solidFill>
            <a:prstDash val="dash"/>
            <a:bevel/>
          </a:ln>
        </p:spPr>
        <p:txBody>
          <a:bodyPr/>
          <a:lstStyle/>
          <a:p>
            <a:pPr defTabSz="914377"/>
            <a:endParaRPr lang="zh-CN" altLang="en-US" sz="2400">
              <a:solidFill>
                <a:prstClr val="black"/>
              </a:solidFill>
            </a:endParaRPr>
          </a:p>
        </p:txBody>
      </p:sp>
      <p:sp>
        <p:nvSpPr>
          <p:cNvPr id="140" name="直接连接符 561"/>
          <p:cNvSpPr>
            <a:spLocks noChangeShapeType="1"/>
          </p:cNvSpPr>
          <p:nvPr/>
        </p:nvSpPr>
        <p:spPr bwMode="auto">
          <a:xfrm>
            <a:off x="3439584" y="4707467"/>
            <a:ext cx="4536016" cy="406400"/>
          </a:xfrm>
          <a:prstGeom prst="line">
            <a:avLst/>
          </a:prstGeom>
          <a:noFill/>
          <a:ln w="15875" cap="flat" cmpd="sng">
            <a:solidFill>
              <a:srgbClr val="7F7F7F"/>
            </a:solidFill>
            <a:prstDash val="dash"/>
            <a:bevel/>
          </a:ln>
        </p:spPr>
        <p:txBody>
          <a:bodyPr/>
          <a:lstStyle/>
          <a:p>
            <a:pPr defTabSz="914377"/>
            <a:endParaRPr lang="zh-CN" altLang="en-US" sz="2400">
              <a:solidFill>
                <a:prstClr val="black"/>
              </a:solidFill>
            </a:endParaRPr>
          </a:p>
        </p:txBody>
      </p:sp>
      <p:cxnSp>
        <p:nvCxnSpPr>
          <p:cNvPr id="141" name="直接连接符 564"/>
          <p:cNvCxnSpPr>
            <a:cxnSpLocks noChangeShapeType="1"/>
            <a:stCxn id="125" idx="6"/>
            <a:endCxn id="98" idx="1"/>
          </p:cNvCxnSpPr>
          <p:nvPr/>
        </p:nvCxnSpPr>
        <p:spPr bwMode="auto">
          <a:xfrm flipV="1">
            <a:off x="2956986" y="3848100"/>
            <a:ext cx="5973233" cy="1373717"/>
          </a:xfrm>
          <a:prstGeom prst="line">
            <a:avLst/>
          </a:prstGeom>
          <a:noFill/>
          <a:ln w="15875" cap="flat" cmpd="sng">
            <a:solidFill>
              <a:srgbClr val="7F7F7F"/>
            </a:solidFill>
            <a:prstDash val="dash"/>
            <a:bevel/>
          </a:ln>
        </p:spPr>
      </p:cxnSp>
      <p:cxnSp>
        <p:nvCxnSpPr>
          <p:cNvPr id="142" name="直接连接符 567"/>
          <p:cNvCxnSpPr>
            <a:cxnSpLocks noChangeShapeType="1"/>
            <a:stCxn id="129" idx="5"/>
            <a:endCxn id="115" idx="2"/>
          </p:cNvCxnSpPr>
          <p:nvPr/>
        </p:nvCxnSpPr>
        <p:spPr bwMode="auto">
          <a:xfrm>
            <a:off x="4364567" y="2671233"/>
            <a:ext cx="3086100" cy="1390651"/>
          </a:xfrm>
          <a:prstGeom prst="line">
            <a:avLst/>
          </a:prstGeom>
          <a:noFill/>
          <a:ln w="15875" cap="flat" cmpd="sng">
            <a:solidFill>
              <a:srgbClr val="7F7F7F"/>
            </a:solidFill>
            <a:prstDash val="dash"/>
            <a:bevel/>
          </a:ln>
        </p:spPr>
      </p:cxnSp>
      <p:sp>
        <p:nvSpPr>
          <p:cNvPr id="143" name="TextBox 682"/>
          <p:cNvSpPr>
            <a:spLocks noChangeArrowheads="1"/>
          </p:cNvSpPr>
          <p:nvPr/>
        </p:nvSpPr>
        <p:spPr bwMode="auto">
          <a:xfrm>
            <a:off x="2908549" y="2417233"/>
            <a:ext cx="901208" cy="666786"/>
          </a:xfrm>
          <a:prstGeom prst="rect">
            <a:avLst/>
          </a:prstGeom>
          <a:noFill/>
          <a:ln w="9525">
            <a:noFill/>
            <a:miter lim="800000"/>
          </a:ln>
        </p:spPr>
        <p:txBody>
          <a:bodyPr wrap="none">
            <a:spAutoFit/>
          </a:bodyPr>
          <a:lstStyle/>
          <a:p>
            <a:pPr algn="ctr" defTabSz="914377"/>
            <a:r>
              <a:rPr lang="en-US" sz="3733">
                <a:solidFill>
                  <a:prstClr val="white"/>
                </a:solidFill>
                <a:latin typeface="方正中等线简体" pitchFamily="65" charset="-122"/>
                <a:ea typeface="方正中等线简体" pitchFamily="65" charset="-122"/>
              </a:rPr>
              <a:t>78%</a:t>
            </a:r>
            <a:endParaRPr lang="zh-CN" altLang="en-US" sz="3733">
              <a:solidFill>
                <a:prstClr val="white"/>
              </a:solidFill>
              <a:latin typeface="方正中等线简体" pitchFamily="65" charset="-122"/>
              <a:ea typeface="方正中等线简体" pitchFamily="65" charset="-122"/>
            </a:endParaRPr>
          </a:p>
        </p:txBody>
      </p:sp>
      <p:sp>
        <p:nvSpPr>
          <p:cNvPr id="144" name="TextBox 682"/>
          <p:cNvSpPr>
            <a:spLocks noChangeArrowheads="1"/>
          </p:cNvSpPr>
          <p:nvPr/>
        </p:nvSpPr>
        <p:spPr bwMode="auto">
          <a:xfrm>
            <a:off x="2406593" y="3441702"/>
            <a:ext cx="800219" cy="584775"/>
          </a:xfrm>
          <a:prstGeom prst="rect">
            <a:avLst/>
          </a:prstGeom>
          <a:noFill/>
          <a:ln w="9525">
            <a:noFill/>
            <a:miter lim="800000"/>
          </a:ln>
        </p:spPr>
        <p:txBody>
          <a:bodyPr wrap="none">
            <a:spAutoFit/>
          </a:bodyPr>
          <a:lstStyle/>
          <a:p>
            <a:pPr algn="ctr" defTabSz="914377"/>
            <a:r>
              <a:rPr lang="en-US" sz="3200">
                <a:solidFill>
                  <a:prstClr val="white"/>
                </a:solidFill>
                <a:latin typeface="方正中等线简体" pitchFamily="65" charset="-122"/>
                <a:ea typeface="方正中等线简体" pitchFamily="65" charset="-122"/>
              </a:rPr>
              <a:t>59%</a:t>
            </a:r>
            <a:endParaRPr lang="zh-CN" altLang="en-US" sz="3200">
              <a:solidFill>
                <a:prstClr val="white"/>
              </a:solidFill>
              <a:latin typeface="方正中等线简体" pitchFamily="65" charset="-122"/>
              <a:ea typeface="方正中等线简体" pitchFamily="65" charset="-122"/>
            </a:endParaRPr>
          </a:p>
        </p:txBody>
      </p:sp>
      <p:sp>
        <p:nvSpPr>
          <p:cNvPr id="145" name="TextBox 682"/>
          <p:cNvSpPr>
            <a:spLocks noChangeArrowheads="1"/>
          </p:cNvSpPr>
          <p:nvPr/>
        </p:nvSpPr>
        <p:spPr bwMode="auto">
          <a:xfrm>
            <a:off x="2710028" y="4324351"/>
            <a:ext cx="699229" cy="502766"/>
          </a:xfrm>
          <a:prstGeom prst="rect">
            <a:avLst/>
          </a:prstGeom>
          <a:noFill/>
          <a:ln w="9525">
            <a:noFill/>
            <a:miter lim="800000"/>
          </a:ln>
        </p:spPr>
        <p:txBody>
          <a:bodyPr wrap="none">
            <a:spAutoFit/>
          </a:bodyPr>
          <a:lstStyle/>
          <a:p>
            <a:pPr algn="ctr" defTabSz="914377"/>
            <a:r>
              <a:rPr lang="en-US" sz="2667">
                <a:solidFill>
                  <a:prstClr val="white"/>
                </a:solidFill>
                <a:latin typeface="方正中等线简体" pitchFamily="65" charset="-122"/>
                <a:ea typeface="方正中等线简体" pitchFamily="65" charset="-122"/>
              </a:rPr>
              <a:t>65%</a:t>
            </a:r>
            <a:endParaRPr lang="zh-CN" altLang="en-US" sz="2667">
              <a:solidFill>
                <a:prstClr val="white"/>
              </a:solidFill>
              <a:latin typeface="方正中等线简体" pitchFamily="65" charset="-122"/>
              <a:ea typeface="方正中等线简体" pitchFamily="65" charset="-122"/>
            </a:endParaRPr>
          </a:p>
        </p:txBody>
      </p:sp>
      <p:sp>
        <p:nvSpPr>
          <p:cNvPr id="146" name="TextBox 682"/>
          <p:cNvSpPr>
            <a:spLocks noChangeArrowheads="1"/>
          </p:cNvSpPr>
          <p:nvPr/>
        </p:nvSpPr>
        <p:spPr bwMode="auto">
          <a:xfrm>
            <a:off x="3882642" y="2205567"/>
            <a:ext cx="593432" cy="420564"/>
          </a:xfrm>
          <a:prstGeom prst="rect">
            <a:avLst/>
          </a:prstGeom>
          <a:noFill/>
          <a:ln w="9525">
            <a:noFill/>
            <a:miter lim="800000"/>
          </a:ln>
        </p:spPr>
        <p:txBody>
          <a:bodyPr wrap="none">
            <a:spAutoFit/>
          </a:bodyPr>
          <a:lstStyle/>
          <a:p>
            <a:pPr algn="ctr" defTabSz="914377"/>
            <a:r>
              <a:rPr lang="en-US" sz="2133">
                <a:solidFill>
                  <a:prstClr val="white"/>
                </a:solidFill>
                <a:latin typeface="方正中等线简体" pitchFamily="65" charset="-122"/>
                <a:ea typeface="方正中等线简体" pitchFamily="65" charset="-122"/>
              </a:rPr>
              <a:t>75%</a:t>
            </a:r>
            <a:endParaRPr lang="zh-CN" altLang="en-US" sz="2133">
              <a:solidFill>
                <a:prstClr val="white"/>
              </a:solidFill>
              <a:latin typeface="方正中等线简体" pitchFamily="65" charset="-122"/>
              <a:ea typeface="方正中等线简体" pitchFamily="65" charset="-122"/>
            </a:endParaRPr>
          </a:p>
        </p:txBody>
      </p:sp>
      <p:sp>
        <p:nvSpPr>
          <p:cNvPr id="147" name="TextBox 682"/>
          <p:cNvSpPr>
            <a:spLocks noChangeArrowheads="1"/>
          </p:cNvSpPr>
          <p:nvPr/>
        </p:nvSpPr>
        <p:spPr bwMode="auto">
          <a:xfrm>
            <a:off x="2432429" y="5016500"/>
            <a:ext cx="545342" cy="379656"/>
          </a:xfrm>
          <a:prstGeom prst="rect">
            <a:avLst/>
          </a:prstGeom>
          <a:solidFill>
            <a:srgbClr val="A6A6A6"/>
          </a:solidFill>
          <a:ln w="9525">
            <a:noFill/>
            <a:miter lim="800000"/>
          </a:ln>
        </p:spPr>
        <p:txBody>
          <a:bodyPr wrap="none">
            <a:spAutoFit/>
          </a:bodyPr>
          <a:lstStyle/>
          <a:p>
            <a:pPr algn="ctr" defTabSz="914377"/>
            <a:r>
              <a:rPr lang="en-US" sz="1867">
                <a:solidFill>
                  <a:prstClr val="white"/>
                </a:solidFill>
                <a:latin typeface="方正中等线简体" pitchFamily="65" charset="-122"/>
                <a:ea typeface="方正中等线简体" pitchFamily="65" charset="-122"/>
              </a:rPr>
              <a:t>73%</a:t>
            </a:r>
            <a:endParaRPr lang="zh-CN" altLang="en-US" sz="1867">
              <a:solidFill>
                <a:prstClr val="white"/>
              </a:solidFill>
              <a:latin typeface="方正中等线简体" pitchFamily="65" charset="-122"/>
              <a:ea typeface="方正中等线简体" pitchFamily="65" charset="-122"/>
            </a:endParaRPr>
          </a:p>
        </p:txBody>
      </p:sp>
      <p:sp>
        <p:nvSpPr>
          <p:cNvPr id="148" name="TextBox 582"/>
          <p:cNvSpPr>
            <a:spLocks noChangeArrowheads="1"/>
          </p:cNvSpPr>
          <p:nvPr/>
        </p:nvSpPr>
        <p:spPr bwMode="auto">
          <a:xfrm>
            <a:off x="814917" y="2446867"/>
            <a:ext cx="1550424" cy="502766"/>
          </a:xfrm>
          <a:prstGeom prst="rect">
            <a:avLst/>
          </a:prstGeom>
          <a:noFill/>
          <a:ln w="9525">
            <a:noFill/>
            <a:miter lim="800000"/>
          </a:ln>
        </p:spPr>
        <p:txBody>
          <a:bodyPr wrap="none">
            <a:spAutoFit/>
          </a:bodyPr>
          <a:lstStyle/>
          <a:p>
            <a:pPr defTabSz="914377"/>
            <a:r>
              <a:rPr lang="zh-CN" altLang="en-US" sz="2667" dirty="0">
                <a:solidFill>
                  <a:srgbClr val="1D495D"/>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2400" dirty="0">
              <a:solidFill>
                <a:srgbClr val="1D495D"/>
              </a:solidFill>
            </a:endParaRPr>
          </a:p>
        </p:txBody>
      </p:sp>
      <p:sp>
        <p:nvSpPr>
          <p:cNvPr id="149" name="TextBox 583"/>
          <p:cNvSpPr>
            <a:spLocks noChangeArrowheads="1"/>
          </p:cNvSpPr>
          <p:nvPr/>
        </p:nvSpPr>
        <p:spPr bwMode="auto">
          <a:xfrm>
            <a:off x="605367" y="3513669"/>
            <a:ext cx="1415772" cy="461665"/>
          </a:xfrm>
          <a:prstGeom prst="rect">
            <a:avLst/>
          </a:prstGeom>
          <a:noFill/>
          <a:ln w="9525">
            <a:noFill/>
            <a:miter lim="800000"/>
          </a:ln>
        </p:spPr>
        <p:txBody>
          <a:bodyPr wrap="none">
            <a:spAutoFit/>
          </a:bodyPr>
          <a:lstStyle/>
          <a:p>
            <a:pPr defTabSz="914377"/>
            <a:r>
              <a:rPr lang="zh-CN" altLang="en-US" sz="2400">
                <a:solidFill>
                  <a:srgbClr val="1D495D"/>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2400">
              <a:solidFill>
                <a:srgbClr val="1D495D"/>
              </a:solidFill>
            </a:endParaRPr>
          </a:p>
        </p:txBody>
      </p:sp>
      <p:sp>
        <p:nvSpPr>
          <p:cNvPr id="150" name="TextBox 584"/>
          <p:cNvSpPr>
            <a:spLocks noChangeArrowheads="1"/>
          </p:cNvSpPr>
          <p:nvPr/>
        </p:nvSpPr>
        <p:spPr bwMode="auto">
          <a:xfrm>
            <a:off x="1126067" y="4385733"/>
            <a:ext cx="1281120" cy="420564"/>
          </a:xfrm>
          <a:prstGeom prst="rect">
            <a:avLst/>
          </a:prstGeom>
          <a:noFill/>
          <a:ln w="9525">
            <a:noFill/>
            <a:miter lim="800000"/>
          </a:ln>
        </p:spPr>
        <p:txBody>
          <a:bodyPr wrap="none">
            <a:spAutoFit/>
          </a:bodyPr>
          <a:lstStyle/>
          <a:p>
            <a:pPr defTabSz="914377"/>
            <a:r>
              <a:rPr lang="zh-CN" altLang="en-US" sz="2133">
                <a:solidFill>
                  <a:srgbClr val="1D495D"/>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2400">
              <a:solidFill>
                <a:srgbClr val="1D495D"/>
              </a:solidFill>
            </a:endParaRPr>
          </a:p>
        </p:txBody>
      </p:sp>
      <p:sp>
        <p:nvSpPr>
          <p:cNvPr id="151" name="TextBox 585"/>
          <p:cNvSpPr>
            <a:spLocks noChangeArrowheads="1"/>
          </p:cNvSpPr>
          <p:nvPr/>
        </p:nvSpPr>
        <p:spPr bwMode="auto">
          <a:xfrm>
            <a:off x="1077384" y="5005917"/>
            <a:ext cx="1140056" cy="379656"/>
          </a:xfrm>
          <a:prstGeom prst="rect">
            <a:avLst/>
          </a:prstGeom>
          <a:noFill/>
          <a:ln w="9525">
            <a:noFill/>
            <a:miter lim="800000"/>
          </a:ln>
        </p:spPr>
        <p:txBody>
          <a:bodyPr wrap="none">
            <a:spAutoFit/>
          </a:bodyPr>
          <a:lstStyle/>
          <a:p>
            <a:pPr defTabSz="914377"/>
            <a:r>
              <a:rPr lang="zh-CN" altLang="en-US" sz="1867">
                <a:solidFill>
                  <a:srgbClr val="1D495D"/>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2400">
              <a:solidFill>
                <a:srgbClr val="1D495D"/>
              </a:solidFill>
            </a:endParaRPr>
          </a:p>
        </p:txBody>
      </p:sp>
      <p:sp>
        <p:nvSpPr>
          <p:cNvPr id="152" name="TextBox 586"/>
          <p:cNvSpPr>
            <a:spLocks noChangeArrowheads="1"/>
          </p:cNvSpPr>
          <p:nvPr/>
        </p:nvSpPr>
        <p:spPr bwMode="auto">
          <a:xfrm>
            <a:off x="4487333" y="2220384"/>
            <a:ext cx="1281120" cy="420564"/>
          </a:xfrm>
          <a:prstGeom prst="rect">
            <a:avLst/>
          </a:prstGeom>
          <a:noFill/>
          <a:ln w="9525">
            <a:noFill/>
            <a:miter lim="800000"/>
          </a:ln>
        </p:spPr>
        <p:txBody>
          <a:bodyPr wrap="none">
            <a:spAutoFit/>
          </a:bodyPr>
          <a:lstStyle/>
          <a:p>
            <a:pPr defTabSz="914377"/>
            <a:r>
              <a:rPr lang="zh-CN" altLang="en-US" sz="2133">
                <a:solidFill>
                  <a:srgbClr val="1D495D"/>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2400">
              <a:solidFill>
                <a:srgbClr val="1D495D"/>
              </a:solidFill>
            </a:endParaRPr>
          </a:p>
        </p:txBody>
      </p:sp>
      <p:sp>
        <p:nvSpPr>
          <p:cNvPr id="153" name="Oval 245"/>
          <p:cNvSpPr>
            <a:spLocks noChangeArrowheads="1"/>
          </p:cNvSpPr>
          <p:nvPr/>
        </p:nvSpPr>
        <p:spPr bwMode="auto">
          <a:xfrm>
            <a:off x="3699933" y="5397500"/>
            <a:ext cx="84667" cy="84667"/>
          </a:xfrm>
          <a:prstGeom prst="ellipse">
            <a:avLst/>
          </a:prstGeom>
          <a:solidFill>
            <a:srgbClr val="BFBFBF"/>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2" name="文本框 1"/>
          <p:cNvSpPr txBox="1"/>
          <p:nvPr/>
        </p:nvSpPr>
        <p:spPr>
          <a:xfrm>
            <a:off x="1286933" y="491067"/>
            <a:ext cx="2377574" cy="420564"/>
          </a:xfrm>
          <a:prstGeom prst="rect">
            <a:avLst/>
          </a:prstGeom>
          <a:noFill/>
        </p:spPr>
        <p:txBody>
          <a:bodyPr wrap="none" rtlCol="0" anchor="t">
            <a:spAutoFit/>
          </a:bodyPr>
          <a:lstStyle/>
          <a:p>
            <a:pPr defTabSz="914377"/>
            <a:r>
              <a:rPr lang="zh-CN" altLang="en-US" sz="2133" b="1" dirty="0">
                <a:solidFill>
                  <a:srgbClr val="E74C2E"/>
                </a:solidFill>
                <a:latin typeface="Impact" panose="020B0806030902050204" pitchFamily="34" charset="0"/>
                <a:ea typeface="微软雅黑" panose="020B0503020204020204" pitchFamily="34" charset="-122"/>
                <a:cs typeface="+mn-ea"/>
                <a:sym typeface="+mn-ea"/>
              </a:rPr>
              <a:t>单击此处添加标题</a:t>
            </a:r>
            <a:endParaRPr lang="zh-CN" altLang="en-US">
              <a:solidFill>
                <a:prstClr val="black"/>
              </a:solidFill>
            </a:endParaRPr>
          </a:p>
        </p:txBody>
      </p:sp>
    </p:spTree>
    <p:extLst>
      <p:ext uri="{BB962C8B-B14F-4D97-AF65-F5344CB8AC3E}">
        <p14:creationId xmlns:p14="http://schemas.microsoft.com/office/powerpoint/2010/main" val="1318722733"/>
      </p:ext>
    </p:extLst>
  </p:cSld>
  <p:clrMapOvr>
    <a:masterClrMapping/>
  </p:clrMapOvr>
  <p:transition spd="slow" advTm="0">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44"/>
          <p:cNvSpPr>
            <a:spLocks noChangeArrowheads="1"/>
          </p:cNvSpPr>
          <p:nvPr/>
        </p:nvSpPr>
        <p:spPr bwMode="auto">
          <a:xfrm>
            <a:off x="10305758" y="6396567"/>
            <a:ext cx="184731" cy="235898"/>
          </a:xfrm>
          <a:prstGeom prst="rect">
            <a:avLst/>
          </a:prstGeom>
          <a:noFill/>
          <a:ln w="9525">
            <a:noFill/>
            <a:miter lim="800000"/>
          </a:ln>
        </p:spPr>
        <p:txBody>
          <a:bodyPr wrap="none">
            <a:spAutoFit/>
          </a:bodyPr>
          <a:lstStyle/>
          <a:p>
            <a:pPr algn="just" defTabSz="914377"/>
            <a:endParaRPr lang="zh-CN" altLang="zh-CN" sz="933">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5" name="Freeform 112"/>
          <p:cNvSpPr>
            <a:spLocks noChangeArrowheads="1"/>
          </p:cNvSpPr>
          <p:nvPr/>
        </p:nvSpPr>
        <p:spPr bwMode="auto">
          <a:xfrm>
            <a:off x="2044702" y="3454400"/>
            <a:ext cx="2408767" cy="1397000"/>
          </a:xfrm>
          <a:custGeom>
            <a:avLst/>
            <a:gdLst>
              <a:gd name="T0" fmla="*/ 851 w 851"/>
              <a:gd name="T1" fmla="*/ 380 h 494"/>
              <a:gd name="T2" fmla="*/ 195 w 851"/>
              <a:gd name="T3" fmla="*/ 0 h 494"/>
              <a:gd name="T4" fmla="*/ 0 w 851"/>
              <a:gd name="T5" fmla="*/ 114 h 494"/>
              <a:gd name="T6" fmla="*/ 657 w 851"/>
              <a:gd name="T7" fmla="*/ 494 h 494"/>
              <a:gd name="T8" fmla="*/ 851 w 851"/>
              <a:gd name="T9" fmla="*/ 380 h 494"/>
              <a:gd name="T10" fmla="*/ 0 60000 65536"/>
              <a:gd name="T11" fmla="*/ 0 60000 65536"/>
              <a:gd name="T12" fmla="*/ 0 60000 65536"/>
              <a:gd name="T13" fmla="*/ 0 60000 65536"/>
              <a:gd name="T14" fmla="*/ 0 60000 65536"/>
              <a:gd name="T15" fmla="*/ 0 w 851"/>
              <a:gd name="T16" fmla="*/ 0 h 494"/>
              <a:gd name="T17" fmla="*/ 851 w 851"/>
              <a:gd name="T18" fmla="*/ 494 h 494"/>
            </a:gdLst>
            <a:ahLst/>
            <a:cxnLst>
              <a:cxn ang="T10">
                <a:pos x="T0" y="T1"/>
              </a:cxn>
              <a:cxn ang="T11">
                <a:pos x="T2" y="T3"/>
              </a:cxn>
              <a:cxn ang="T12">
                <a:pos x="T4" y="T5"/>
              </a:cxn>
              <a:cxn ang="T13">
                <a:pos x="T6" y="T7"/>
              </a:cxn>
              <a:cxn ang="T14">
                <a:pos x="T8" y="T9"/>
              </a:cxn>
            </a:cxnLst>
            <a:rect l="T15" t="T16" r="T17" b="T18"/>
            <a:pathLst>
              <a:path w="851" h="494">
                <a:moveTo>
                  <a:pt x="851" y="380"/>
                </a:moveTo>
                <a:lnTo>
                  <a:pt x="195" y="0"/>
                </a:lnTo>
                <a:lnTo>
                  <a:pt x="0" y="114"/>
                </a:lnTo>
                <a:lnTo>
                  <a:pt x="657" y="494"/>
                </a:lnTo>
                <a:lnTo>
                  <a:pt x="851" y="380"/>
                </a:lnTo>
                <a:close/>
              </a:path>
            </a:pathLst>
          </a:custGeom>
          <a:solidFill>
            <a:srgbClr val="CF3C27"/>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66" name="Freeform 113"/>
          <p:cNvSpPr>
            <a:spLocks noChangeArrowheads="1"/>
          </p:cNvSpPr>
          <p:nvPr/>
        </p:nvSpPr>
        <p:spPr bwMode="auto">
          <a:xfrm>
            <a:off x="5217586" y="3507317"/>
            <a:ext cx="1765300" cy="965200"/>
          </a:xfrm>
          <a:custGeom>
            <a:avLst/>
            <a:gdLst>
              <a:gd name="T0" fmla="*/ 624 w 624"/>
              <a:gd name="T1" fmla="*/ 91 h 341"/>
              <a:gd name="T2" fmla="*/ 550 w 624"/>
              <a:gd name="T3" fmla="*/ 49 h 341"/>
              <a:gd name="T4" fmla="*/ 511 w 624"/>
              <a:gd name="T5" fmla="*/ 71 h 341"/>
              <a:gd name="T6" fmla="*/ 390 w 624"/>
              <a:gd name="T7" fmla="*/ 0 h 341"/>
              <a:gd name="T8" fmla="*/ 0 w 624"/>
              <a:gd name="T9" fmla="*/ 227 h 341"/>
              <a:gd name="T10" fmla="*/ 196 w 624"/>
              <a:gd name="T11" fmla="*/ 341 h 341"/>
              <a:gd name="T12" fmla="*/ 624 w 624"/>
              <a:gd name="T13" fmla="*/ 91 h 341"/>
              <a:gd name="T14" fmla="*/ 0 60000 65536"/>
              <a:gd name="T15" fmla="*/ 0 60000 65536"/>
              <a:gd name="T16" fmla="*/ 0 60000 65536"/>
              <a:gd name="T17" fmla="*/ 0 60000 65536"/>
              <a:gd name="T18" fmla="*/ 0 60000 65536"/>
              <a:gd name="T19" fmla="*/ 0 60000 65536"/>
              <a:gd name="T20" fmla="*/ 0 60000 65536"/>
              <a:gd name="T21" fmla="*/ 0 w 624"/>
              <a:gd name="T22" fmla="*/ 0 h 341"/>
              <a:gd name="T23" fmla="*/ 624 w 624"/>
              <a:gd name="T24" fmla="*/ 341 h 3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4" h="341">
                <a:moveTo>
                  <a:pt x="624" y="91"/>
                </a:moveTo>
                <a:lnTo>
                  <a:pt x="550" y="49"/>
                </a:lnTo>
                <a:lnTo>
                  <a:pt x="511" y="71"/>
                </a:lnTo>
                <a:lnTo>
                  <a:pt x="390" y="0"/>
                </a:lnTo>
                <a:lnTo>
                  <a:pt x="0" y="227"/>
                </a:lnTo>
                <a:lnTo>
                  <a:pt x="196" y="341"/>
                </a:lnTo>
                <a:lnTo>
                  <a:pt x="624" y="91"/>
                </a:lnTo>
                <a:close/>
              </a:path>
            </a:pathLst>
          </a:custGeom>
          <a:solidFill>
            <a:srgbClr val="CF3C27"/>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67" name="Freeform 114"/>
          <p:cNvSpPr>
            <a:spLocks noChangeArrowheads="1"/>
          </p:cNvSpPr>
          <p:nvPr/>
        </p:nvSpPr>
        <p:spPr bwMode="auto">
          <a:xfrm>
            <a:off x="3604686" y="5041902"/>
            <a:ext cx="874183" cy="505884"/>
          </a:xfrm>
          <a:custGeom>
            <a:avLst/>
            <a:gdLst>
              <a:gd name="T0" fmla="*/ 309 w 309"/>
              <a:gd name="T1" fmla="*/ 65 h 179"/>
              <a:gd name="T2" fmla="*/ 198 w 309"/>
              <a:gd name="T3" fmla="*/ 0 h 179"/>
              <a:gd name="T4" fmla="*/ 0 w 309"/>
              <a:gd name="T5" fmla="*/ 116 h 179"/>
              <a:gd name="T6" fmla="*/ 110 w 309"/>
              <a:gd name="T7" fmla="*/ 179 h 179"/>
              <a:gd name="T8" fmla="*/ 309 w 309"/>
              <a:gd name="T9" fmla="*/ 65 h 179"/>
              <a:gd name="T10" fmla="*/ 0 60000 65536"/>
              <a:gd name="T11" fmla="*/ 0 60000 65536"/>
              <a:gd name="T12" fmla="*/ 0 60000 65536"/>
              <a:gd name="T13" fmla="*/ 0 60000 65536"/>
              <a:gd name="T14" fmla="*/ 0 60000 65536"/>
              <a:gd name="T15" fmla="*/ 0 w 309"/>
              <a:gd name="T16" fmla="*/ 0 h 179"/>
              <a:gd name="T17" fmla="*/ 309 w 309"/>
              <a:gd name="T18" fmla="*/ 179 h 179"/>
            </a:gdLst>
            <a:ahLst/>
            <a:cxnLst>
              <a:cxn ang="T10">
                <a:pos x="T0" y="T1"/>
              </a:cxn>
              <a:cxn ang="T11">
                <a:pos x="T2" y="T3"/>
              </a:cxn>
              <a:cxn ang="T12">
                <a:pos x="T4" y="T5"/>
              </a:cxn>
              <a:cxn ang="T13">
                <a:pos x="T6" y="T7"/>
              </a:cxn>
              <a:cxn ang="T14">
                <a:pos x="T8" y="T9"/>
              </a:cxn>
            </a:cxnLst>
            <a:rect l="T15" t="T16" r="T17" b="T18"/>
            <a:pathLst>
              <a:path w="309" h="179">
                <a:moveTo>
                  <a:pt x="309" y="65"/>
                </a:moveTo>
                <a:lnTo>
                  <a:pt x="198" y="0"/>
                </a:lnTo>
                <a:lnTo>
                  <a:pt x="0" y="116"/>
                </a:lnTo>
                <a:lnTo>
                  <a:pt x="110" y="179"/>
                </a:lnTo>
                <a:lnTo>
                  <a:pt x="309" y="65"/>
                </a:lnTo>
                <a:close/>
              </a:path>
            </a:pathLst>
          </a:custGeom>
          <a:solidFill>
            <a:srgbClr val="CF3C27"/>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68" name="Freeform 115"/>
          <p:cNvSpPr>
            <a:spLocks noChangeArrowheads="1"/>
          </p:cNvSpPr>
          <p:nvPr/>
        </p:nvSpPr>
        <p:spPr bwMode="auto">
          <a:xfrm>
            <a:off x="3236384" y="2341036"/>
            <a:ext cx="2114549" cy="1172633"/>
          </a:xfrm>
          <a:custGeom>
            <a:avLst/>
            <a:gdLst>
              <a:gd name="T0" fmla="*/ 508 w 747"/>
              <a:gd name="T1" fmla="*/ 32 h 414"/>
              <a:gd name="T2" fmla="*/ 452 w 747"/>
              <a:gd name="T3" fmla="*/ 0 h 414"/>
              <a:gd name="T4" fmla="*/ 248 w 747"/>
              <a:gd name="T5" fmla="*/ 118 h 414"/>
              <a:gd name="T6" fmla="*/ 179 w 747"/>
              <a:gd name="T7" fmla="*/ 79 h 414"/>
              <a:gd name="T8" fmla="*/ 0 w 747"/>
              <a:gd name="T9" fmla="*/ 183 h 414"/>
              <a:gd name="T10" fmla="*/ 164 w 747"/>
              <a:gd name="T11" fmla="*/ 276 h 414"/>
              <a:gd name="T12" fmla="*/ 402 w 747"/>
              <a:gd name="T13" fmla="*/ 414 h 414"/>
              <a:gd name="T14" fmla="*/ 747 w 747"/>
              <a:gd name="T15" fmla="*/ 215 h 414"/>
              <a:gd name="T16" fmla="*/ 469 w 747"/>
              <a:gd name="T17" fmla="*/ 54 h 414"/>
              <a:gd name="T18" fmla="*/ 508 w 747"/>
              <a:gd name="T19" fmla="*/ 32 h 4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7"/>
              <a:gd name="T31" fmla="*/ 0 h 414"/>
              <a:gd name="T32" fmla="*/ 747 w 747"/>
              <a:gd name="T33" fmla="*/ 414 h 4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7" h="414">
                <a:moveTo>
                  <a:pt x="508" y="32"/>
                </a:moveTo>
                <a:lnTo>
                  <a:pt x="452" y="0"/>
                </a:lnTo>
                <a:lnTo>
                  <a:pt x="248" y="118"/>
                </a:lnTo>
                <a:lnTo>
                  <a:pt x="179" y="79"/>
                </a:lnTo>
                <a:lnTo>
                  <a:pt x="0" y="183"/>
                </a:lnTo>
                <a:lnTo>
                  <a:pt x="164" y="276"/>
                </a:lnTo>
                <a:lnTo>
                  <a:pt x="402" y="414"/>
                </a:lnTo>
                <a:lnTo>
                  <a:pt x="747" y="215"/>
                </a:lnTo>
                <a:lnTo>
                  <a:pt x="469" y="54"/>
                </a:lnTo>
                <a:lnTo>
                  <a:pt x="508" y="32"/>
                </a:lnTo>
                <a:close/>
              </a:path>
            </a:pathLst>
          </a:custGeom>
          <a:solidFill>
            <a:srgbClr val="A6A6A6"/>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69" name="Freeform 116"/>
          <p:cNvSpPr>
            <a:spLocks noChangeArrowheads="1"/>
          </p:cNvSpPr>
          <p:nvPr/>
        </p:nvSpPr>
        <p:spPr bwMode="auto">
          <a:xfrm>
            <a:off x="4569884" y="2048933"/>
            <a:ext cx="2918883" cy="1684867"/>
          </a:xfrm>
          <a:custGeom>
            <a:avLst/>
            <a:gdLst>
              <a:gd name="T0" fmla="*/ 553 w 1032"/>
              <a:gd name="T1" fmla="*/ 188 h 596"/>
              <a:gd name="T2" fmla="*/ 389 w 1032"/>
              <a:gd name="T3" fmla="*/ 95 h 596"/>
              <a:gd name="T4" fmla="*/ 363 w 1032"/>
              <a:gd name="T5" fmla="*/ 110 h 596"/>
              <a:gd name="T6" fmla="*/ 173 w 1032"/>
              <a:gd name="T7" fmla="*/ 0 h 596"/>
              <a:gd name="T8" fmla="*/ 0 w 1032"/>
              <a:gd name="T9" fmla="*/ 99 h 596"/>
              <a:gd name="T10" fmla="*/ 63 w 1032"/>
              <a:gd name="T11" fmla="*/ 136 h 596"/>
              <a:gd name="T12" fmla="*/ 24 w 1032"/>
              <a:gd name="T13" fmla="*/ 158 h 596"/>
              <a:gd name="T14" fmla="*/ 740 w 1032"/>
              <a:gd name="T15" fmla="*/ 572 h 596"/>
              <a:gd name="T16" fmla="*/ 779 w 1032"/>
              <a:gd name="T17" fmla="*/ 550 h 596"/>
              <a:gd name="T18" fmla="*/ 861 w 1032"/>
              <a:gd name="T19" fmla="*/ 596 h 596"/>
              <a:gd name="T20" fmla="*/ 1032 w 1032"/>
              <a:gd name="T21" fmla="*/ 496 h 596"/>
              <a:gd name="T22" fmla="*/ 527 w 1032"/>
              <a:gd name="T23" fmla="*/ 203 h 596"/>
              <a:gd name="T24" fmla="*/ 553 w 1032"/>
              <a:gd name="T25" fmla="*/ 188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2"/>
              <a:gd name="T40" fmla="*/ 0 h 596"/>
              <a:gd name="T41" fmla="*/ 1032 w 1032"/>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2" h="596">
                <a:moveTo>
                  <a:pt x="553" y="188"/>
                </a:moveTo>
                <a:lnTo>
                  <a:pt x="389" y="95"/>
                </a:lnTo>
                <a:lnTo>
                  <a:pt x="363" y="110"/>
                </a:lnTo>
                <a:lnTo>
                  <a:pt x="173" y="0"/>
                </a:lnTo>
                <a:lnTo>
                  <a:pt x="0" y="99"/>
                </a:lnTo>
                <a:lnTo>
                  <a:pt x="63" y="136"/>
                </a:lnTo>
                <a:lnTo>
                  <a:pt x="24" y="158"/>
                </a:lnTo>
                <a:lnTo>
                  <a:pt x="740" y="572"/>
                </a:lnTo>
                <a:lnTo>
                  <a:pt x="779" y="550"/>
                </a:lnTo>
                <a:lnTo>
                  <a:pt x="861" y="596"/>
                </a:lnTo>
                <a:lnTo>
                  <a:pt x="1032" y="496"/>
                </a:lnTo>
                <a:lnTo>
                  <a:pt x="527" y="203"/>
                </a:lnTo>
                <a:lnTo>
                  <a:pt x="553" y="188"/>
                </a:lnTo>
                <a:close/>
              </a:path>
            </a:pathLst>
          </a:custGeom>
          <a:solidFill>
            <a:srgbClr val="A6A6A6"/>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70" name="Freeform 117"/>
          <p:cNvSpPr>
            <a:spLocks noChangeArrowheads="1"/>
          </p:cNvSpPr>
          <p:nvPr/>
        </p:nvSpPr>
        <p:spPr bwMode="auto">
          <a:xfrm>
            <a:off x="2552702" y="2969686"/>
            <a:ext cx="3731684" cy="1551516"/>
          </a:xfrm>
          <a:custGeom>
            <a:avLst/>
            <a:gdLst>
              <a:gd name="T0" fmla="*/ 1319 w 1319"/>
              <a:gd name="T1" fmla="*/ 183 h 548"/>
              <a:gd name="T2" fmla="*/ 1002 w 1319"/>
              <a:gd name="T3" fmla="*/ 0 h 548"/>
              <a:gd name="T4" fmla="*/ 644 w 1319"/>
              <a:gd name="T5" fmla="*/ 207 h 548"/>
              <a:gd name="T6" fmla="*/ 305 w 1319"/>
              <a:gd name="T7" fmla="*/ 11 h 548"/>
              <a:gd name="T8" fmla="*/ 162 w 1319"/>
              <a:gd name="T9" fmla="*/ 95 h 548"/>
              <a:gd name="T10" fmla="*/ 126 w 1319"/>
              <a:gd name="T11" fmla="*/ 75 h 548"/>
              <a:gd name="T12" fmla="*/ 0 w 1319"/>
              <a:gd name="T13" fmla="*/ 147 h 548"/>
              <a:gd name="T14" fmla="*/ 693 w 1319"/>
              <a:gd name="T15" fmla="*/ 548 h 548"/>
              <a:gd name="T16" fmla="*/ 925 w 1319"/>
              <a:gd name="T17" fmla="*/ 412 h 548"/>
              <a:gd name="T18" fmla="*/ 925 w 1319"/>
              <a:gd name="T19" fmla="*/ 412 h 548"/>
              <a:gd name="T20" fmla="*/ 1319 w 1319"/>
              <a:gd name="T21" fmla="*/ 183 h 5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19"/>
              <a:gd name="T34" fmla="*/ 0 h 548"/>
              <a:gd name="T35" fmla="*/ 1319 w 1319"/>
              <a:gd name="T36" fmla="*/ 548 h 54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19" h="548">
                <a:moveTo>
                  <a:pt x="1319" y="183"/>
                </a:moveTo>
                <a:lnTo>
                  <a:pt x="1002" y="0"/>
                </a:lnTo>
                <a:lnTo>
                  <a:pt x="644" y="207"/>
                </a:lnTo>
                <a:lnTo>
                  <a:pt x="305" y="11"/>
                </a:lnTo>
                <a:lnTo>
                  <a:pt x="162" y="95"/>
                </a:lnTo>
                <a:lnTo>
                  <a:pt x="126" y="75"/>
                </a:lnTo>
                <a:lnTo>
                  <a:pt x="0" y="147"/>
                </a:lnTo>
                <a:lnTo>
                  <a:pt x="693" y="548"/>
                </a:lnTo>
                <a:lnTo>
                  <a:pt x="925" y="412"/>
                </a:lnTo>
                <a:lnTo>
                  <a:pt x="925" y="412"/>
                </a:lnTo>
                <a:lnTo>
                  <a:pt x="1319" y="183"/>
                </a:lnTo>
                <a:close/>
              </a:path>
            </a:pathLst>
          </a:custGeom>
          <a:solidFill>
            <a:srgbClr val="CF3C27"/>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71" name="Freeform 118"/>
          <p:cNvSpPr>
            <a:spLocks noChangeArrowheads="1"/>
          </p:cNvSpPr>
          <p:nvPr/>
        </p:nvSpPr>
        <p:spPr bwMode="auto">
          <a:xfrm>
            <a:off x="3958167" y="4171951"/>
            <a:ext cx="1849967" cy="1026583"/>
          </a:xfrm>
          <a:custGeom>
            <a:avLst/>
            <a:gdLst>
              <a:gd name="T0" fmla="*/ 654 w 654"/>
              <a:gd name="T1" fmla="*/ 128 h 363"/>
              <a:gd name="T2" fmla="*/ 432 w 654"/>
              <a:gd name="T3" fmla="*/ 0 h 363"/>
              <a:gd name="T4" fmla="*/ 0 w 654"/>
              <a:gd name="T5" fmla="*/ 251 h 363"/>
              <a:gd name="T6" fmla="*/ 197 w 654"/>
              <a:gd name="T7" fmla="*/ 363 h 363"/>
              <a:gd name="T8" fmla="*/ 501 w 654"/>
              <a:gd name="T9" fmla="*/ 186 h 363"/>
              <a:gd name="T10" fmla="*/ 527 w 654"/>
              <a:gd name="T11" fmla="*/ 201 h 363"/>
              <a:gd name="T12" fmla="*/ 654 w 654"/>
              <a:gd name="T13" fmla="*/ 128 h 363"/>
              <a:gd name="T14" fmla="*/ 0 60000 65536"/>
              <a:gd name="T15" fmla="*/ 0 60000 65536"/>
              <a:gd name="T16" fmla="*/ 0 60000 65536"/>
              <a:gd name="T17" fmla="*/ 0 60000 65536"/>
              <a:gd name="T18" fmla="*/ 0 60000 65536"/>
              <a:gd name="T19" fmla="*/ 0 60000 65536"/>
              <a:gd name="T20" fmla="*/ 0 60000 65536"/>
              <a:gd name="T21" fmla="*/ 0 w 654"/>
              <a:gd name="T22" fmla="*/ 0 h 363"/>
              <a:gd name="T23" fmla="*/ 654 w 654"/>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4" h="363">
                <a:moveTo>
                  <a:pt x="654" y="128"/>
                </a:moveTo>
                <a:lnTo>
                  <a:pt x="432" y="0"/>
                </a:lnTo>
                <a:lnTo>
                  <a:pt x="0" y="251"/>
                </a:lnTo>
                <a:lnTo>
                  <a:pt x="197" y="363"/>
                </a:lnTo>
                <a:lnTo>
                  <a:pt x="501" y="186"/>
                </a:lnTo>
                <a:lnTo>
                  <a:pt x="527" y="201"/>
                </a:lnTo>
                <a:lnTo>
                  <a:pt x="654" y="128"/>
                </a:lnTo>
                <a:close/>
              </a:path>
            </a:pathLst>
          </a:custGeom>
          <a:solidFill>
            <a:srgbClr val="A6A6A6"/>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72" name="Freeform 119"/>
          <p:cNvSpPr>
            <a:spLocks noChangeArrowheads="1"/>
          </p:cNvSpPr>
          <p:nvPr/>
        </p:nvSpPr>
        <p:spPr bwMode="auto">
          <a:xfrm>
            <a:off x="1270002" y="3807886"/>
            <a:ext cx="2857500" cy="1593849"/>
          </a:xfrm>
          <a:custGeom>
            <a:avLst/>
            <a:gdLst>
              <a:gd name="T0" fmla="*/ 1010 w 1010"/>
              <a:gd name="T1" fmla="*/ 429 h 563"/>
              <a:gd name="T2" fmla="*/ 268 w 1010"/>
              <a:gd name="T3" fmla="*/ 0 h 563"/>
              <a:gd name="T4" fmla="*/ 195 w 1010"/>
              <a:gd name="T5" fmla="*/ 41 h 563"/>
              <a:gd name="T6" fmla="*/ 160 w 1010"/>
              <a:gd name="T7" fmla="*/ 21 h 563"/>
              <a:gd name="T8" fmla="*/ 0 w 1010"/>
              <a:gd name="T9" fmla="*/ 114 h 563"/>
              <a:gd name="T10" fmla="*/ 123 w 1010"/>
              <a:gd name="T11" fmla="*/ 187 h 563"/>
              <a:gd name="T12" fmla="*/ 158 w 1010"/>
              <a:gd name="T13" fmla="*/ 166 h 563"/>
              <a:gd name="T14" fmla="*/ 384 w 1010"/>
              <a:gd name="T15" fmla="*/ 296 h 563"/>
              <a:gd name="T16" fmla="*/ 348 w 1010"/>
              <a:gd name="T17" fmla="*/ 317 h 563"/>
              <a:gd name="T18" fmla="*/ 777 w 1010"/>
              <a:gd name="T19" fmla="*/ 563 h 563"/>
              <a:gd name="T20" fmla="*/ 1010 w 1010"/>
              <a:gd name="T21" fmla="*/ 429 h 5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10"/>
              <a:gd name="T34" fmla="*/ 0 h 563"/>
              <a:gd name="T35" fmla="*/ 1010 w 1010"/>
              <a:gd name="T36" fmla="*/ 563 h 5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10" h="563">
                <a:moveTo>
                  <a:pt x="1010" y="429"/>
                </a:moveTo>
                <a:lnTo>
                  <a:pt x="268" y="0"/>
                </a:lnTo>
                <a:lnTo>
                  <a:pt x="195" y="41"/>
                </a:lnTo>
                <a:lnTo>
                  <a:pt x="160" y="21"/>
                </a:lnTo>
                <a:lnTo>
                  <a:pt x="0" y="114"/>
                </a:lnTo>
                <a:lnTo>
                  <a:pt x="123" y="187"/>
                </a:lnTo>
                <a:lnTo>
                  <a:pt x="158" y="166"/>
                </a:lnTo>
                <a:lnTo>
                  <a:pt x="384" y="296"/>
                </a:lnTo>
                <a:lnTo>
                  <a:pt x="348" y="317"/>
                </a:lnTo>
                <a:lnTo>
                  <a:pt x="777" y="563"/>
                </a:lnTo>
                <a:lnTo>
                  <a:pt x="1010" y="429"/>
                </a:lnTo>
                <a:close/>
              </a:path>
            </a:pathLst>
          </a:custGeom>
          <a:solidFill>
            <a:srgbClr val="A6A6A6"/>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73" name="Oval 120"/>
          <p:cNvSpPr>
            <a:spLocks noChangeArrowheads="1"/>
          </p:cNvSpPr>
          <p:nvPr/>
        </p:nvSpPr>
        <p:spPr bwMode="auto">
          <a:xfrm>
            <a:off x="3663953" y="2859620"/>
            <a:ext cx="171449" cy="171449"/>
          </a:xfrm>
          <a:prstGeom prst="ellipse">
            <a:avLst/>
          </a:prstGeom>
          <a:solidFill>
            <a:srgbClr val="EEEEEE"/>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74" name="Freeform 121"/>
          <p:cNvSpPr>
            <a:spLocks noChangeArrowheads="1"/>
          </p:cNvSpPr>
          <p:nvPr/>
        </p:nvSpPr>
        <p:spPr bwMode="auto">
          <a:xfrm>
            <a:off x="3572933" y="3054351"/>
            <a:ext cx="355600" cy="764116"/>
          </a:xfrm>
          <a:custGeom>
            <a:avLst/>
            <a:gdLst>
              <a:gd name="T0" fmla="*/ 125 w 125"/>
              <a:gd name="T1" fmla="*/ 22 h 270"/>
              <a:gd name="T2" fmla="*/ 125 w 125"/>
              <a:gd name="T3" fmla="*/ 28 h 270"/>
              <a:gd name="T4" fmla="*/ 125 w 125"/>
              <a:gd name="T5" fmla="*/ 136 h 270"/>
              <a:gd name="T6" fmla="*/ 101 w 125"/>
              <a:gd name="T7" fmla="*/ 136 h 270"/>
              <a:gd name="T8" fmla="*/ 101 w 125"/>
              <a:gd name="T9" fmla="*/ 28 h 270"/>
              <a:gd name="T10" fmla="*/ 93 w 125"/>
              <a:gd name="T11" fmla="*/ 28 h 270"/>
              <a:gd name="T12" fmla="*/ 93 w 125"/>
              <a:gd name="T13" fmla="*/ 270 h 270"/>
              <a:gd name="T14" fmla="*/ 67 w 125"/>
              <a:gd name="T15" fmla="*/ 270 h 270"/>
              <a:gd name="T16" fmla="*/ 67 w 125"/>
              <a:gd name="T17" fmla="*/ 128 h 270"/>
              <a:gd name="T18" fmla="*/ 58 w 125"/>
              <a:gd name="T19" fmla="*/ 128 h 270"/>
              <a:gd name="T20" fmla="*/ 58 w 125"/>
              <a:gd name="T21" fmla="*/ 270 h 270"/>
              <a:gd name="T22" fmla="*/ 32 w 125"/>
              <a:gd name="T23" fmla="*/ 270 h 270"/>
              <a:gd name="T24" fmla="*/ 32 w 125"/>
              <a:gd name="T25" fmla="*/ 28 h 270"/>
              <a:gd name="T26" fmla="*/ 24 w 125"/>
              <a:gd name="T27" fmla="*/ 28 h 270"/>
              <a:gd name="T28" fmla="*/ 24 w 125"/>
              <a:gd name="T29" fmla="*/ 136 h 270"/>
              <a:gd name="T30" fmla="*/ 0 w 125"/>
              <a:gd name="T31" fmla="*/ 136 h 270"/>
              <a:gd name="T32" fmla="*/ 0 w 125"/>
              <a:gd name="T33" fmla="*/ 28 h 270"/>
              <a:gd name="T34" fmla="*/ 0 w 125"/>
              <a:gd name="T35" fmla="*/ 22 h 270"/>
              <a:gd name="T36" fmla="*/ 0 w 125"/>
              <a:gd name="T37" fmla="*/ 0 h 270"/>
              <a:gd name="T38" fmla="*/ 125 w 125"/>
              <a:gd name="T39" fmla="*/ 0 h 270"/>
              <a:gd name="T40" fmla="*/ 125 w 125"/>
              <a:gd name="T41" fmla="*/ 22 h 2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5"/>
              <a:gd name="T64" fmla="*/ 0 h 270"/>
              <a:gd name="T65" fmla="*/ 125 w 125"/>
              <a:gd name="T66" fmla="*/ 270 h 2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5" h="270">
                <a:moveTo>
                  <a:pt x="125" y="22"/>
                </a:moveTo>
                <a:lnTo>
                  <a:pt x="125" y="28"/>
                </a:lnTo>
                <a:lnTo>
                  <a:pt x="125" y="136"/>
                </a:lnTo>
                <a:lnTo>
                  <a:pt x="101" y="136"/>
                </a:lnTo>
                <a:lnTo>
                  <a:pt x="101" y="28"/>
                </a:lnTo>
                <a:lnTo>
                  <a:pt x="93" y="28"/>
                </a:lnTo>
                <a:lnTo>
                  <a:pt x="93" y="270"/>
                </a:lnTo>
                <a:lnTo>
                  <a:pt x="67" y="270"/>
                </a:lnTo>
                <a:lnTo>
                  <a:pt x="67" y="128"/>
                </a:lnTo>
                <a:lnTo>
                  <a:pt x="58" y="128"/>
                </a:lnTo>
                <a:lnTo>
                  <a:pt x="58" y="270"/>
                </a:lnTo>
                <a:lnTo>
                  <a:pt x="32" y="270"/>
                </a:lnTo>
                <a:lnTo>
                  <a:pt x="32" y="28"/>
                </a:lnTo>
                <a:lnTo>
                  <a:pt x="24" y="28"/>
                </a:lnTo>
                <a:lnTo>
                  <a:pt x="24" y="136"/>
                </a:lnTo>
                <a:lnTo>
                  <a:pt x="0" y="136"/>
                </a:lnTo>
                <a:lnTo>
                  <a:pt x="0" y="28"/>
                </a:lnTo>
                <a:lnTo>
                  <a:pt x="0" y="22"/>
                </a:lnTo>
                <a:lnTo>
                  <a:pt x="0" y="0"/>
                </a:lnTo>
                <a:lnTo>
                  <a:pt x="125" y="0"/>
                </a:lnTo>
                <a:lnTo>
                  <a:pt x="125" y="22"/>
                </a:lnTo>
                <a:close/>
              </a:path>
            </a:pathLst>
          </a:custGeom>
          <a:solidFill>
            <a:srgbClr val="EEEEEE"/>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75" name="Oval 122"/>
          <p:cNvSpPr>
            <a:spLocks noChangeArrowheads="1"/>
          </p:cNvSpPr>
          <p:nvPr/>
        </p:nvSpPr>
        <p:spPr bwMode="auto">
          <a:xfrm>
            <a:off x="4091517" y="2859620"/>
            <a:ext cx="167216" cy="171449"/>
          </a:xfrm>
          <a:prstGeom prst="ellipse">
            <a:avLst/>
          </a:prstGeom>
          <a:solidFill>
            <a:srgbClr val="EEEEEE"/>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76" name="Freeform 123"/>
          <p:cNvSpPr>
            <a:spLocks noChangeArrowheads="1"/>
          </p:cNvSpPr>
          <p:nvPr/>
        </p:nvSpPr>
        <p:spPr bwMode="auto">
          <a:xfrm>
            <a:off x="3994153" y="3054351"/>
            <a:ext cx="359833" cy="764116"/>
          </a:xfrm>
          <a:custGeom>
            <a:avLst/>
            <a:gdLst>
              <a:gd name="T0" fmla="*/ 127 w 127"/>
              <a:gd name="T1" fmla="*/ 22 h 270"/>
              <a:gd name="T2" fmla="*/ 127 w 127"/>
              <a:gd name="T3" fmla="*/ 28 h 270"/>
              <a:gd name="T4" fmla="*/ 127 w 127"/>
              <a:gd name="T5" fmla="*/ 136 h 270"/>
              <a:gd name="T6" fmla="*/ 101 w 127"/>
              <a:gd name="T7" fmla="*/ 136 h 270"/>
              <a:gd name="T8" fmla="*/ 101 w 127"/>
              <a:gd name="T9" fmla="*/ 28 h 270"/>
              <a:gd name="T10" fmla="*/ 95 w 127"/>
              <a:gd name="T11" fmla="*/ 28 h 270"/>
              <a:gd name="T12" fmla="*/ 95 w 127"/>
              <a:gd name="T13" fmla="*/ 270 h 270"/>
              <a:gd name="T14" fmla="*/ 67 w 127"/>
              <a:gd name="T15" fmla="*/ 270 h 270"/>
              <a:gd name="T16" fmla="*/ 67 w 127"/>
              <a:gd name="T17" fmla="*/ 128 h 270"/>
              <a:gd name="T18" fmla="*/ 60 w 127"/>
              <a:gd name="T19" fmla="*/ 128 h 270"/>
              <a:gd name="T20" fmla="*/ 60 w 127"/>
              <a:gd name="T21" fmla="*/ 270 h 270"/>
              <a:gd name="T22" fmla="*/ 32 w 127"/>
              <a:gd name="T23" fmla="*/ 270 h 270"/>
              <a:gd name="T24" fmla="*/ 32 w 127"/>
              <a:gd name="T25" fmla="*/ 28 h 270"/>
              <a:gd name="T26" fmla="*/ 26 w 127"/>
              <a:gd name="T27" fmla="*/ 28 h 270"/>
              <a:gd name="T28" fmla="*/ 26 w 127"/>
              <a:gd name="T29" fmla="*/ 136 h 270"/>
              <a:gd name="T30" fmla="*/ 0 w 127"/>
              <a:gd name="T31" fmla="*/ 136 h 270"/>
              <a:gd name="T32" fmla="*/ 0 w 127"/>
              <a:gd name="T33" fmla="*/ 28 h 270"/>
              <a:gd name="T34" fmla="*/ 0 w 127"/>
              <a:gd name="T35" fmla="*/ 22 h 270"/>
              <a:gd name="T36" fmla="*/ 0 w 127"/>
              <a:gd name="T37" fmla="*/ 0 h 270"/>
              <a:gd name="T38" fmla="*/ 127 w 127"/>
              <a:gd name="T39" fmla="*/ 0 h 270"/>
              <a:gd name="T40" fmla="*/ 127 w 127"/>
              <a:gd name="T41" fmla="*/ 22 h 2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7"/>
              <a:gd name="T64" fmla="*/ 0 h 270"/>
              <a:gd name="T65" fmla="*/ 127 w 127"/>
              <a:gd name="T66" fmla="*/ 270 h 2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7" h="270">
                <a:moveTo>
                  <a:pt x="127" y="22"/>
                </a:moveTo>
                <a:lnTo>
                  <a:pt x="127" y="28"/>
                </a:lnTo>
                <a:lnTo>
                  <a:pt x="127" y="136"/>
                </a:lnTo>
                <a:lnTo>
                  <a:pt x="101" y="136"/>
                </a:lnTo>
                <a:lnTo>
                  <a:pt x="101" y="28"/>
                </a:lnTo>
                <a:lnTo>
                  <a:pt x="95" y="28"/>
                </a:lnTo>
                <a:lnTo>
                  <a:pt x="95" y="270"/>
                </a:lnTo>
                <a:lnTo>
                  <a:pt x="67" y="270"/>
                </a:lnTo>
                <a:lnTo>
                  <a:pt x="67" y="128"/>
                </a:lnTo>
                <a:lnTo>
                  <a:pt x="60" y="128"/>
                </a:lnTo>
                <a:lnTo>
                  <a:pt x="60" y="270"/>
                </a:lnTo>
                <a:lnTo>
                  <a:pt x="32" y="270"/>
                </a:lnTo>
                <a:lnTo>
                  <a:pt x="32" y="28"/>
                </a:lnTo>
                <a:lnTo>
                  <a:pt x="26" y="28"/>
                </a:lnTo>
                <a:lnTo>
                  <a:pt x="26" y="136"/>
                </a:lnTo>
                <a:lnTo>
                  <a:pt x="0" y="136"/>
                </a:lnTo>
                <a:lnTo>
                  <a:pt x="0" y="28"/>
                </a:lnTo>
                <a:lnTo>
                  <a:pt x="0" y="22"/>
                </a:lnTo>
                <a:lnTo>
                  <a:pt x="0" y="0"/>
                </a:lnTo>
                <a:lnTo>
                  <a:pt x="127" y="0"/>
                </a:lnTo>
                <a:lnTo>
                  <a:pt x="127" y="22"/>
                </a:lnTo>
                <a:close/>
              </a:path>
            </a:pathLst>
          </a:custGeom>
          <a:solidFill>
            <a:srgbClr val="EEEEEE"/>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77" name="Freeform 124"/>
          <p:cNvSpPr>
            <a:spLocks noChangeArrowheads="1"/>
          </p:cNvSpPr>
          <p:nvPr/>
        </p:nvSpPr>
        <p:spPr bwMode="auto">
          <a:xfrm>
            <a:off x="5156202" y="1490133"/>
            <a:ext cx="2197100" cy="527051"/>
          </a:xfrm>
          <a:custGeom>
            <a:avLst/>
            <a:gdLst>
              <a:gd name="T0" fmla="*/ 0 w 777"/>
              <a:gd name="T1" fmla="*/ 0 h 186"/>
              <a:gd name="T2" fmla="*/ 0 w 777"/>
              <a:gd name="T3" fmla="*/ 123 h 186"/>
              <a:gd name="T4" fmla="*/ 777 w 777"/>
              <a:gd name="T5" fmla="*/ 186 h 186"/>
              <a:gd name="T6" fmla="*/ 777 w 777"/>
              <a:gd name="T7" fmla="*/ 111 h 186"/>
              <a:gd name="T8" fmla="*/ 0 w 777"/>
              <a:gd name="T9" fmla="*/ 111 h 186"/>
              <a:gd name="T10" fmla="*/ 0 w 777"/>
              <a:gd name="T11" fmla="*/ 33 h 186"/>
              <a:gd name="T12" fmla="*/ 0 w 777"/>
              <a:gd name="T13" fmla="*/ 0 h 186"/>
              <a:gd name="T14" fmla="*/ 0 60000 65536"/>
              <a:gd name="T15" fmla="*/ 0 60000 65536"/>
              <a:gd name="T16" fmla="*/ 0 60000 65536"/>
              <a:gd name="T17" fmla="*/ 0 60000 65536"/>
              <a:gd name="T18" fmla="*/ 0 60000 65536"/>
              <a:gd name="T19" fmla="*/ 0 60000 65536"/>
              <a:gd name="T20" fmla="*/ 0 60000 65536"/>
              <a:gd name="T21" fmla="*/ 0 w 777"/>
              <a:gd name="T22" fmla="*/ 0 h 186"/>
              <a:gd name="T23" fmla="*/ 777 w 77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77" h="186">
                <a:moveTo>
                  <a:pt x="0" y="0"/>
                </a:moveTo>
                <a:lnTo>
                  <a:pt x="0" y="123"/>
                </a:lnTo>
                <a:lnTo>
                  <a:pt x="777" y="186"/>
                </a:lnTo>
                <a:lnTo>
                  <a:pt x="777" y="111"/>
                </a:lnTo>
                <a:lnTo>
                  <a:pt x="0" y="111"/>
                </a:lnTo>
                <a:lnTo>
                  <a:pt x="0" y="33"/>
                </a:lnTo>
                <a:lnTo>
                  <a:pt x="0" y="0"/>
                </a:lnTo>
                <a:close/>
              </a:path>
            </a:pathLst>
          </a:custGeom>
          <a:solidFill>
            <a:srgbClr val="BFBFBF"/>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78" name="Freeform 125"/>
          <p:cNvSpPr>
            <a:spLocks noChangeArrowheads="1"/>
          </p:cNvSpPr>
          <p:nvPr/>
        </p:nvSpPr>
        <p:spPr bwMode="auto">
          <a:xfrm>
            <a:off x="5156202" y="1490133"/>
            <a:ext cx="2197100" cy="527051"/>
          </a:xfrm>
          <a:custGeom>
            <a:avLst/>
            <a:gdLst>
              <a:gd name="T0" fmla="*/ 0 w 777"/>
              <a:gd name="T1" fmla="*/ 0 h 186"/>
              <a:gd name="T2" fmla="*/ 0 w 777"/>
              <a:gd name="T3" fmla="*/ 123 h 186"/>
              <a:gd name="T4" fmla="*/ 777 w 777"/>
              <a:gd name="T5" fmla="*/ 186 h 186"/>
              <a:gd name="T6" fmla="*/ 777 w 777"/>
              <a:gd name="T7" fmla="*/ 111 h 186"/>
              <a:gd name="T8" fmla="*/ 0 w 777"/>
              <a:gd name="T9" fmla="*/ 111 h 186"/>
              <a:gd name="T10" fmla="*/ 0 w 777"/>
              <a:gd name="T11" fmla="*/ 33 h 186"/>
              <a:gd name="T12" fmla="*/ 0 w 777"/>
              <a:gd name="T13" fmla="*/ 0 h 186"/>
              <a:gd name="T14" fmla="*/ 0 60000 65536"/>
              <a:gd name="T15" fmla="*/ 0 60000 65536"/>
              <a:gd name="T16" fmla="*/ 0 60000 65536"/>
              <a:gd name="T17" fmla="*/ 0 60000 65536"/>
              <a:gd name="T18" fmla="*/ 0 60000 65536"/>
              <a:gd name="T19" fmla="*/ 0 60000 65536"/>
              <a:gd name="T20" fmla="*/ 0 60000 65536"/>
              <a:gd name="T21" fmla="*/ 0 w 777"/>
              <a:gd name="T22" fmla="*/ 0 h 186"/>
              <a:gd name="T23" fmla="*/ 777 w 77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77" h="186">
                <a:moveTo>
                  <a:pt x="0" y="0"/>
                </a:moveTo>
                <a:lnTo>
                  <a:pt x="0" y="123"/>
                </a:lnTo>
                <a:lnTo>
                  <a:pt x="777" y="186"/>
                </a:lnTo>
                <a:lnTo>
                  <a:pt x="777" y="111"/>
                </a:lnTo>
                <a:lnTo>
                  <a:pt x="0" y="111"/>
                </a:lnTo>
                <a:lnTo>
                  <a:pt x="0" y="33"/>
                </a:lnTo>
                <a:lnTo>
                  <a:pt x="0" y="0"/>
                </a:lnTo>
              </a:path>
            </a:pathLst>
          </a:custGeom>
          <a:no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79" name="Freeform 126"/>
          <p:cNvSpPr>
            <a:spLocks noChangeArrowheads="1"/>
          </p:cNvSpPr>
          <p:nvPr/>
        </p:nvSpPr>
        <p:spPr bwMode="auto">
          <a:xfrm>
            <a:off x="5156202" y="1411820"/>
            <a:ext cx="2332567" cy="171449"/>
          </a:xfrm>
          <a:custGeom>
            <a:avLst/>
            <a:gdLst>
              <a:gd name="T0" fmla="*/ 825 w 825"/>
              <a:gd name="T1" fmla="*/ 0 h 61"/>
              <a:gd name="T2" fmla="*/ 0 w 825"/>
              <a:gd name="T3" fmla="*/ 0 h 61"/>
              <a:gd name="T4" fmla="*/ 0 w 825"/>
              <a:gd name="T5" fmla="*/ 61 h 61"/>
              <a:gd name="T6" fmla="*/ 803 w 825"/>
              <a:gd name="T7" fmla="*/ 61 h 61"/>
              <a:gd name="T8" fmla="*/ 825 w 825"/>
              <a:gd name="T9" fmla="*/ 0 h 61"/>
              <a:gd name="T10" fmla="*/ 0 60000 65536"/>
              <a:gd name="T11" fmla="*/ 0 60000 65536"/>
              <a:gd name="T12" fmla="*/ 0 60000 65536"/>
              <a:gd name="T13" fmla="*/ 0 60000 65536"/>
              <a:gd name="T14" fmla="*/ 0 60000 65536"/>
              <a:gd name="T15" fmla="*/ 0 w 825"/>
              <a:gd name="T16" fmla="*/ 0 h 61"/>
              <a:gd name="T17" fmla="*/ 825 w 825"/>
              <a:gd name="T18" fmla="*/ 61 h 61"/>
            </a:gdLst>
            <a:ahLst/>
            <a:cxnLst>
              <a:cxn ang="T10">
                <a:pos x="T0" y="T1"/>
              </a:cxn>
              <a:cxn ang="T11">
                <a:pos x="T2" y="T3"/>
              </a:cxn>
              <a:cxn ang="T12">
                <a:pos x="T4" y="T5"/>
              </a:cxn>
              <a:cxn ang="T13">
                <a:pos x="T6" y="T7"/>
              </a:cxn>
              <a:cxn ang="T14">
                <a:pos x="T8" y="T9"/>
              </a:cxn>
            </a:cxnLst>
            <a:rect l="T15" t="T16" r="T17" b="T18"/>
            <a:pathLst>
              <a:path w="825" h="61">
                <a:moveTo>
                  <a:pt x="825" y="0"/>
                </a:moveTo>
                <a:lnTo>
                  <a:pt x="0" y="0"/>
                </a:lnTo>
                <a:lnTo>
                  <a:pt x="0" y="61"/>
                </a:lnTo>
                <a:lnTo>
                  <a:pt x="803" y="61"/>
                </a:lnTo>
                <a:lnTo>
                  <a:pt x="825" y="0"/>
                </a:lnTo>
                <a:close/>
              </a:path>
            </a:pathLst>
          </a:custGeom>
          <a:solidFill>
            <a:srgbClr val="333333"/>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80" name="Freeform 127"/>
          <p:cNvSpPr>
            <a:spLocks noChangeArrowheads="1"/>
          </p:cNvSpPr>
          <p:nvPr/>
        </p:nvSpPr>
        <p:spPr bwMode="auto">
          <a:xfrm>
            <a:off x="5156202" y="1411820"/>
            <a:ext cx="2332567" cy="171449"/>
          </a:xfrm>
          <a:custGeom>
            <a:avLst/>
            <a:gdLst>
              <a:gd name="T0" fmla="*/ 825 w 825"/>
              <a:gd name="T1" fmla="*/ 0 h 61"/>
              <a:gd name="T2" fmla="*/ 0 w 825"/>
              <a:gd name="T3" fmla="*/ 0 h 61"/>
              <a:gd name="T4" fmla="*/ 0 w 825"/>
              <a:gd name="T5" fmla="*/ 61 h 61"/>
              <a:gd name="T6" fmla="*/ 803 w 825"/>
              <a:gd name="T7" fmla="*/ 61 h 61"/>
              <a:gd name="T8" fmla="*/ 825 w 825"/>
              <a:gd name="T9" fmla="*/ 0 h 61"/>
              <a:gd name="T10" fmla="*/ 0 60000 65536"/>
              <a:gd name="T11" fmla="*/ 0 60000 65536"/>
              <a:gd name="T12" fmla="*/ 0 60000 65536"/>
              <a:gd name="T13" fmla="*/ 0 60000 65536"/>
              <a:gd name="T14" fmla="*/ 0 60000 65536"/>
              <a:gd name="T15" fmla="*/ 0 w 825"/>
              <a:gd name="T16" fmla="*/ 0 h 61"/>
              <a:gd name="T17" fmla="*/ 825 w 825"/>
              <a:gd name="T18" fmla="*/ 61 h 61"/>
            </a:gdLst>
            <a:ahLst/>
            <a:cxnLst>
              <a:cxn ang="T10">
                <a:pos x="T0" y="T1"/>
              </a:cxn>
              <a:cxn ang="T11">
                <a:pos x="T2" y="T3"/>
              </a:cxn>
              <a:cxn ang="T12">
                <a:pos x="T4" y="T5"/>
              </a:cxn>
              <a:cxn ang="T13">
                <a:pos x="T6" y="T7"/>
              </a:cxn>
              <a:cxn ang="T14">
                <a:pos x="T8" y="T9"/>
              </a:cxn>
            </a:cxnLst>
            <a:rect l="T15" t="T16" r="T17" b="T18"/>
            <a:pathLst>
              <a:path w="825" h="61">
                <a:moveTo>
                  <a:pt x="825" y="0"/>
                </a:moveTo>
                <a:lnTo>
                  <a:pt x="0" y="0"/>
                </a:lnTo>
                <a:lnTo>
                  <a:pt x="0" y="61"/>
                </a:lnTo>
                <a:lnTo>
                  <a:pt x="803" y="61"/>
                </a:lnTo>
                <a:lnTo>
                  <a:pt x="825" y="0"/>
                </a:lnTo>
              </a:path>
            </a:pathLst>
          </a:custGeom>
          <a:solidFill>
            <a:srgbClr val="A6A6A6"/>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81" name="Freeform 128"/>
          <p:cNvSpPr>
            <a:spLocks noChangeArrowheads="1"/>
          </p:cNvSpPr>
          <p:nvPr/>
        </p:nvSpPr>
        <p:spPr bwMode="auto">
          <a:xfrm>
            <a:off x="6341536" y="1583267"/>
            <a:ext cx="1147233" cy="220133"/>
          </a:xfrm>
          <a:custGeom>
            <a:avLst/>
            <a:gdLst>
              <a:gd name="T0" fmla="*/ 384 w 406"/>
              <a:gd name="T1" fmla="*/ 0 h 78"/>
              <a:gd name="T2" fmla="*/ 0 w 406"/>
              <a:gd name="T3" fmla="*/ 0 h 78"/>
              <a:gd name="T4" fmla="*/ 358 w 406"/>
              <a:gd name="T5" fmla="*/ 30 h 78"/>
              <a:gd name="T6" fmla="*/ 358 w 406"/>
              <a:gd name="T7" fmla="*/ 78 h 78"/>
              <a:gd name="T8" fmla="*/ 406 w 406"/>
              <a:gd name="T9" fmla="*/ 78 h 78"/>
              <a:gd name="T10" fmla="*/ 382 w 406"/>
              <a:gd name="T11" fmla="*/ 6 h 78"/>
              <a:gd name="T12" fmla="*/ 384 w 406"/>
              <a:gd name="T13" fmla="*/ 0 h 78"/>
              <a:gd name="T14" fmla="*/ 0 60000 65536"/>
              <a:gd name="T15" fmla="*/ 0 60000 65536"/>
              <a:gd name="T16" fmla="*/ 0 60000 65536"/>
              <a:gd name="T17" fmla="*/ 0 60000 65536"/>
              <a:gd name="T18" fmla="*/ 0 60000 65536"/>
              <a:gd name="T19" fmla="*/ 0 60000 65536"/>
              <a:gd name="T20" fmla="*/ 0 60000 65536"/>
              <a:gd name="T21" fmla="*/ 0 w 406"/>
              <a:gd name="T22" fmla="*/ 0 h 78"/>
              <a:gd name="T23" fmla="*/ 406 w 406"/>
              <a:gd name="T24" fmla="*/ 78 h 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6" h="78">
                <a:moveTo>
                  <a:pt x="384" y="0"/>
                </a:moveTo>
                <a:lnTo>
                  <a:pt x="0" y="0"/>
                </a:lnTo>
                <a:lnTo>
                  <a:pt x="358" y="30"/>
                </a:lnTo>
                <a:lnTo>
                  <a:pt x="358" y="78"/>
                </a:lnTo>
                <a:lnTo>
                  <a:pt x="406" y="78"/>
                </a:lnTo>
                <a:lnTo>
                  <a:pt x="382" y="6"/>
                </a:lnTo>
                <a:lnTo>
                  <a:pt x="384" y="0"/>
                </a:lnTo>
                <a:close/>
              </a:path>
            </a:pathLst>
          </a:custGeom>
          <a:solidFill>
            <a:srgbClr val="333333"/>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82" name="Freeform 129"/>
          <p:cNvSpPr>
            <a:spLocks noChangeArrowheads="1"/>
          </p:cNvSpPr>
          <p:nvPr/>
        </p:nvSpPr>
        <p:spPr bwMode="auto">
          <a:xfrm>
            <a:off x="6341536" y="1583267"/>
            <a:ext cx="1147233" cy="220133"/>
          </a:xfrm>
          <a:custGeom>
            <a:avLst/>
            <a:gdLst>
              <a:gd name="T0" fmla="*/ 384 w 406"/>
              <a:gd name="T1" fmla="*/ 0 h 78"/>
              <a:gd name="T2" fmla="*/ 0 w 406"/>
              <a:gd name="T3" fmla="*/ 0 h 78"/>
              <a:gd name="T4" fmla="*/ 358 w 406"/>
              <a:gd name="T5" fmla="*/ 30 h 78"/>
              <a:gd name="T6" fmla="*/ 358 w 406"/>
              <a:gd name="T7" fmla="*/ 78 h 78"/>
              <a:gd name="T8" fmla="*/ 406 w 406"/>
              <a:gd name="T9" fmla="*/ 78 h 78"/>
              <a:gd name="T10" fmla="*/ 382 w 406"/>
              <a:gd name="T11" fmla="*/ 6 h 78"/>
              <a:gd name="T12" fmla="*/ 384 w 406"/>
              <a:gd name="T13" fmla="*/ 0 h 78"/>
              <a:gd name="T14" fmla="*/ 0 60000 65536"/>
              <a:gd name="T15" fmla="*/ 0 60000 65536"/>
              <a:gd name="T16" fmla="*/ 0 60000 65536"/>
              <a:gd name="T17" fmla="*/ 0 60000 65536"/>
              <a:gd name="T18" fmla="*/ 0 60000 65536"/>
              <a:gd name="T19" fmla="*/ 0 60000 65536"/>
              <a:gd name="T20" fmla="*/ 0 60000 65536"/>
              <a:gd name="T21" fmla="*/ 0 w 406"/>
              <a:gd name="T22" fmla="*/ 0 h 78"/>
              <a:gd name="T23" fmla="*/ 406 w 406"/>
              <a:gd name="T24" fmla="*/ 78 h 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6" h="78">
                <a:moveTo>
                  <a:pt x="384" y="0"/>
                </a:moveTo>
                <a:lnTo>
                  <a:pt x="0" y="0"/>
                </a:lnTo>
                <a:lnTo>
                  <a:pt x="358" y="30"/>
                </a:lnTo>
                <a:lnTo>
                  <a:pt x="358" y="78"/>
                </a:lnTo>
                <a:lnTo>
                  <a:pt x="406" y="78"/>
                </a:lnTo>
                <a:lnTo>
                  <a:pt x="382" y="6"/>
                </a:lnTo>
                <a:lnTo>
                  <a:pt x="384" y="0"/>
                </a:lnTo>
              </a:path>
            </a:pathLst>
          </a:custGeom>
          <a:solidFill>
            <a:srgbClr val="A6A6A6"/>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83" name="Freeform 130"/>
          <p:cNvSpPr>
            <a:spLocks noChangeArrowheads="1"/>
          </p:cNvSpPr>
          <p:nvPr/>
        </p:nvSpPr>
        <p:spPr bwMode="auto">
          <a:xfrm>
            <a:off x="5156202" y="1583267"/>
            <a:ext cx="2197100" cy="220133"/>
          </a:xfrm>
          <a:custGeom>
            <a:avLst/>
            <a:gdLst>
              <a:gd name="T0" fmla="*/ 419 w 777"/>
              <a:gd name="T1" fmla="*/ 0 h 78"/>
              <a:gd name="T2" fmla="*/ 0 w 777"/>
              <a:gd name="T3" fmla="*/ 0 h 78"/>
              <a:gd name="T4" fmla="*/ 0 w 777"/>
              <a:gd name="T5" fmla="*/ 78 h 78"/>
              <a:gd name="T6" fmla="*/ 777 w 777"/>
              <a:gd name="T7" fmla="*/ 78 h 78"/>
              <a:gd name="T8" fmla="*/ 777 w 777"/>
              <a:gd name="T9" fmla="*/ 30 h 78"/>
              <a:gd name="T10" fmla="*/ 419 w 777"/>
              <a:gd name="T11" fmla="*/ 0 h 78"/>
              <a:gd name="T12" fmla="*/ 0 60000 65536"/>
              <a:gd name="T13" fmla="*/ 0 60000 65536"/>
              <a:gd name="T14" fmla="*/ 0 60000 65536"/>
              <a:gd name="T15" fmla="*/ 0 60000 65536"/>
              <a:gd name="T16" fmla="*/ 0 60000 65536"/>
              <a:gd name="T17" fmla="*/ 0 60000 65536"/>
              <a:gd name="T18" fmla="*/ 0 w 777"/>
              <a:gd name="T19" fmla="*/ 0 h 78"/>
              <a:gd name="T20" fmla="*/ 777 w 777"/>
              <a:gd name="T21" fmla="*/ 78 h 78"/>
            </a:gdLst>
            <a:ahLst/>
            <a:cxnLst>
              <a:cxn ang="T12">
                <a:pos x="T0" y="T1"/>
              </a:cxn>
              <a:cxn ang="T13">
                <a:pos x="T2" y="T3"/>
              </a:cxn>
              <a:cxn ang="T14">
                <a:pos x="T4" y="T5"/>
              </a:cxn>
              <a:cxn ang="T15">
                <a:pos x="T6" y="T7"/>
              </a:cxn>
              <a:cxn ang="T16">
                <a:pos x="T8" y="T9"/>
              </a:cxn>
              <a:cxn ang="T17">
                <a:pos x="T10" y="T11"/>
              </a:cxn>
            </a:cxnLst>
            <a:rect l="T18" t="T19" r="T20" b="T21"/>
            <a:pathLst>
              <a:path w="777" h="78">
                <a:moveTo>
                  <a:pt x="419" y="0"/>
                </a:moveTo>
                <a:lnTo>
                  <a:pt x="0" y="0"/>
                </a:lnTo>
                <a:lnTo>
                  <a:pt x="0" y="78"/>
                </a:lnTo>
                <a:lnTo>
                  <a:pt x="777" y="78"/>
                </a:lnTo>
                <a:lnTo>
                  <a:pt x="777" y="30"/>
                </a:lnTo>
                <a:lnTo>
                  <a:pt x="419" y="0"/>
                </a:lnTo>
                <a:close/>
              </a:path>
            </a:pathLst>
          </a:custGeom>
          <a:solidFill>
            <a:srgbClr val="59ACB4"/>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84" name="Freeform 131"/>
          <p:cNvSpPr>
            <a:spLocks noChangeArrowheads="1"/>
          </p:cNvSpPr>
          <p:nvPr/>
        </p:nvSpPr>
        <p:spPr bwMode="auto">
          <a:xfrm>
            <a:off x="5156202" y="1583267"/>
            <a:ext cx="2197100" cy="220133"/>
          </a:xfrm>
          <a:custGeom>
            <a:avLst/>
            <a:gdLst>
              <a:gd name="T0" fmla="*/ 419 w 777"/>
              <a:gd name="T1" fmla="*/ 0 h 78"/>
              <a:gd name="T2" fmla="*/ 0 w 777"/>
              <a:gd name="T3" fmla="*/ 0 h 78"/>
              <a:gd name="T4" fmla="*/ 0 w 777"/>
              <a:gd name="T5" fmla="*/ 78 h 78"/>
              <a:gd name="T6" fmla="*/ 777 w 777"/>
              <a:gd name="T7" fmla="*/ 78 h 78"/>
              <a:gd name="T8" fmla="*/ 777 w 777"/>
              <a:gd name="T9" fmla="*/ 30 h 78"/>
              <a:gd name="T10" fmla="*/ 419 w 777"/>
              <a:gd name="T11" fmla="*/ 0 h 78"/>
              <a:gd name="T12" fmla="*/ 0 60000 65536"/>
              <a:gd name="T13" fmla="*/ 0 60000 65536"/>
              <a:gd name="T14" fmla="*/ 0 60000 65536"/>
              <a:gd name="T15" fmla="*/ 0 60000 65536"/>
              <a:gd name="T16" fmla="*/ 0 60000 65536"/>
              <a:gd name="T17" fmla="*/ 0 60000 65536"/>
              <a:gd name="T18" fmla="*/ 0 w 777"/>
              <a:gd name="T19" fmla="*/ 0 h 78"/>
              <a:gd name="T20" fmla="*/ 777 w 777"/>
              <a:gd name="T21" fmla="*/ 78 h 78"/>
            </a:gdLst>
            <a:ahLst/>
            <a:cxnLst>
              <a:cxn ang="T12">
                <a:pos x="T0" y="T1"/>
              </a:cxn>
              <a:cxn ang="T13">
                <a:pos x="T2" y="T3"/>
              </a:cxn>
              <a:cxn ang="T14">
                <a:pos x="T4" y="T5"/>
              </a:cxn>
              <a:cxn ang="T15">
                <a:pos x="T6" y="T7"/>
              </a:cxn>
              <a:cxn ang="T16">
                <a:pos x="T8" y="T9"/>
              </a:cxn>
              <a:cxn ang="T17">
                <a:pos x="T10" y="T11"/>
              </a:cxn>
            </a:cxnLst>
            <a:rect l="T18" t="T19" r="T20" b="T21"/>
            <a:pathLst>
              <a:path w="777" h="78">
                <a:moveTo>
                  <a:pt x="419" y="0"/>
                </a:moveTo>
                <a:lnTo>
                  <a:pt x="0" y="0"/>
                </a:lnTo>
                <a:lnTo>
                  <a:pt x="0" y="78"/>
                </a:lnTo>
                <a:lnTo>
                  <a:pt x="777" y="78"/>
                </a:lnTo>
                <a:lnTo>
                  <a:pt x="777" y="30"/>
                </a:lnTo>
                <a:lnTo>
                  <a:pt x="419" y="0"/>
                </a:lnTo>
              </a:path>
            </a:pathLst>
          </a:custGeom>
          <a:solidFill>
            <a:srgbClr val="A6A6A6"/>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85" name="Freeform 132"/>
          <p:cNvSpPr>
            <a:spLocks noChangeArrowheads="1"/>
          </p:cNvSpPr>
          <p:nvPr/>
        </p:nvSpPr>
        <p:spPr bwMode="auto">
          <a:xfrm>
            <a:off x="5156200" y="1583267"/>
            <a:ext cx="2271184" cy="0"/>
          </a:xfrm>
          <a:custGeom>
            <a:avLst/>
            <a:gdLst>
              <a:gd name="T0" fmla="*/ 803 w 803"/>
              <a:gd name="T1" fmla="*/ 0 h 635"/>
              <a:gd name="T2" fmla="*/ 0 w 803"/>
              <a:gd name="T3" fmla="*/ 0 h 635"/>
              <a:gd name="T4" fmla="*/ 419 w 803"/>
              <a:gd name="T5" fmla="*/ 0 h 635"/>
              <a:gd name="T6" fmla="*/ 803 w 803"/>
              <a:gd name="T7" fmla="*/ 0 h 635"/>
              <a:gd name="T8" fmla="*/ 0 60000 65536"/>
              <a:gd name="T9" fmla="*/ 0 60000 65536"/>
              <a:gd name="T10" fmla="*/ 0 60000 65536"/>
              <a:gd name="T11" fmla="*/ 0 60000 65536"/>
              <a:gd name="T12" fmla="*/ 0 w 803"/>
              <a:gd name="T13" fmla="*/ 0 h 635"/>
              <a:gd name="T14" fmla="*/ 803 w 803"/>
              <a:gd name="T15" fmla="*/ 635 h 635"/>
            </a:gdLst>
            <a:ahLst/>
            <a:cxnLst>
              <a:cxn ang="T8">
                <a:pos x="T0" y="T1"/>
              </a:cxn>
              <a:cxn ang="T9">
                <a:pos x="T2" y="T3"/>
              </a:cxn>
              <a:cxn ang="T10">
                <a:pos x="T4" y="T5"/>
              </a:cxn>
              <a:cxn ang="T11">
                <a:pos x="T6" y="T7"/>
              </a:cxn>
            </a:cxnLst>
            <a:rect l="T12" t="T13" r="T14" b="T15"/>
            <a:pathLst>
              <a:path w="803" h="635">
                <a:moveTo>
                  <a:pt x="803" y="0"/>
                </a:moveTo>
                <a:lnTo>
                  <a:pt x="0" y="0"/>
                </a:lnTo>
                <a:lnTo>
                  <a:pt x="419" y="0"/>
                </a:lnTo>
                <a:lnTo>
                  <a:pt x="803" y="0"/>
                </a:lnTo>
                <a:close/>
              </a:path>
            </a:pathLst>
          </a:custGeom>
          <a:solidFill>
            <a:srgbClr val="0A0A0A"/>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86" name="Freeform 133"/>
          <p:cNvSpPr>
            <a:spLocks noChangeArrowheads="1"/>
          </p:cNvSpPr>
          <p:nvPr/>
        </p:nvSpPr>
        <p:spPr bwMode="auto">
          <a:xfrm>
            <a:off x="5156200" y="1583267"/>
            <a:ext cx="2271184" cy="0"/>
          </a:xfrm>
          <a:custGeom>
            <a:avLst/>
            <a:gdLst>
              <a:gd name="T0" fmla="*/ 803 w 803"/>
              <a:gd name="T1" fmla="*/ 0 h 635"/>
              <a:gd name="T2" fmla="*/ 0 w 803"/>
              <a:gd name="T3" fmla="*/ 0 h 635"/>
              <a:gd name="T4" fmla="*/ 419 w 803"/>
              <a:gd name="T5" fmla="*/ 0 h 635"/>
              <a:gd name="T6" fmla="*/ 803 w 803"/>
              <a:gd name="T7" fmla="*/ 0 h 635"/>
              <a:gd name="T8" fmla="*/ 0 60000 65536"/>
              <a:gd name="T9" fmla="*/ 0 60000 65536"/>
              <a:gd name="T10" fmla="*/ 0 60000 65536"/>
              <a:gd name="T11" fmla="*/ 0 60000 65536"/>
              <a:gd name="T12" fmla="*/ 0 w 803"/>
              <a:gd name="T13" fmla="*/ 0 h 635"/>
              <a:gd name="T14" fmla="*/ 803 w 803"/>
              <a:gd name="T15" fmla="*/ 635 h 635"/>
            </a:gdLst>
            <a:ahLst/>
            <a:cxnLst>
              <a:cxn ang="T8">
                <a:pos x="T0" y="T1"/>
              </a:cxn>
              <a:cxn ang="T9">
                <a:pos x="T2" y="T3"/>
              </a:cxn>
              <a:cxn ang="T10">
                <a:pos x="T4" y="T5"/>
              </a:cxn>
              <a:cxn ang="T11">
                <a:pos x="T6" y="T7"/>
              </a:cxn>
            </a:cxnLst>
            <a:rect l="T12" t="T13" r="T14" b="T15"/>
            <a:pathLst>
              <a:path w="803" h="635">
                <a:moveTo>
                  <a:pt x="803" y="0"/>
                </a:moveTo>
                <a:lnTo>
                  <a:pt x="0" y="0"/>
                </a:lnTo>
                <a:lnTo>
                  <a:pt x="419" y="0"/>
                </a:lnTo>
                <a:lnTo>
                  <a:pt x="803" y="0"/>
                </a:lnTo>
              </a:path>
            </a:pathLst>
          </a:custGeom>
          <a:no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87" name="Freeform 144"/>
          <p:cNvSpPr>
            <a:spLocks noChangeArrowheads="1"/>
          </p:cNvSpPr>
          <p:nvPr/>
        </p:nvSpPr>
        <p:spPr bwMode="auto">
          <a:xfrm>
            <a:off x="7323667" y="1454151"/>
            <a:ext cx="86784" cy="304800"/>
          </a:xfrm>
          <a:custGeom>
            <a:avLst/>
            <a:gdLst>
              <a:gd name="T0" fmla="*/ 20 w 31"/>
              <a:gd name="T1" fmla="*/ 108 h 108"/>
              <a:gd name="T2" fmla="*/ 0 w 31"/>
              <a:gd name="T3" fmla="*/ 52 h 108"/>
              <a:gd name="T4" fmla="*/ 20 w 31"/>
              <a:gd name="T5" fmla="*/ 0 h 108"/>
              <a:gd name="T6" fmla="*/ 31 w 31"/>
              <a:gd name="T7" fmla="*/ 0 h 108"/>
              <a:gd name="T8" fmla="*/ 11 w 31"/>
              <a:gd name="T9" fmla="*/ 52 h 108"/>
              <a:gd name="T10" fmla="*/ 31 w 31"/>
              <a:gd name="T11" fmla="*/ 108 h 108"/>
              <a:gd name="T12" fmla="*/ 20 w 31"/>
              <a:gd name="T13" fmla="*/ 108 h 108"/>
              <a:gd name="T14" fmla="*/ 0 60000 65536"/>
              <a:gd name="T15" fmla="*/ 0 60000 65536"/>
              <a:gd name="T16" fmla="*/ 0 60000 65536"/>
              <a:gd name="T17" fmla="*/ 0 60000 65536"/>
              <a:gd name="T18" fmla="*/ 0 60000 65536"/>
              <a:gd name="T19" fmla="*/ 0 60000 65536"/>
              <a:gd name="T20" fmla="*/ 0 60000 65536"/>
              <a:gd name="T21" fmla="*/ 0 w 31"/>
              <a:gd name="T22" fmla="*/ 0 h 108"/>
              <a:gd name="T23" fmla="*/ 31 w 31"/>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108">
                <a:moveTo>
                  <a:pt x="20" y="108"/>
                </a:moveTo>
                <a:lnTo>
                  <a:pt x="0" y="52"/>
                </a:lnTo>
                <a:lnTo>
                  <a:pt x="20" y="0"/>
                </a:lnTo>
                <a:lnTo>
                  <a:pt x="31" y="0"/>
                </a:lnTo>
                <a:lnTo>
                  <a:pt x="11" y="52"/>
                </a:lnTo>
                <a:lnTo>
                  <a:pt x="31" y="108"/>
                </a:lnTo>
                <a:lnTo>
                  <a:pt x="20" y="108"/>
                </a:lnTo>
                <a:close/>
              </a:path>
            </a:pathLst>
          </a:custGeom>
          <a:solidFill>
            <a:srgbClr val="EEEEEE"/>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88" name="Freeform 145"/>
          <p:cNvSpPr>
            <a:spLocks noChangeArrowheads="1"/>
          </p:cNvSpPr>
          <p:nvPr/>
        </p:nvSpPr>
        <p:spPr bwMode="auto">
          <a:xfrm>
            <a:off x="5156200" y="1693336"/>
            <a:ext cx="61384" cy="55033"/>
          </a:xfrm>
          <a:custGeom>
            <a:avLst/>
            <a:gdLst>
              <a:gd name="T0" fmla="*/ 22 w 22"/>
              <a:gd name="T1" fmla="*/ 0 h 19"/>
              <a:gd name="T2" fmla="*/ 11 w 22"/>
              <a:gd name="T3" fmla="*/ 0 h 19"/>
              <a:gd name="T4" fmla="*/ 0 w 22"/>
              <a:gd name="T5" fmla="*/ 0 h 19"/>
              <a:gd name="T6" fmla="*/ 0 w 22"/>
              <a:gd name="T7" fmla="*/ 19 h 19"/>
              <a:gd name="T8" fmla="*/ 11 w 22"/>
              <a:gd name="T9" fmla="*/ 19 h 19"/>
              <a:gd name="T10" fmla="*/ 22 w 22"/>
              <a:gd name="T11" fmla="*/ 19 h 19"/>
              <a:gd name="T12" fmla="*/ 22 w 22"/>
              <a:gd name="T13" fmla="*/ 0 h 19"/>
              <a:gd name="T14" fmla="*/ 0 60000 65536"/>
              <a:gd name="T15" fmla="*/ 0 60000 65536"/>
              <a:gd name="T16" fmla="*/ 0 60000 65536"/>
              <a:gd name="T17" fmla="*/ 0 60000 65536"/>
              <a:gd name="T18" fmla="*/ 0 60000 65536"/>
              <a:gd name="T19" fmla="*/ 0 60000 65536"/>
              <a:gd name="T20" fmla="*/ 0 60000 65536"/>
              <a:gd name="T21" fmla="*/ 0 w 22"/>
              <a:gd name="T22" fmla="*/ 0 h 19"/>
              <a:gd name="T23" fmla="*/ 22 w 22"/>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 h="19">
                <a:moveTo>
                  <a:pt x="22" y="0"/>
                </a:moveTo>
                <a:lnTo>
                  <a:pt x="11" y="0"/>
                </a:lnTo>
                <a:lnTo>
                  <a:pt x="0" y="0"/>
                </a:lnTo>
                <a:lnTo>
                  <a:pt x="0" y="19"/>
                </a:lnTo>
                <a:lnTo>
                  <a:pt x="11" y="19"/>
                </a:lnTo>
                <a:lnTo>
                  <a:pt x="22" y="19"/>
                </a:lnTo>
                <a:lnTo>
                  <a:pt x="22" y="0"/>
                </a:lnTo>
                <a:close/>
              </a:path>
            </a:pathLst>
          </a:custGeom>
          <a:solidFill>
            <a:srgbClr val="EEEEEE"/>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89" name="Freeform 146"/>
          <p:cNvSpPr>
            <a:spLocks noChangeArrowheads="1"/>
          </p:cNvSpPr>
          <p:nvPr/>
        </p:nvSpPr>
        <p:spPr bwMode="auto">
          <a:xfrm>
            <a:off x="5156200" y="1579035"/>
            <a:ext cx="61384" cy="52917"/>
          </a:xfrm>
          <a:custGeom>
            <a:avLst/>
            <a:gdLst>
              <a:gd name="T0" fmla="*/ 22 w 22"/>
              <a:gd name="T1" fmla="*/ 0 h 19"/>
              <a:gd name="T2" fmla="*/ 11 w 22"/>
              <a:gd name="T3" fmla="*/ 0 h 19"/>
              <a:gd name="T4" fmla="*/ 0 w 22"/>
              <a:gd name="T5" fmla="*/ 0 h 19"/>
              <a:gd name="T6" fmla="*/ 0 w 22"/>
              <a:gd name="T7" fmla="*/ 19 h 19"/>
              <a:gd name="T8" fmla="*/ 11 w 22"/>
              <a:gd name="T9" fmla="*/ 19 h 19"/>
              <a:gd name="T10" fmla="*/ 22 w 22"/>
              <a:gd name="T11" fmla="*/ 19 h 19"/>
              <a:gd name="T12" fmla="*/ 22 w 22"/>
              <a:gd name="T13" fmla="*/ 0 h 19"/>
              <a:gd name="T14" fmla="*/ 0 60000 65536"/>
              <a:gd name="T15" fmla="*/ 0 60000 65536"/>
              <a:gd name="T16" fmla="*/ 0 60000 65536"/>
              <a:gd name="T17" fmla="*/ 0 60000 65536"/>
              <a:gd name="T18" fmla="*/ 0 60000 65536"/>
              <a:gd name="T19" fmla="*/ 0 60000 65536"/>
              <a:gd name="T20" fmla="*/ 0 60000 65536"/>
              <a:gd name="T21" fmla="*/ 0 w 22"/>
              <a:gd name="T22" fmla="*/ 0 h 19"/>
              <a:gd name="T23" fmla="*/ 22 w 22"/>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 h="19">
                <a:moveTo>
                  <a:pt x="22" y="0"/>
                </a:moveTo>
                <a:lnTo>
                  <a:pt x="11" y="0"/>
                </a:lnTo>
                <a:lnTo>
                  <a:pt x="0" y="0"/>
                </a:lnTo>
                <a:lnTo>
                  <a:pt x="0" y="19"/>
                </a:lnTo>
                <a:lnTo>
                  <a:pt x="11" y="19"/>
                </a:lnTo>
                <a:lnTo>
                  <a:pt x="22" y="19"/>
                </a:lnTo>
                <a:lnTo>
                  <a:pt x="22" y="0"/>
                </a:lnTo>
                <a:close/>
              </a:path>
            </a:pathLst>
          </a:custGeom>
          <a:solidFill>
            <a:srgbClr val="EEEEEE"/>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90" name="Freeform 147"/>
          <p:cNvSpPr>
            <a:spLocks noChangeArrowheads="1"/>
          </p:cNvSpPr>
          <p:nvPr/>
        </p:nvSpPr>
        <p:spPr bwMode="auto">
          <a:xfrm>
            <a:off x="5156200" y="1462619"/>
            <a:ext cx="61384" cy="52916"/>
          </a:xfrm>
          <a:custGeom>
            <a:avLst/>
            <a:gdLst>
              <a:gd name="T0" fmla="*/ 22 w 22"/>
              <a:gd name="T1" fmla="*/ 0 h 19"/>
              <a:gd name="T2" fmla="*/ 11 w 22"/>
              <a:gd name="T3" fmla="*/ 0 h 19"/>
              <a:gd name="T4" fmla="*/ 0 w 22"/>
              <a:gd name="T5" fmla="*/ 0 h 19"/>
              <a:gd name="T6" fmla="*/ 0 w 22"/>
              <a:gd name="T7" fmla="*/ 19 h 19"/>
              <a:gd name="T8" fmla="*/ 11 w 22"/>
              <a:gd name="T9" fmla="*/ 19 h 19"/>
              <a:gd name="T10" fmla="*/ 22 w 22"/>
              <a:gd name="T11" fmla="*/ 19 h 19"/>
              <a:gd name="T12" fmla="*/ 22 w 22"/>
              <a:gd name="T13" fmla="*/ 0 h 19"/>
              <a:gd name="T14" fmla="*/ 0 60000 65536"/>
              <a:gd name="T15" fmla="*/ 0 60000 65536"/>
              <a:gd name="T16" fmla="*/ 0 60000 65536"/>
              <a:gd name="T17" fmla="*/ 0 60000 65536"/>
              <a:gd name="T18" fmla="*/ 0 60000 65536"/>
              <a:gd name="T19" fmla="*/ 0 60000 65536"/>
              <a:gd name="T20" fmla="*/ 0 60000 65536"/>
              <a:gd name="T21" fmla="*/ 0 w 22"/>
              <a:gd name="T22" fmla="*/ 0 h 19"/>
              <a:gd name="T23" fmla="*/ 22 w 22"/>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 h="19">
                <a:moveTo>
                  <a:pt x="22" y="0"/>
                </a:moveTo>
                <a:lnTo>
                  <a:pt x="11" y="0"/>
                </a:lnTo>
                <a:lnTo>
                  <a:pt x="0" y="0"/>
                </a:lnTo>
                <a:lnTo>
                  <a:pt x="0" y="19"/>
                </a:lnTo>
                <a:lnTo>
                  <a:pt x="11" y="19"/>
                </a:lnTo>
                <a:lnTo>
                  <a:pt x="22" y="19"/>
                </a:lnTo>
                <a:lnTo>
                  <a:pt x="22" y="0"/>
                </a:lnTo>
                <a:close/>
              </a:path>
            </a:pathLst>
          </a:custGeom>
          <a:solidFill>
            <a:srgbClr val="A6A6A6"/>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91" name="Freeform 148"/>
          <p:cNvSpPr>
            <a:spLocks noChangeArrowheads="1"/>
          </p:cNvSpPr>
          <p:nvPr/>
        </p:nvSpPr>
        <p:spPr bwMode="auto">
          <a:xfrm>
            <a:off x="5259919" y="1778000"/>
            <a:ext cx="169333" cy="533400"/>
          </a:xfrm>
          <a:custGeom>
            <a:avLst/>
            <a:gdLst>
              <a:gd name="T0" fmla="*/ 0 w 60"/>
              <a:gd name="T1" fmla="*/ 6 h 188"/>
              <a:gd name="T2" fmla="*/ 0 w 60"/>
              <a:gd name="T3" fmla="*/ 188 h 188"/>
              <a:gd name="T4" fmla="*/ 60 w 60"/>
              <a:gd name="T5" fmla="*/ 0 h 188"/>
              <a:gd name="T6" fmla="*/ 0 w 60"/>
              <a:gd name="T7" fmla="*/ 6 h 188"/>
              <a:gd name="T8" fmla="*/ 0 60000 65536"/>
              <a:gd name="T9" fmla="*/ 0 60000 65536"/>
              <a:gd name="T10" fmla="*/ 0 60000 65536"/>
              <a:gd name="T11" fmla="*/ 0 60000 65536"/>
              <a:gd name="T12" fmla="*/ 0 w 60"/>
              <a:gd name="T13" fmla="*/ 0 h 188"/>
              <a:gd name="T14" fmla="*/ 60 w 60"/>
              <a:gd name="T15" fmla="*/ 188 h 188"/>
            </a:gdLst>
            <a:ahLst/>
            <a:cxnLst>
              <a:cxn ang="T8">
                <a:pos x="T0" y="T1"/>
              </a:cxn>
              <a:cxn ang="T9">
                <a:pos x="T2" y="T3"/>
              </a:cxn>
              <a:cxn ang="T10">
                <a:pos x="T4" y="T5"/>
              </a:cxn>
              <a:cxn ang="T11">
                <a:pos x="T6" y="T7"/>
              </a:cxn>
            </a:cxnLst>
            <a:rect l="T12" t="T13" r="T14" b="T15"/>
            <a:pathLst>
              <a:path w="60" h="188">
                <a:moveTo>
                  <a:pt x="0" y="6"/>
                </a:moveTo>
                <a:lnTo>
                  <a:pt x="0" y="188"/>
                </a:lnTo>
                <a:lnTo>
                  <a:pt x="60" y="0"/>
                </a:lnTo>
                <a:lnTo>
                  <a:pt x="0" y="6"/>
                </a:lnTo>
                <a:close/>
              </a:path>
            </a:pathLst>
          </a:custGeom>
          <a:solidFill>
            <a:srgbClr val="A6A6A6"/>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92" name="Freeform 149"/>
          <p:cNvSpPr>
            <a:spLocks noChangeArrowheads="1"/>
          </p:cNvSpPr>
          <p:nvPr/>
        </p:nvSpPr>
        <p:spPr bwMode="auto">
          <a:xfrm>
            <a:off x="2514602" y="5858935"/>
            <a:ext cx="2061633" cy="495300"/>
          </a:xfrm>
          <a:custGeom>
            <a:avLst/>
            <a:gdLst>
              <a:gd name="T0" fmla="*/ 0 w 728"/>
              <a:gd name="T1" fmla="*/ 0 h 175"/>
              <a:gd name="T2" fmla="*/ 0 w 728"/>
              <a:gd name="T3" fmla="*/ 115 h 175"/>
              <a:gd name="T4" fmla="*/ 728 w 728"/>
              <a:gd name="T5" fmla="*/ 175 h 175"/>
              <a:gd name="T6" fmla="*/ 728 w 728"/>
              <a:gd name="T7" fmla="*/ 104 h 175"/>
              <a:gd name="T8" fmla="*/ 0 w 728"/>
              <a:gd name="T9" fmla="*/ 104 h 175"/>
              <a:gd name="T10" fmla="*/ 0 w 728"/>
              <a:gd name="T11" fmla="*/ 32 h 175"/>
              <a:gd name="T12" fmla="*/ 0 w 728"/>
              <a:gd name="T13" fmla="*/ 0 h 175"/>
              <a:gd name="T14" fmla="*/ 0 60000 65536"/>
              <a:gd name="T15" fmla="*/ 0 60000 65536"/>
              <a:gd name="T16" fmla="*/ 0 60000 65536"/>
              <a:gd name="T17" fmla="*/ 0 60000 65536"/>
              <a:gd name="T18" fmla="*/ 0 60000 65536"/>
              <a:gd name="T19" fmla="*/ 0 60000 65536"/>
              <a:gd name="T20" fmla="*/ 0 60000 65536"/>
              <a:gd name="T21" fmla="*/ 0 w 728"/>
              <a:gd name="T22" fmla="*/ 0 h 175"/>
              <a:gd name="T23" fmla="*/ 728 w 728"/>
              <a:gd name="T24" fmla="*/ 175 h 1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8" h="175">
                <a:moveTo>
                  <a:pt x="0" y="0"/>
                </a:moveTo>
                <a:lnTo>
                  <a:pt x="0" y="115"/>
                </a:lnTo>
                <a:lnTo>
                  <a:pt x="728" y="175"/>
                </a:lnTo>
                <a:lnTo>
                  <a:pt x="728" y="104"/>
                </a:lnTo>
                <a:lnTo>
                  <a:pt x="0" y="104"/>
                </a:lnTo>
                <a:lnTo>
                  <a:pt x="0" y="32"/>
                </a:lnTo>
                <a:lnTo>
                  <a:pt x="0" y="0"/>
                </a:lnTo>
                <a:close/>
              </a:path>
            </a:pathLst>
          </a:custGeom>
          <a:solidFill>
            <a:srgbClr val="747C85"/>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93" name="Freeform 150"/>
          <p:cNvSpPr>
            <a:spLocks noChangeArrowheads="1"/>
          </p:cNvSpPr>
          <p:nvPr/>
        </p:nvSpPr>
        <p:spPr bwMode="auto">
          <a:xfrm>
            <a:off x="2514602" y="5858935"/>
            <a:ext cx="2061633" cy="495300"/>
          </a:xfrm>
          <a:custGeom>
            <a:avLst/>
            <a:gdLst>
              <a:gd name="T0" fmla="*/ 0 w 728"/>
              <a:gd name="T1" fmla="*/ 0 h 175"/>
              <a:gd name="T2" fmla="*/ 0 w 728"/>
              <a:gd name="T3" fmla="*/ 115 h 175"/>
              <a:gd name="T4" fmla="*/ 728 w 728"/>
              <a:gd name="T5" fmla="*/ 175 h 175"/>
              <a:gd name="T6" fmla="*/ 728 w 728"/>
              <a:gd name="T7" fmla="*/ 104 h 175"/>
              <a:gd name="T8" fmla="*/ 0 w 728"/>
              <a:gd name="T9" fmla="*/ 104 h 175"/>
              <a:gd name="T10" fmla="*/ 0 w 728"/>
              <a:gd name="T11" fmla="*/ 32 h 175"/>
              <a:gd name="T12" fmla="*/ 0 w 728"/>
              <a:gd name="T13" fmla="*/ 0 h 175"/>
              <a:gd name="T14" fmla="*/ 0 60000 65536"/>
              <a:gd name="T15" fmla="*/ 0 60000 65536"/>
              <a:gd name="T16" fmla="*/ 0 60000 65536"/>
              <a:gd name="T17" fmla="*/ 0 60000 65536"/>
              <a:gd name="T18" fmla="*/ 0 60000 65536"/>
              <a:gd name="T19" fmla="*/ 0 60000 65536"/>
              <a:gd name="T20" fmla="*/ 0 60000 65536"/>
              <a:gd name="T21" fmla="*/ 0 w 728"/>
              <a:gd name="T22" fmla="*/ 0 h 175"/>
              <a:gd name="T23" fmla="*/ 728 w 728"/>
              <a:gd name="T24" fmla="*/ 175 h 1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8" h="175">
                <a:moveTo>
                  <a:pt x="0" y="0"/>
                </a:moveTo>
                <a:lnTo>
                  <a:pt x="0" y="115"/>
                </a:lnTo>
                <a:lnTo>
                  <a:pt x="728" y="175"/>
                </a:lnTo>
                <a:lnTo>
                  <a:pt x="728" y="104"/>
                </a:lnTo>
                <a:lnTo>
                  <a:pt x="0" y="104"/>
                </a:lnTo>
                <a:lnTo>
                  <a:pt x="0" y="32"/>
                </a:lnTo>
                <a:lnTo>
                  <a:pt x="0" y="0"/>
                </a:lnTo>
              </a:path>
            </a:pathLst>
          </a:custGeom>
          <a:solidFill>
            <a:srgbClr val="BFBFBF"/>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94" name="Freeform 151"/>
          <p:cNvSpPr>
            <a:spLocks noChangeArrowheads="1"/>
          </p:cNvSpPr>
          <p:nvPr/>
        </p:nvSpPr>
        <p:spPr bwMode="auto">
          <a:xfrm>
            <a:off x="2514600" y="5786967"/>
            <a:ext cx="2192867" cy="162984"/>
          </a:xfrm>
          <a:custGeom>
            <a:avLst/>
            <a:gdLst>
              <a:gd name="T0" fmla="*/ 775 w 775"/>
              <a:gd name="T1" fmla="*/ 0 h 58"/>
              <a:gd name="T2" fmla="*/ 0 w 775"/>
              <a:gd name="T3" fmla="*/ 0 h 58"/>
              <a:gd name="T4" fmla="*/ 0 w 775"/>
              <a:gd name="T5" fmla="*/ 58 h 58"/>
              <a:gd name="T6" fmla="*/ 752 w 775"/>
              <a:gd name="T7" fmla="*/ 58 h 58"/>
              <a:gd name="T8" fmla="*/ 775 w 775"/>
              <a:gd name="T9" fmla="*/ 0 h 58"/>
              <a:gd name="T10" fmla="*/ 0 60000 65536"/>
              <a:gd name="T11" fmla="*/ 0 60000 65536"/>
              <a:gd name="T12" fmla="*/ 0 60000 65536"/>
              <a:gd name="T13" fmla="*/ 0 60000 65536"/>
              <a:gd name="T14" fmla="*/ 0 60000 65536"/>
              <a:gd name="T15" fmla="*/ 0 w 775"/>
              <a:gd name="T16" fmla="*/ 0 h 58"/>
              <a:gd name="T17" fmla="*/ 775 w 775"/>
              <a:gd name="T18" fmla="*/ 58 h 58"/>
            </a:gdLst>
            <a:ahLst/>
            <a:cxnLst>
              <a:cxn ang="T10">
                <a:pos x="T0" y="T1"/>
              </a:cxn>
              <a:cxn ang="T11">
                <a:pos x="T2" y="T3"/>
              </a:cxn>
              <a:cxn ang="T12">
                <a:pos x="T4" y="T5"/>
              </a:cxn>
              <a:cxn ang="T13">
                <a:pos x="T6" y="T7"/>
              </a:cxn>
              <a:cxn ang="T14">
                <a:pos x="T8" y="T9"/>
              </a:cxn>
            </a:cxnLst>
            <a:rect l="T15" t="T16" r="T17" b="T18"/>
            <a:pathLst>
              <a:path w="775" h="58">
                <a:moveTo>
                  <a:pt x="775" y="0"/>
                </a:moveTo>
                <a:lnTo>
                  <a:pt x="0" y="0"/>
                </a:lnTo>
                <a:lnTo>
                  <a:pt x="0" y="58"/>
                </a:lnTo>
                <a:lnTo>
                  <a:pt x="752" y="58"/>
                </a:lnTo>
                <a:lnTo>
                  <a:pt x="775" y="0"/>
                </a:lnTo>
                <a:close/>
              </a:path>
            </a:pathLst>
          </a:custGeom>
          <a:solidFill>
            <a:srgbClr val="333333"/>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95" name="Freeform 152"/>
          <p:cNvSpPr>
            <a:spLocks noChangeArrowheads="1"/>
          </p:cNvSpPr>
          <p:nvPr/>
        </p:nvSpPr>
        <p:spPr bwMode="auto">
          <a:xfrm>
            <a:off x="2514600" y="5786967"/>
            <a:ext cx="2192867" cy="162984"/>
          </a:xfrm>
          <a:custGeom>
            <a:avLst/>
            <a:gdLst>
              <a:gd name="T0" fmla="*/ 775 w 775"/>
              <a:gd name="T1" fmla="*/ 0 h 58"/>
              <a:gd name="T2" fmla="*/ 0 w 775"/>
              <a:gd name="T3" fmla="*/ 0 h 58"/>
              <a:gd name="T4" fmla="*/ 0 w 775"/>
              <a:gd name="T5" fmla="*/ 58 h 58"/>
              <a:gd name="T6" fmla="*/ 752 w 775"/>
              <a:gd name="T7" fmla="*/ 58 h 58"/>
              <a:gd name="T8" fmla="*/ 775 w 775"/>
              <a:gd name="T9" fmla="*/ 0 h 58"/>
              <a:gd name="T10" fmla="*/ 0 60000 65536"/>
              <a:gd name="T11" fmla="*/ 0 60000 65536"/>
              <a:gd name="T12" fmla="*/ 0 60000 65536"/>
              <a:gd name="T13" fmla="*/ 0 60000 65536"/>
              <a:gd name="T14" fmla="*/ 0 60000 65536"/>
              <a:gd name="T15" fmla="*/ 0 w 775"/>
              <a:gd name="T16" fmla="*/ 0 h 58"/>
              <a:gd name="T17" fmla="*/ 775 w 775"/>
              <a:gd name="T18" fmla="*/ 58 h 58"/>
            </a:gdLst>
            <a:ahLst/>
            <a:cxnLst>
              <a:cxn ang="T10">
                <a:pos x="T0" y="T1"/>
              </a:cxn>
              <a:cxn ang="T11">
                <a:pos x="T2" y="T3"/>
              </a:cxn>
              <a:cxn ang="T12">
                <a:pos x="T4" y="T5"/>
              </a:cxn>
              <a:cxn ang="T13">
                <a:pos x="T6" y="T7"/>
              </a:cxn>
              <a:cxn ang="T14">
                <a:pos x="T8" y="T9"/>
              </a:cxn>
            </a:cxnLst>
            <a:rect l="T15" t="T16" r="T17" b="T18"/>
            <a:pathLst>
              <a:path w="775" h="58">
                <a:moveTo>
                  <a:pt x="775" y="0"/>
                </a:moveTo>
                <a:lnTo>
                  <a:pt x="0" y="0"/>
                </a:lnTo>
                <a:lnTo>
                  <a:pt x="0" y="58"/>
                </a:lnTo>
                <a:lnTo>
                  <a:pt x="752" y="58"/>
                </a:lnTo>
                <a:lnTo>
                  <a:pt x="775" y="0"/>
                </a:lnTo>
              </a:path>
            </a:pathLst>
          </a:custGeom>
          <a:solidFill>
            <a:srgbClr val="A6A6A6"/>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96" name="Freeform 153"/>
          <p:cNvSpPr>
            <a:spLocks noChangeArrowheads="1"/>
          </p:cNvSpPr>
          <p:nvPr/>
        </p:nvSpPr>
        <p:spPr bwMode="auto">
          <a:xfrm>
            <a:off x="3630086" y="5949951"/>
            <a:ext cx="1077383" cy="203200"/>
          </a:xfrm>
          <a:custGeom>
            <a:avLst/>
            <a:gdLst>
              <a:gd name="T0" fmla="*/ 358 w 381"/>
              <a:gd name="T1" fmla="*/ 0 h 72"/>
              <a:gd name="T2" fmla="*/ 0 w 381"/>
              <a:gd name="T3" fmla="*/ 0 h 72"/>
              <a:gd name="T4" fmla="*/ 334 w 381"/>
              <a:gd name="T5" fmla="*/ 27 h 72"/>
              <a:gd name="T6" fmla="*/ 334 w 381"/>
              <a:gd name="T7" fmla="*/ 72 h 72"/>
              <a:gd name="T8" fmla="*/ 381 w 381"/>
              <a:gd name="T9" fmla="*/ 72 h 72"/>
              <a:gd name="T10" fmla="*/ 356 w 381"/>
              <a:gd name="T11" fmla="*/ 5 h 72"/>
              <a:gd name="T12" fmla="*/ 358 w 381"/>
              <a:gd name="T13" fmla="*/ 0 h 72"/>
              <a:gd name="T14" fmla="*/ 0 60000 65536"/>
              <a:gd name="T15" fmla="*/ 0 60000 65536"/>
              <a:gd name="T16" fmla="*/ 0 60000 65536"/>
              <a:gd name="T17" fmla="*/ 0 60000 65536"/>
              <a:gd name="T18" fmla="*/ 0 60000 65536"/>
              <a:gd name="T19" fmla="*/ 0 60000 65536"/>
              <a:gd name="T20" fmla="*/ 0 60000 65536"/>
              <a:gd name="T21" fmla="*/ 0 w 381"/>
              <a:gd name="T22" fmla="*/ 0 h 72"/>
              <a:gd name="T23" fmla="*/ 381 w 381"/>
              <a:gd name="T24" fmla="*/ 72 h 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1" h="72">
                <a:moveTo>
                  <a:pt x="358" y="0"/>
                </a:moveTo>
                <a:lnTo>
                  <a:pt x="0" y="0"/>
                </a:lnTo>
                <a:lnTo>
                  <a:pt x="334" y="27"/>
                </a:lnTo>
                <a:lnTo>
                  <a:pt x="334" y="72"/>
                </a:lnTo>
                <a:lnTo>
                  <a:pt x="381" y="72"/>
                </a:lnTo>
                <a:lnTo>
                  <a:pt x="356" y="5"/>
                </a:lnTo>
                <a:lnTo>
                  <a:pt x="358" y="0"/>
                </a:lnTo>
                <a:close/>
              </a:path>
            </a:pathLst>
          </a:custGeom>
          <a:solidFill>
            <a:srgbClr val="333333"/>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97" name="Freeform 154"/>
          <p:cNvSpPr>
            <a:spLocks noChangeArrowheads="1"/>
          </p:cNvSpPr>
          <p:nvPr/>
        </p:nvSpPr>
        <p:spPr bwMode="auto">
          <a:xfrm>
            <a:off x="3630086" y="5949951"/>
            <a:ext cx="1077383" cy="203200"/>
          </a:xfrm>
          <a:custGeom>
            <a:avLst/>
            <a:gdLst>
              <a:gd name="T0" fmla="*/ 358 w 381"/>
              <a:gd name="T1" fmla="*/ 0 h 72"/>
              <a:gd name="T2" fmla="*/ 0 w 381"/>
              <a:gd name="T3" fmla="*/ 0 h 72"/>
              <a:gd name="T4" fmla="*/ 334 w 381"/>
              <a:gd name="T5" fmla="*/ 27 h 72"/>
              <a:gd name="T6" fmla="*/ 334 w 381"/>
              <a:gd name="T7" fmla="*/ 72 h 72"/>
              <a:gd name="T8" fmla="*/ 381 w 381"/>
              <a:gd name="T9" fmla="*/ 72 h 72"/>
              <a:gd name="T10" fmla="*/ 356 w 381"/>
              <a:gd name="T11" fmla="*/ 5 h 72"/>
              <a:gd name="T12" fmla="*/ 358 w 381"/>
              <a:gd name="T13" fmla="*/ 0 h 72"/>
              <a:gd name="T14" fmla="*/ 0 60000 65536"/>
              <a:gd name="T15" fmla="*/ 0 60000 65536"/>
              <a:gd name="T16" fmla="*/ 0 60000 65536"/>
              <a:gd name="T17" fmla="*/ 0 60000 65536"/>
              <a:gd name="T18" fmla="*/ 0 60000 65536"/>
              <a:gd name="T19" fmla="*/ 0 60000 65536"/>
              <a:gd name="T20" fmla="*/ 0 60000 65536"/>
              <a:gd name="T21" fmla="*/ 0 w 381"/>
              <a:gd name="T22" fmla="*/ 0 h 72"/>
              <a:gd name="T23" fmla="*/ 381 w 381"/>
              <a:gd name="T24" fmla="*/ 72 h 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1" h="72">
                <a:moveTo>
                  <a:pt x="358" y="0"/>
                </a:moveTo>
                <a:lnTo>
                  <a:pt x="0" y="0"/>
                </a:lnTo>
                <a:lnTo>
                  <a:pt x="334" y="27"/>
                </a:lnTo>
                <a:lnTo>
                  <a:pt x="334" y="72"/>
                </a:lnTo>
                <a:lnTo>
                  <a:pt x="381" y="72"/>
                </a:lnTo>
                <a:lnTo>
                  <a:pt x="356" y="5"/>
                </a:lnTo>
                <a:lnTo>
                  <a:pt x="358" y="0"/>
                </a:lnTo>
              </a:path>
            </a:pathLst>
          </a:custGeom>
          <a:solidFill>
            <a:srgbClr val="A6A6A6"/>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98" name="Freeform 155"/>
          <p:cNvSpPr>
            <a:spLocks noChangeArrowheads="1"/>
          </p:cNvSpPr>
          <p:nvPr/>
        </p:nvSpPr>
        <p:spPr bwMode="auto">
          <a:xfrm>
            <a:off x="2514602" y="5949951"/>
            <a:ext cx="2061633" cy="203200"/>
          </a:xfrm>
          <a:custGeom>
            <a:avLst/>
            <a:gdLst>
              <a:gd name="T0" fmla="*/ 394 w 728"/>
              <a:gd name="T1" fmla="*/ 0 h 72"/>
              <a:gd name="T2" fmla="*/ 0 w 728"/>
              <a:gd name="T3" fmla="*/ 0 h 72"/>
              <a:gd name="T4" fmla="*/ 0 w 728"/>
              <a:gd name="T5" fmla="*/ 72 h 72"/>
              <a:gd name="T6" fmla="*/ 728 w 728"/>
              <a:gd name="T7" fmla="*/ 72 h 72"/>
              <a:gd name="T8" fmla="*/ 728 w 728"/>
              <a:gd name="T9" fmla="*/ 27 h 72"/>
              <a:gd name="T10" fmla="*/ 394 w 728"/>
              <a:gd name="T11" fmla="*/ 0 h 72"/>
              <a:gd name="T12" fmla="*/ 0 60000 65536"/>
              <a:gd name="T13" fmla="*/ 0 60000 65536"/>
              <a:gd name="T14" fmla="*/ 0 60000 65536"/>
              <a:gd name="T15" fmla="*/ 0 60000 65536"/>
              <a:gd name="T16" fmla="*/ 0 60000 65536"/>
              <a:gd name="T17" fmla="*/ 0 60000 65536"/>
              <a:gd name="T18" fmla="*/ 0 w 728"/>
              <a:gd name="T19" fmla="*/ 0 h 72"/>
              <a:gd name="T20" fmla="*/ 728 w 728"/>
              <a:gd name="T21" fmla="*/ 72 h 72"/>
            </a:gdLst>
            <a:ahLst/>
            <a:cxnLst>
              <a:cxn ang="T12">
                <a:pos x="T0" y="T1"/>
              </a:cxn>
              <a:cxn ang="T13">
                <a:pos x="T2" y="T3"/>
              </a:cxn>
              <a:cxn ang="T14">
                <a:pos x="T4" y="T5"/>
              </a:cxn>
              <a:cxn ang="T15">
                <a:pos x="T6" y="T7"/>
              </a:cxn>
              <a:cxn ang="T16">
                <a:pos x="T8" y="T9"/>
              </a:cxn>
              <a:cxn ang="T17">
                <a:pos x="T10" y="T11"/>
              </a:cxn>
            </a:cxnLst>
            <a:rect l="T18" t="T19" r="T20" b="T21"/>
            <a:pathLst>
              <a:path w="728" h="72">
                <a:moveTo>
                  <a:pt x="394" y="0"/>
                </a:moveTo>
                <a:lnTo>
                  <a:pt x="0" y="0"/>
                </a:lnTo>
                <a:lnTo>
                  <a:pt x="0" y="72"/>
                </a:lnTo>
                <a:lnTo>
                  <a:pt x="728" y="72"/>
                </a:lnTo>
                <a:lnTo>
                  <a:pt x="728" y="27"/>
                </a:lnTo>
                <a:lnTo>
                  <a:pt x="394" y="0"/>
                </a:lnTo>
                <a:close/>
              </a:path>
            </a:pathLst>
          </a:custGeom>
          <a:solidFill>
            <a:srgbClr val="17191A"/>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99" name="Freeform 156"/>
          <p:cNvSpPr>
            <a:spLocks noChangeArrowheads="1"/>
          </p:cNvSpPr>
          <p:nvPr/>
        </p:nvSpPr>
        <p:spPr bwMode="auto">
          <a:xfrm>
            <a:off x="2514602" y="5949951"/>
            <a:ext cx="2061633" cy="203200"/>
          </a:xfrm>
          <a:custGeom>
            <a:avLst/>
            <a:gdLst>
              <a:gd name="T0" fmla="*/ 394 w 728"/>
              <a:gd name="T1" fmla="*/ 0 h 72"/>
              <a:gd name="T2" fmla="*/ 0 w 728"/>
              <a:gd name="T3" fmla="*/ 0 h 72"/>
              <a:gd name="T4" fmla="*/ 0 w 728"/>
              <a:gd name="T5" fmla="*/ 72 h 72"/>
              <a:gd name="T6" fmla="*/ 728 w 728"/>
              <a:gd name="T7" fmla="*/ 72 h 72"/>
              <a:gd name="T8" fmla="*/ 728 w 728"/>
              <a:gd name="T9" fmla="*/ 27 h 72"/>
              <a:gd name="T10" fmla="*/ 394 w 728"/>
              <a:gd name="T11" fmla="*/ 0 h 72"/>
              <a:gd name="T12" fmla="*/ 0 60000 65536"/>
              <a:gd name="T13" fmla="*/ 0 60000 65536"/>
              <a:gd name="T14" fmla="*/ 0 60000 65536"/>
              <a:gd name="T15" fmla="*/ 0 60000 65536"/>
              <a:gd name="T16" fmla="*/ 0 60000 65536"/>
              <a:gd name="T17" fmla="*/ 0 60000 65536"/>
              <a:gd name="T18" fmla="*/ 0 w 728"/>
              <a:gd name="T19" fmla="*/ 0 h 72"/>
              <a:gd name="T20" fmla="*/ 728 w 728"/>
              <a:gd name="T21" fmla="*/ 72 h 72"/>
            </a:gdLst>
            <a:ahLst/>
            <a:cxnLst>
              <a:cxn ang="T12">
                <a:pos x="T0" y="T1"/>
              </a:cxn>
              <a:cxn ang="T13">
                <a:pos x="T2" y="T3"/>
              </a:cxn>
              <a:cxn ang="T14">
                <a:pos x="T4" y="T5"/>
              </a:cxn>
              <a:cxn ang="T15">
                <a:pos x="T6" y="T7"/>
              </a:cxn>
              <a:cxn ang="T16">
                <a:pos x="T8" y="T9"/>
              </a:cxn>
              <a:cxn ang="T17">
                <a:pos x="T10" y="T11"/>
              </a:cxn>
            </a:cxnLst>
            <a:rect l="T18" t="T19" r="T20" b="T21"/>
            <a:pathLst>
              <a:path w="728" h="72">
                <a:moveTo>
                  <a:pt x="394" y="0"/>
                </a:moveTo>
                <a:lnTo>
                  <a:pt x="0" y="0"/>
                </a:lnTo>
                <a:lnTo>
                  <a:pt x="0" y="72"/>
                </a:lnTo>
                <a:lnTo>
                  <a:pt x="728" y="72"/>
                </a:lnTo>
                <a:lnTo>
                  <a:pt x="728" y="27"/>
                </a:lnTo>
                <a:lnTo>
                  <a:pt x="394" y="0"/>
                </a:lnTo>
              </a:path>
            </a:pathLst>
          </a:custGeom>
          <a:solidFill>
            <a:srgbClr val="A6A6A6"/>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100" name="Freeform 157"/>
          <p:cNvSpPr>
            <a:spLocks noChangeArrowheads="1"/>
          </p:cNvSpPr>
          <p:nvPr/>
        </p:nvSpPr>
        <p:spPr bwMode="auto">
          <a:xfrm>
            <a:off x="2514602" y="5949951"/>
            <a:ext cx="2129367" cy="0"/>
          </a:xfrm>
          <a:custGeom>
            <a:avLst/>
            <a:gdLst>
              <a:gd name="T0" fmla="*/ 752 w 752"/>
              <a:gd name="T1" fmla="*/ 0 h 635"/>
              <a:gd name="T2" fmla="*/ 0 w 752"/>
              <a:gd name="T3" fmla="*/ 0 h 635"/>
              <a:gd name="T4" fmla="*/ 394 w 752"/>
              <a:gd name="T5" fmla="*/ 0 h 635"/>
              <a:gd name="T6" fmla="*/ 752 w 752"/>
              <a:gd name="T7" fmla="*/ 0 h 635"/>
              <a:gd name="T8" fmla="*/ 0 60000 65536"/>
              <a:gd name="T9" fmla="*/ 0 60000 65536"/>
              <a:gd name="T10" fmla="*/ 0 60000 65536"/>
              <a:gd name="T11" fmla="*/ 0 60000 65536"/>
              <a:gd name="T12" fmla="*/ 0 w 752"/>
              <a:gd name="T13" fmla="*/ 0 h 635"/>
              <a:gd name="T14" fmla="*/ 752 w 752"/>
              <a:gd name="T15" fmla="*/ 635 h 635"/>
            </a:gdLst>
            <a:ahLst/>
            <a:cxnLst>
              <a:cxn ang="T8">
                <a:pos x="T0" y="T1"/>
              </a:cxn>
              <a:cxn ang="T9">
                <a:pos x="T2" y="T3"/>
              </a:cxn>
              <a:cxn ang="T10">
                <a:pos x="T4" y="T5"/>
              </a:cxn>
              <a:cxn ang="T11">
                <a:pos x="T6" y="T7"/>
              </a:cxn>
            </a:cxnLst>
            <a:rect l="T12" t="T13" r="T14" b="T15"/>
            <a:pathLst>
              <a:path w="752" h="635">
                <a:moveTo>
                  <a:pt x="752" y="0"/>
                </a:moveTo>
                <a:lnTo>
                  <a:pt x="0" y="0"/>
                </a:lnTo>
                <a:lnTo>
                  <a:pt x="394" y="0"/>
                </a:lnTo>
                <a:lnTo>
                  <a:pt x="752" y="0"/>
                </a:lnTo>
                <a:close/>
              </a:path>
            </a:pathLst>
          </a:custGeom>
          <a:solidFill>
            <a:srgbClr val="0A0A0A"/>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01" name="Freeform 158"/>
          <p:cNvSpPr>
            <a:spLocks noChangeArrowheads="1"/>
          </p:cNvSpPr>
          <p:nvPr/>
        </p:nvSpPr>
        <p:spPr bwMode="auto">
          <a:xfrm>
            <a:off x="2514602" y="5949951"/>
            <a:ext cx="2129367" cy="0"/>
          </a:xfrm>
          <a:custGeom>
            <a:avLst/>
            <a:gdLst>
              <a:gd name="T0" fmla="*/ 752 w 752"/>
              <a:gd name="T1" fmla="*/ 0 h 635"/>
              <a:gd name="T2" fmla="*/ 0 w 752"/>
              <a:gd name="T3" fmla="*/ 0 h 635"/>
              <a:gd name="T4" fmla="*/ 394 w 752"/>
              <a:gd name="T5" fmla="*/ 0 h 635"/>
              <a:gd name="T6" fmla="*/ 752 w 752"/>
              <a:gd name="T7" fmla="*/ 0 h 635"/>
              <a:gd name="T8" fmla="*/ 0 60000 65536"/>
              <a:gd name="T9" fmla="*/ 0 60000 65536"/>
              <a:gd name="T10" fmla="*/ 0 60000 65536"/>
              <a:gd name="T11" fmla="*/ 0 60000 65536"/>
              <a:gd name="T12" fmla="*/ 0 w 752"/>
              <a:gd name="T13" fmla="*/ 0 h 635"/>
              <a:gd name="T14" fmla="*/ 752 w 752"/>
              <a:gd name="T15" fmla="*/ 635 h 635"/>
            </a:gdLst>
            <a:ahLst/>
            <a:cxnLst>
              <a:cxn ang="T8">
                <a:pos x="T0" y="T1"/>
              </a:cxn>
              <a:cxn ang="T9">
                <a:pos x="T2" y="T3"/>
              </a:cxn>
              <a:cxn ang="T10">
                <a:pos x="T4" y="T5"/>
              </a:cxn>
              <a:cxn ang="T11">
                <a:pos x="T6" y="T7"/>
              </a:cxn>
            </a:cxnLst>
            <a:rect l="T12" t="T13" r="T14" b="T15"/>
            <a:pathLst>
              <a:path w="752" h="635">
                <a:moveTo>
                  <a:pt x="752" y="0"/>
                </a:moveTo>
                <a:lnTo>
                  <a:pt x="0" y="0"/>
                </a:lnTo>
                <a:lnTo>
                  <a:pt x="394" y="0"/>
                </a:lnTo>
                <a:lnTo>
                  <a:pt x="752" y="0"/>
                </a:lnTo>
              </a:path>
            </a:pathLst>
          </a:custGeom>
          <a:solidFill>
            <a:srgbClr val="A6A6A6"/>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02" name="Freeform 169"/>
          <p:cNvSpPr>
            <a:spLocks noChangeArrowheads="1"/>
          </p:cNvSpPr>
          <p:nvPr/>
        </p:nvSpPr>
        <p:spPr bwMode="auto">
          <a:xfrm>
            <a:off x="4550836" y="5822951"/>
            <a:ext cx="80433" cy="287867"/>
          </a:xfrm>
          <a:custGeom>
            <a:avLst/>
            <a:gdLst>
              <a:gd name="T0" fmla="*/ 18 w 29"/>
              <a:gd name="T1" fmla="*/ 102 h 102"/>
              <a:gd name="T2" fmla="*/ 0 w 29"/>
              <a:gd name="T3" fmla="*/ 50 h 102"/>
              <a:gd name="T4" fmla="*/ 18 w 29"/>
              <a:gd name="T5" fmla="*/ 0 h 102"/>
              <a:gd name="T6" fmla="*/ 29 w 29"/>
              <a:gd name="T7" fmla="*/ 0 h 102"/>
              <a:gd name="T8" fmla="*/ 9 w 29"/>
              <a:gd name="T9" fmla="*/ 50 h 102"/>
              <a:gd name="T10" fmla="*/ 29 w 29"/>
              <a:gd name="T11" fmla="*/ 102 h 102"/>
              <a:gd name="T12" fmla="*/ 18 w 29"/>
              <a:gd name="T13" fmla="*/ 102 h 102"/>
              <a:gd name="T14" fmla="*/ 0 60000 65536"/>
              <a:gd name="T15" fmla="*/ 0 60000 65536"/>
              <a:gd name="T16" fmla="*/ 0 60000 65536"/>
              <a:gd name="T17" fmla="*/ 0 60000 65536"/>
              <a:gd name="T18" fmla="*/ 0 60000 65536"/>
              <a:gd name="T19" fmla="*/ 0 60000 65536"/>
              <a:gd name="T20" fmla="*/ 0 60000 65536"/>
              <a:gd name="T21" fmla="*/ 0 w 29"/>
              <a:gd name="T22" fmla="*/ 0 h 102"/>
              <a:gd name="T23" fmla="*/ 29 w 29"/>
              <a:gd name="T24" fmla="*/ 102 h 1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102">
                <a:moveTo>
                  <a:pt x="18" y="102"/>
                </a:moveTo>
                <a:lnTo>
                  <a:pt x="0" y="50"/>
                </a:lnTo>
                <a:lnTo>
                  <a:pt x="18" y="0"/>
                </a:lnTo>
                <a:lnTo>
                  <a:pt x="29" y="0"/>
                </a:lnTo>
                <a:lnTo>
                  <a:pt x="9" y="50"/>
                </a:lnTo>
                <a:lnTo>
                  <a:pt x="29" y="102"/>
                </a:lnTo>
                <a:lnTo>
                  <a:pt x="18" y="102"/>
                </a:lnTo>
                <a:close/>
              </a:path>
            </a:pathLst>
          </a:custGeom>
          <a:solidFill>
            <a:srgbClr val="A6A6A6"/>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03" name="Freeform 170"/>
          <p:cNvSpPr>
            <a:spLocks noChangeArrowheads="1"/>
          </p:cNvSpPr>
          <p:nvPr/>
        </p:nvSpPr>
        <p:spPr bwMode="auto">
          <a:xfrm>
            <a:off x="2514602" y="6053667"/>
            <a:ext cx="57151" cy="48684"/>
          </a:xfrm>
          <a:custGeom>
            <a:avLst/>
            <a:gdLst>
              <a:gd name="T0" fmla="*/ 20 w 20"/>
              <a:gd name="T1" fmla="*/ 0 h 17"/>
              <a:gd name="T2" fmla="*/ 9 w 20"/>
              <a:gd name="T3" fmla="*/ 0 h 17"/>
              <a:gd name="T4" fmla="*/ 0 w 20"/>
              <a:gd name="T5" fmla="*/ 0 h 17"/>
              <a:gd name="T6" fmla="*/ 0 w 20"/>
              <a:gd name="T7" fmla="*/ 17 h 17"/>
              <a:gd name="T8" fmla="*/ 9 w 20"/>
              <a:gd name="T9" fmla="*/ 17 h 17"/>
              <a:gd name="T10" fmla="*/ 20 w 20"/>
              <a:gd name="T11" fmla="*/ 17 h 17"/>
              <a:gd name="T12" fmla="*/ 20 w 20"/>
              <a:gd name="T13" fmla="*/ 0 h 17"/>
              <a:gd name="T14" fmla="*/ 0 60000 65536"/>
              <a:gd name="T15" fmla="*/ 0 60000 65536"/>
              <a:gd name="T16" fmla="*/ 0 60000 65536"/>
              <a:gd name="T17" fmla="*/ 0 60000 65536"/>
              <a:gd name="T18" fmla="*/ 0 60000 65536"/>
              <a:gd name="T19" fmla="*/ 0 60000 65536"/>
              <a:gd name="T20" fmla="*/ 0 60000 65536"/>
              <a:gd name="T21" fmla="*/ 0 w 20"/>
              <a:gd name="T22" fmla="*/ 0 h 17"/>
              <a:gd name="T23" fmla="*/ 20 w 20"/>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7">
                <a:moveTo>
                  <a:pt x="20" y="0"/>
                </a:moveTo>
                <a:lnTo>
                  <a:pt x="9" y="0"/>
                </a:lnTo>
                <a:lnTo>
                  <a:pt x="0" y="0"/>
                </a:lnTo>
                <a:lnTo>
                  <a:pt x="0" y="17"/>
                </a:lnTo>
                <a:lnTo>
                  <a:pt x="9" y="17"/>
                </a:lnTo>
                <a:lnTo>
                  <a:pt x="20" y="17"/>
                </a:lnTo>
                <a:lnTo>
                  <a:pt x="20" y="0"/>
                </a:lnTo>
                <a:close/>
              </a:path>
            </a:pathLst>
          </a:custGeom>
          <a:solidFill>
            <a:srgbClr val="EEEEEE"/>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04" name="Freeform 171"/>
          <p:cNvSpPr>
            <a:spLocks noChangeArrowheads="1"/>
          </p:cNvSpPr>
          <p:nvPr/>
        </p:nvSpPr>
        <p:spPr bwMode="auto">
          <a:xfrm>
            <a:off x="2514602" y="5943600"/>
            <a:ext cx="57151" cy="50800"/>
          </a:xfrm>
          <a:custGeom>
            <a:avLst/>
            <a:gdLst>
              <a:gd name="T0" fmla="*/ 20 w 20"/>
              <a:gd name="T1" fmla="*/ 0 h 18"/>
              <a:gd name="T2" fmla="*/ 9 w 20"/>
              <a:gd name="T3" fmla="*/ 0 h 18"/>
              <a:gd name="T4" fmla="*/ 0 w 20"/>
              <a:gd name="T5" fmla="*/ 0 h 18"/>
              <a:gd name="T6" fmla="*/ 0 w 20"/>
              <a:gd name="T7" fmla="*/ 18 h 18"/>
              <a:gd name="T8" fmla="*/ 9 w 20"/>
              <a:gd name="T9" fmla="*/ 18 h 18"/>
              <a:gd name="T10" fmla="*/ 20 w 20"/>
              <a:gd name="T11" fmla="*/ 18 h 18"/>
              <a:gd name="T12" fmla="*/ 20 w 20"/>
              <a:gd name="T13" fmla="*/ 0 h 18"/>
              <a:gd name="T14" fmla="*/ 0 60000 65536"/>
              <a:gd name="T15" fmla="*/ 0 60000 65536"/>
              <a:gd name="T16" fmla="*/ 0 60000 65536"/>
              <a:gd name="T17" fmla="*/ 0 60000 65536"/>
              <a:gd name="T18" fmla="*/ 0 60000 65536"/>
              <a:gd name="T19" fmla="*/ 0 60000 65536"/>
              <a:gd name="T20" fmla="*/ 0 60000 65536"/>
              <a:gd name="T21" fmla="*/ 0 w 20"/>
              <a:gd name="T22" fmla="*/ 0 h 18"/>
              <a:gd name="T23" fmla="*/ 20 w 20"/>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8">
                <a:moveTo>
                  <a:pt x="20" y="0"/>
                </a:moveTo>
                <a:lnTo>
                  <a:pt x="9" y="0"/>
                </a:lnTo>
                <a:lnTo>
                  <a:pt x="0" y="0"/>
                </a:lnTo>
                <a:lnTo>
                  <a:pt x="0" y="18"/>
                </a:lnTo>
                <a:lnTo>
                  <a:pt x="9" y="18"/>
                </a:lnTo>
                <a:lnTo>
                  <a:pt x="20" y="18"/>
                </a:lnTo>
                <a:lnTo>
                  <a:pt x="20" y="0"/>
                </a:lnTo>
                <a:close/>
              </a:path>
            </a:pathLst>
          </a:custGeom>
          <a:solidFill>
            <a:srgbClr val="EEEEEE"/>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05" name="Freeform 172"/>
          <p:cNvSpPr>
            <a:spLocks noChangeArrowheads="1"/>
          </p:cNvSpPr>
          <p:nvPr/>
        </p:nvSpPr>
        <p:spPr bwMode="auto">
          <a:xfrm>
            <a:off x="2514602" y="5837767"/>
            <a:ext cx="57151" cy="46567"/>
          </a:xfrm>
          <a:custGeom>
            <a:avLst/>
            <a:gdLst>
              <a:gd name="T0" fmla="*/ 20 w 20"/>
              <a:gd name="T1" fmla="*/ 0 h 17"/>
              <a:gd name="T2" fmla="*/ 9 w 20"/>
              <a:gd name="T3" fmla="*/ 0 h 17"/>
              <a:gd name="T4" fmla="*/ 0 w 20"/>
              <a:gd name="T5" fmla="*/ 0 h 17"/>
              <a:gd name="T6" fmla="*/ 0 w 20"/>
              <a:gd name="T7" fmla="*/ 17 h 17"/>
              <a:gd name="T8" fmla="*/ 9 w 20"/>
              <a:gd name="T9" fmla="*/ 17 h 17"/>
              <a:gd name="T10" fmla="*/ 20 w 20"/>
              <a:gd name="T11" fmla="*/ 17 h 17"/>
              <a:gd name="T12" fmla="*/ 20 w 20"/>
              <a:gd name="T13" fmla="*/ 0 h 17"/>
              <a:gd name="T14" fmla="*/ 0 60000 65536"/>
              <a:gd name="T15" fmla="*/ 0 60000 65536"/>
              <a:gd name="T16" fmla="*/ 0 60000 65536"/>
              <a:gd name="T17" fmla="*/ 0 60000 65536"/>
              <a:gd name="T18" fmla="*/ 0 60000 65536"/>
              <a:gd name="T19" fmla="*/ 0 60000 65536"/>
              <a:gd name="T20" fmla="*/ 0 60000 65536"/>
              <a:gd name="T21" fmla="*/ 0 w 20"/>
              <a:gd name="T22" fmla="*/ 0 h 17"/>
              <a:gd name="T23" fmla="*/ 20 w 20"/>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7">
                <a:moveTo>
                  <a:pt x="20" y="0"/>
                </a:moveTo>
                <a:lnTo>
                  <a:pt x="9" y="0"/>
                </a:lnTo>
                <a:lnTo>
                  <a:pt x="0" y="0"/>
                </a:lnTo>
                <a:lnTo>
                  <a:pt x="0" y="17"/>
                </a:lnTo>
                <a:lnTo>
                  <a:pt x="9" y="17"/>
                </a:lnTo>
                <a:lnTo>
                  <a:pt x="20" y="17"/>
                </a:lnTo>
                <a:lnTo>
                  <a:pt x="20" y="0"/>
                </a:lnTo>
                <a:close/>
              </a:path>
            </a:pathLst>
          </a:custGeom>
          <a:solidFill>
            <a:srgbClr val="EEEEEE"/>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06" name="Freeform 173"/>
          <p:cNvSpPr>
            <a:spLocks noChangeArrowheads="1"/>
          </p:cNvSpPr>
          <p:nvPr/>
        </p:nvSpPr>
        <p:spPr bwMode="auto">
          <a:xfrm>
            <a:off x="3335867" y="5084235"/>
            <a:ext cx="194733" cy="757767"/>
          </a:xfrm>
          <a:custGeom>
            <a:avLst/>
            <a:gdLst>
              <a:gd name="T0" fmla="*/ 0 w 69"/>
              <a:gd name="T1" fmla="*/ 268 h 268"/>
              <a:gd name="T2" fmla="*/ 0 w 69"/>
              <a:gd name="T3" fmla="*/ 0 h 268"/>
              <a:gd name="T4" fmla="*/ 69 w 69"/>
              <a:gd name="T5" fmla="*/ 259 h 268"/>
              <a:gd name="T6" fmla="*/ 0 w 69"/>
              <a:gd name="T7" fmla="*/ 268 h 268"/>
              <a:gd name="T8" fmla="*/ 0 60000 65536"/>
              <a:gd name="T9" fmla="*/ 0 60000 65536"/>
              <a:gd name="T10" fmla="*/ 0 60000 65536"/>
              <a:gd name="T11" fmla="*/ 0 60000 65536"/>
              <a:gd name="T12" fmla="*/ 0 w 69"/>
              <a:gd name="T13" fmla="*/ 0 h 268"/>
              <a:gd name="T14" fmla="*/ 69 w 69"/>
              <a:gd name="T15" fmla="*/ 268 h 268"/>
            </a:gdLst>
            <a:ahLst/>
            <a:cxnLst>
              <a:cxn ang="T8">
                <a:pos x="T0" y="T1"/>
              </a:cxn>
              <a:cxn ang="T9">
                <a:pos x="T2" y="T3"/>
              </a:cxn>
              <a:cxn ang="T10">
                <a:pos x="T4" y="T5"/>
              </a:cxn>
              <a:cxn ang="T11">
                <a:pos x="T6" y="T7"/>
              </a:cxn>
            </a:cxnLst>
            <a:rect l="T12" t="T13" r="T14" b="T15"/>
            <a:pathLst>
              <a:path w="69" h="268">
                <a:moveTo>
                  <a:pt x="0" y="268"/>
                </a:moveTo>
                <a:lnTo>
                  <a:pt x="0" y="0"/>
                </a:lnTo>
                <a:lnTo>
                  <a:pt x="69" y="259"/>
                </a:lnTo>
                <a:lnTo>
                  <a:pt x="0" y="268"/>
                </a:lnTo>
                <a:close/>
              </a:path>
            </a:pathLst>
          </a:custGeom>
          <a:solidFill>
            <a:srgbClr val="A6A6A6"/>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107" name="Freeform 174"/>
          <p:cNvSpPr>
            <a:spLocks noChangeArrowheads="1"/>
          </p:cNvSpPr>
          <p:nvPr/>
        </p:nvSpPr>
        <p:spPr bwMode="auto">
          <a:xfrm>
            <a:off x="1079502" y="1979086"/>
            <a:ext cx="2207684" cy="527049"/>
          </a:xfrm>
          <a:custGeom>
            <a:avLst/>
            <a:gdLst>
              <a:gd name="T0" fmla="*/ 0 w 780"/>
              <a:gd name="T1" fmla="*/ 0 h 186"/>
              <a:gd name="T2" fmla="*/ 0 w 780"/>
              <a:gd name="T3" fmla="*/ 123 h 186"/>
              <a:gd name="T4" fmla="*/ 780 w 780"/>
              <a:gd name="T5" fmla="*/ 186 h 186"/>
              <a:gd name="T6" fmla="*/ 780 w 780"/>
              <a:gd name="T7" fmla="*/ 112 h 186"/>
              <a:gd name="T8" fmla="*/ 0 w 780"/>
              <a:gd name="T9" fmla="*/ 112 h 186"/>
              <a:gd name="T10" fmla="*/ 0 w 780"/>
              <a:gd name="T11" fmla="*/ 33 h 186"/>
              <a:gd name="T12" fmla="*/ 0 w 780"/>
              <a:gd name="T13" fmla="*/ 0 h 186"/>
              <a:gd name="T14" fmla="*/ 0 60000 65536"/>
              <a:gd name="T15" fmla="*/ 0 60000 65536"/>
              <a:gd name="T16" fmla="*/ 0 60000 65536"/>
              <a:gd name="T17" fmla="*/ 0 60000 65536"/>
              <a:gd name="T18" fmla="*/ 0 60000 65536"/>
              <a:gd name="T19" fmla="*/ 0 60000 65536"/>
              <a:gd name="T20" fmla="*/ 0 60000 65536"/>
              <a:gd name="T21" fmla="*/ 0 w 780"/>
              <a:gd name="T22" fmla="*/ 0 h 186"/>
              <a:gd name="T23" fmla="*/ 780 w 780"/>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80" h="186">
                <a:moveTo>
                  <a:pt x="0" y="0"/>
                </a:moveTo>
                <a:lnTo>
                  <a:pt x="0" y="123"/>
                </a:lnTo>
                <a:lnTo>
                  <a:pt x="780" y="186"/>
                </a:lnTo>
                <a:lnTo>
                  <a:pt x="780" y="112"/>
                </a:lnTo>
                <a:lnTo>
                  <a:pt x="0" y="112"/>
                </a:lnTo>
                <a:lnTo>
                  <a:pt x="0" y="33"/>
                </a:lnTo>
                <a:lnTo>
                  <a:pt x="0" y="0"/>
                </a:lnTo>
                <a:close/>
              </a:path>
            </a:pathLst>
          </a:custGeom>
          <a:solidFill>
            <a:srgbClr val="BFBFBF"/>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108" name="Freeform 175"/>
          <p:cNvSpPr>
            <a:spLocks noChangeArrowheads="1"/>
          </p:cNvSpPr>
          <p:nvPr/>
        </p:nvSpPr>
        <p:spPr bwMode="auto">
          <a:xfrm>
            <a:off x="1079502" y="1979086"/>
            <a:ext cx="2207684" cy="527049"/>
          </a:xfrm>
          <a:custGeom>
            <a:avLst/>
            <a:gdLst>
              <a:gd name="T0" fmla="*/ 0 w 780"/>
              <a:gd name="T1" fmla="*/ 0 h 186"/>
              <a:gd name="T2" fmla="*/ 0 w 780"/>
              <a:gd name="T3" fmla="*/ 123 h 186"/>
              <a:gd name="T4" fmla="*/ 780 w 780"/>
              <a:gd name="T5" fmla="*/ 186 h 186"/>
              <a:gd name="T6" fmla="*/ 780 w 780"/>
              <a:gd name="T7" fmla="*/ 112 h 186"/>
              <a:gd name="T8" fmla="*/ 0 w 780"/>
              <a:gd name="T9" fmla="*/ 112 h 186"/>
              <a:gd name="T10" fmla="*/ 0 w 780"/>
              <a:gd name="T11" fmla="*/ 33 h 186"/>
              <a:gd name="T12" fmla="*/ 0 w 780"/>
              <a:gd name="T13" fmla="*/ 0 h 186"/>
              <a:gd name="T14" fmla="*/ 0 60000 65536"/>
              <a:gd name="T15" fmla="*/ 0 60000 65536"/>
              <a:gd name="T16" fmla="*/ 0 60000 65536"/>
              <a:gd name="T17" fmla="*/ 0 60000 65536"/>
              <a:gd name="T18" fmla="*/ 0 60000 65536"/>
              <a:gd name="T19" fmla="*/ 0 60000 65536"/>
              <a:gd name="T20" fmla="*/ 0 60000 65536"/>
              <a:gd name="T21" fmla="*/ 0 w 780"/>
              <a:gd name="T22" fmla="*/ 0 h 186"/>
              <a:gd name="T23" fmla="*/ 780 w 780"/>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80" h="186">
                <a:moveTo>
                  <a:pt x="0" y="0"/>
                </a:moveTo>
                <a:lnTo>
                  <a:pt x="0" y="123"/>
                </a:lnTo>
                <a:lnTo>
                  <a:pt x="780" y="186"/>
                </a:lnTo>
                <a:lnTo>
                  <a:pt x="780" y="112"/>
                </a:lnTo>
                <a:lnTo>
                  <a:pt x="0" y="112"/>
                </a:lnTo>
                <a:lnTo>
                  <a:pt x="0" y="33"/>
                </a:lnTo>
                <a:lnTo>
                  <a:pt x="0" y="0"/>
                </a:lnTo>
              </a:path>
            </a:pathLst>
          </a:custGeom>
          <a:no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09" name="Freeform 176"/>
          <p:cNvSpPr>
            <a:spLocks noChangeArrowheads="1"/>
          </p:cNvSpPr>
          <p:nvPr/>
        </p:nvSpPr>
        <p:spPr bwMode="auto">
          <a:xfrm>
            <a:off x="1079500" y="1894419"/>
            <a:ext cx="2347384" cy="179916"/>
          </a:xfrm>
          <a:custGeom>
            <a:avLst/>
            <a:gdLst>
              <a:gd name="T0" fmla="*/ 829 w 829"/>
              <a:gd name="T1" fmla="*/ 0 h 63"/>
              <a:gd name="T2" fmla="*/ 0 w 829"/>
              <a:gd name="T3" fmla="*/ 0 h 63"/>
              <a:gd name="T4" fmla="*/ 0 w 829"/>
              <a:gd name="T5" fmla="*/ 63 h 63"/>
              <a:gd name="T6" fmla="*/ 806 w 829"/>
              <a:gd name="T7" fmla="*/ 63 h 63"/>
              <a:gd name="T8" fmla="*/ 829 w 829"/>
              <a:gd name="T9" fmla="*/ 0 h 63"/>
              <a:gd name="T10" fmla="*/ 0 60000 65536"/>
              <a:gd name="T11" fmla="*/ 0 60000 65536"/>
              <a:gd name="T12" fmla="*/ 0 60000 65536"/>
              <a:gd name="T13" fmla="*/ 0 60000 65536"/>
              <a:gd name="T14" fmla="*/ 0 60000 65536"/>
              <a:gd name="T15" fmla="*/ 0 w 829"/>
              <a:gd name="T16" fmla="*/ 0 h 63"/>
              <a:gd name="T17" fmla="*/ 829 w 829"/>
              <a:gd name="T18" fmla="*/ 63 h 63"/>
            </a:gdLst>
            <a:ahLst/>
            <a:cxnLst>
              <a:cxn ang="T10">
                <a:pos x="T0" y="T1"/>
              </a:cxn>
              <a:cxn ang="T11">
                <a:pos x="T2" y="T3"/>
              </a:cxn>
              <a:cxn ang="T12">
                <a:pos x="T4" y="T5"/>
              </a:cxn>
              <a:cxn ang="T13">
                <a:pos x="T6" y="T7"/>
              </a:cxn>
              <a:cxn ang="T14">
                <a:pos x="T8" y="T9"/>
              </a:cxn>
            </a:cxnLst>
            <a:rect l="T15" t="T16" r="T17" b="T18"/>
            <a:pathLst>
              <a:path w="829" h="63">
                <a:moveTo>
                  <a:pt x="829" y="0"/>
                </a:moveTo>
                <a:lnTo>
                  <a:pt x="0" y="0"/>
                </a:lnTo>
                <a:lnTo>
                  <a:pt x="0" y="63"/>
                </a:lnTo>
                <a:lnTo>
                  <a:pt x="806" y="63"/>
                </a:lnTo>
                <a:lnTo>
                  <a:pt x="829" y="0"/>
                </a:lnTo>
                <a:close/>
              </a:path>
            </a:pathLst>
          </a:custGeom>
          <a:solidFill>
            <a:srgbClr val="CF3C27"/>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110" name="Freeform 177"/>
          <p:cNvSpPr>
            <a:spLocks noChangeArrowheads="1"/>
          </p:cNvSpPr>
          <p:nvPr/>
        </p:nvSpPr>
        <p:spPr bwMode="auto">
          <a:xfrm>
            <a:off x="1079500" y="1894419"/>
            <a:ext cx="2347384" cy="179916"/>
          </a:xfrm>
          <a:custGeom>
            <a:avLst/>
            <a:gdLst>
              <a:gd name="T0" fmla="*/ 829 w 829"/>
              <a:gd name="T1" fmla="*/ 0 h 63"/>
              <a:gd name="T2" fmla="*/ 0 w 829"/>
              <a:gd name="T3" fmla="*/ 0 h 63"/>
              <a:gd name="T4" fmla="*/ 0 w 829"/>
              <a:gd name="T5" fmla="*/ 63 h 63"/>
              <a:gd name="T6" fmla="*/ 806 w 829"/>
              <a:gd name="T7" fmla="*/ 63 h 63"/>
              <a:gd name="T8" fmla="*/ 829 w 829"/>
              <a:gd name="T9" fmla="*/ 0 h 63"/>
              <a:gd name="T10" fmla="*/ 0 60000 65536"/>
              <a:gd name="T11" fmla="*/ 0 60000 65536"/>
              <a:gd name="T12" fmla="*/ 0 60000 65536"/>
              <a:gd name="T13" fmla="*/ 0 60000 65536"/>
              <a:gd name="T14" fmla="*/ 0 60000 65536"/>
              <a:gd name="T15" fmla="*/ 0 w 829"/>
              <a:gd name="T16" fmla="*/ 0 h 63"/>
              <a:gd name="T17" fmla="*/ 829 w 829"/>
              <a:gd name="T18" fmla="*/ 63 h 63"/>
            </a:gdLst>
            <a:ahLst/>
            <a:cxnLst>
              <a:cxn ang="T10">
                <a:pos x="T0" y="T1"/>
              </a:cxn>
              <a:cxn ang="T11">
                <a:pos x="T2" y="T3"/>
              </a:cxn>
              <a:cxn ang="T12">
                <a:pos x="T4" y="T5"/>
              </a:cxn>
              <a:cxn ang="T13">
                <a:pos x="T6" y="T7"/>
              </a:cxn>
              <a:cxn ang="T14">
                <a:pos x="T8" y="T9"/>
              </a:cxn>
            </a:cxnLst>
            <a:rect l="T15" t="T16" r="T17" b="T18"/>
            <a:pathLst>
              <a:path w="829" h="63">
                <a:moveTo>
                  <a:pt x="829" y="0"/>
                </a:moveTo>
                <a:lnTo>
                  <a:pt x="0" y="0"/>
                </a:lnTo>
                <a:lnTo>
                  <a:pt x="0" y="63"/>
                </a:lnTo>
                <a:lnTo>
                  <a:pt x="806" y="63"/>
                </a:lnTo>
                <a:lnTo>
                  <a:pt x="829" y="0"/>
                </a:lnTo>
              </a:path>
            </a:pathLst>
          </a:custGeom>
          <a:no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11" name="Freeform 178"/>
          <p:cNvSpPr>
            <a:spLocks noChangeArrowheads="1"/>
          </p:cNvSpPr>
          <p:nvPr/>
        </p:nvSpPr>
        <p:spPr bwMode="auto">
          <a:xfrm>
            <a:off x="2271186" y="2074333"/>
            <a:ext cx="1155700" cy="222251"/>
          </a:xfrm>
          <a:custGeom>
            <a:avLst/>
            <a:gdLst>
              <a:gd name="T0" fmla="*/ 385 w 408"/>
              <a:gd name="T1" fmla="*/ 0 h 79"/>
              <a:gd name="T2" fmla="*/ 0 w 408"/>
              <a:gd name="T3" fmla="*/ 0 h 79"/>
              <a:gd name="T4" fmla="*/ 359 w 408"/>
              <a:gd name="T5" fmla="*/ 30 h 79"/>
              <a:gd name="T6" fmla="*/ 359 w 408"/>
              <a:gd name="T7" fmla="*/ 79 h 79"/>
              <a:gd name="T8" fmla="*/ 408 w 408"/>
              <a:gd name="T9" fmla="*/ 79 h 79"/>
              <a:gd name="T10" fmla="*/ 384 w 408"/>
              <a:gd name="T11" fmla="*/ 6 h 79"/>
              <a:gd name="T12" fmla="*/ 385 w 408"/>
              <a:gd name="T13" fmla="*/ 0 h 79"/>
              <a:gd name="T14" fmla="*/ 0 60000 65536"/>
              <a:gd name="T15" fmla="*/ 0 60000 65536"/>
              <a:gd name="T16" fmla="*/ 0 60000 65536"/>
              <a:gd name="T17" fmla="*/ 0 60000 65536"/>
              <a:gd name="T18" fmla="*/ 0 60000 65536"/>
              <a:gd name="T19" fmla="*/ 0 60000 65536"/>
              <a:gd name="T20" fmla="*/ 0 60000 65536"/>
              <a:gd name="T21" fmla="*/ 0 w 408"/>
              <a:gd name="T22" fmla="*/ 0 h 79"/>
              <a:gd name="T23" fmla="*/ 408 w 408"/>
              <a:gd name="T24" fmla="*/ 79 h 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8" h="79">
                <a:moveTo>
                  <a:pt x="385" y="0"/>
                </a:moveTo>
                <a:lnTo>
                  <a:pt x="0" y="0"/>
                </a:lnTo>
                <a:lnTo>
                  <a:pt x="359" y="30"/>
                </a:lnTo>
                <a:lnTo>
                  <a:pt x="359" y="79"/>
                </a:lnTo>
                <a:lnTo>
                  <a:pt x="408" y="79"/>
                </a:lnTo>
                <a:lnTo>
                  <a:pt x="384" y="6"/>
                </a:lnTo>
                <a:lnTo>
                  <a:pt x="385" y="0"/>
                </a:lnTo>
                <a:close/>
              </a:path>
            </a:pathLst>
          </a:custGeom>
          <a:solidFill>
            <a:srgbClr val="CF3C27"/>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112" name="Freeform 179"/>
          <p:cNvSpPr>
            <a:spLocks noChangeArrowheads="1"/>
          </p:cNvSpPr>
          <p:nvPr/>
        </p:nvSpPr>
        <p:spPr bwMode="auto">
          <a:xfrm>
            <a:off x="2271186" y="2074333"/>
            <a:ext cx="1155700" cy="222251"/>
          </a:xfrm>
          <a:custGeom>
            <a:avLst/>
            <a:gdLst>
              <a:gd name="T0" fmla="*/ 385 w 408"/>
              <a:gd name="T1" fmla="*/ 0 h 79"/>
              <a:gd name="T2" fmla="*/ 0 w 408"/>
              <a:gd name="T3" fmla="*/ 0 h 79"/>
              <a:gd name="T4" fmla="*/ 359 w 408"/>
              <a:gd name="T5" fmla="*/ 30 h 79"/>
              <a:gd name="T6" fmla="*/ 359 w 408"/>
              <a:gd name="T7" fmla="*/ 79 h 79"/>
              <a:gd name="T8" fmla="*/ 408 w 408"/>
              <a:gd name="T9" fmla="*/ 79 h 79"/>
              <a:gd name="T10" fmla="*/ 384 w 408"/>
              <a:gd name="T11" fmla="*/ 6 h 79"/>
              <a:gd name="T12" fmla="*/ 385 w 408"/>
              <a:gd name="T13" fmla="*/ 0 h 79"/>
              <a:gd name="T14" fmla="*/ 0 60000 65536"/>
              <a:gd name="T15" fmla="*/ 0 60000 65536"/>
              <a:gd name="T16" fmla="*/ 0 60000 65536"/>
              <a:gd name="T17" fmla="*/ 0 60000 65536"/>
              <a:gd name="T18" fmla="*/ 0 60000 65536"/>
              <a:gd name="T19" fmla="*/ 0 60000 65536"/>
              <a:gd name="T20" fmla="*/ 0 60000 65536"/>
              <a:gd name="T21" fmla="*/ 0 w 408"/>
              <a:gd name="T22" fmla="*/ 0 h 79"/>
              <a:gd name="T23" fmla="*/ 408 w 408"/>
              <a:gd name="T24" fmla="*/ 79 h 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8" h="79">
                <a:moveTo>
                  <a:pt x="385" y="0"/>
                </a:moveTo>
                <a:lnTo>
                  <a:pt x="0" y="0"/>
                </a:lnTo>
                <a:lnTo>
                  <a:pt x="359" y="30"/>
                </a:lnTo>
                <a:lnTo>
                  <a:pt x="359" y="79"/>
                </a:lnTo>
                <a:lnTo>
                  <a:pt x="408" y="79"/>
                </a:lnTo>
                <a:lnTo>
                  <a:pt x="384" y="6"/>
                </a:lnTo>
                <a:lnTo>
                  <a:pt x="385" y="0"/>
                </a:lnTo>
              </a:path>
            </a:pathLst>
          </a:custGeom>
          <a:no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13" name="Freeform 180"/>
          <p:cNvSpPr>
            <a:spLocks noChangeArrowheads="1"/>
          </p:cNvSpPr>
          <p:nvPr/>
        </p:nvSpPr>
        <p:spPr bwMode="auto">
          <a:xfrm>
            <a:off x="1079502" y="2074333"/>
            <a:ext cx="2207684" cy="222251"/>
          </a:xfrm>
          <a:custGeom>
            <a:avLst/>
            <a:gdLst>
              <a:gd name="T0" fmla="*/ 421 w 780"/>
              <a:gd name="T1" fmla="*/ 0 h 79"/>
              <a:gd name="T2" fmla="*/ 0 w 780"/>
              <a:gd name="T3" fmla="*/ 0 h 79"/>
              <a:gd name="T4" fmla="*/ 0 w 780"/>
              <a:gd name="T5" fmla="*/ 79 h 79"/>
              <a:gd name="T6" fmla="*/ 780 w 780"/>
              <a:gd name="T7" fmla="*/ 79 h 79"/>
              <a:gd name="T8" fmla="*/ 780 w 780"/>
              <a:gd name="T9" fmla="*/ 30 h 79"/>
              <a:gd name="T10" fmla="*/ 421 w 780"/>
              <a:gd name="T11" fmla="*/ 0 h 79"/>
              <a:gd name="T12" fmla="*/ 0 60000 65536"/>
              <a:gd name="T13" fmla="*/ 0 60000 65536"/>
              <a:gd name="T14" fmla="*/ 0 60000 65536"/>
              <a:gd name="T15" fmla="*/ 0 60000 65536"/>
              <a:gd name="T16" fmla="*/ 0 60000 65536"/>
              <a:gd name="T17" fmla="*/ 0 60000 65536"/>
              <a:gd name="T18" fmla="*/ 0 w 780"/>
              <a:gd name="T19" fmla="*/ 0 h 79"/>
              <a:gd name="T20" fmla="*/ 780 w 780"/>
              <a:gd name="T21" fmla="*/ 79 h 79"/>
            </a:gdLst>
            <a:ahLst/>
            <a:cxnLst>
              <a:cxn ang="T12">
                <a:pos x="T0" y="T1"/>
              </a:cxn>
              <a:cxn ang="T13">
                <a:pos x="T2" y="T3"/>
              </a:cxn>
              <a:cxn ang="T14">
                <a:pos x="T4" y="T5"/>
              </a:cxn>
              <a:cxn ang="T15">
                <a:pos x="T6" y="T7"/>
              </a:cxn>
              <a:cxn ang="T16">
                <a:pos x="T8" y="T9"/>
              </a:cxn>
              <a:cxn ang="T17">
                <a:pos x="T10" y="T11"/>
              </a:cxn>
            </a:cxnLst>
            <a:rect l="T18" t="T19" r="T20" b="T21"/>
            <a:pathLst>
              <a:path w="780" h="79">
                <a:moveTo>
                  <a:pt x="421" y="0"/>
                </a:moveTo>
                <a:lnTo>
                  <a:pt x="0" y="0"/>
                </a:lnTo>
                <a:lnTo>
                  <a:pt x="0" y="79"/>
                </a:lnTo>
                <a:lnTo>
                  <a:pt x="780" y="79"/>
                </a:lnTo>
                <a:lnTo>
                  <a:pt x="780" y="30"/>
                </a:lnTo>
                <a:lnTo>
                  <a:pt x="421" y="0"/>
                </a:lnTo>
                <a:close/>
              </a:path>
            </a:pathLst>
          </a:custGeom>
          <a:solidFill>
            <a:srgbClr val="CF3C27"/>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114" name="Freeform 181"/>
          <p:cNvSpPr>
            <a:spLocks noChangeArrowheads="1"/>
          </p:cNvSpPr>
          <p:nvPr/>
        </p:nvSpPr>
        <p:spPr bwMode="auto">
          <a:xfrm>
            <a:off x="1079502" y="2074333"/>
            <a:ext cx="2207684" cy="222251"/>
          </a:xfrm>
          <a:custGeom>
            <a:avLst/>
            <a:gdLst>
              <a:gd name="T0" fmla="*/ 421 w 780"/>
              <a:gd name="T1" fmla="*/ 0 h 79"/>
              <a:gd name="T2" fmla="*/ 0 w 780"/>
              <a:gd name="T3" fmla="*/ 0 h 79"/>
              <a:gd name="T4" fmla="*/ 0 w 780"/>
              <a:gd name="T5" fmla="*/ 79 h 79"/>
              <a:gd name="T6" fmla="*/ 780 w 780"/>
              <a:gd name="T7" fmla="*/ 79 h 79"/>
              <a:gd name="T8" fmla="*/ 780 w 780"/>
              <a:gd name="T9" fmla="*/ 30 h 79"/>
              <a:gd name="T10" fmla="*/ 421 w 780"/>
              <a:gd name="T11" fmla="*/ 0 h 79"/>
              <a:gd name="T12" fmla="*/ 0 60000 65536"/>
              <a:gd name="T13" fmla="*/ 0 60000 65536"/>
              <a:gd name="T14" fmla="*/ 0 60000 65536"/>
              <a:gd name="T15" fmla="*/ 0 60000 65536"/>
              <a:gd name="T16" fmla="*/ 0 60000 65536"/>
              <a:gd name="T17" fmla="*/ 0 60000 65536"/>
              <a:gd name="T18" fmla="*/ 0 w 780"/>
              <a:gd name="T19" fmla="*/ 0 h 79"/>
              <a:gd name="T20" fmla="*/ 780 w 780"/>
              <a:gd name="T21" fmla="*/ 79 h 79"/>
            </a:gdLst>
            <a:ahLst/>
            <a:cxnLst>
              <a:cxn ang="T12">
                <a:pos x="T0" y="T1"/>
              </a:cxn>
              <a:cxn ang="T13">
                <a:pos x="T2" y="T3"/>
              </a:cxn>
              <a:cxn ang="T14">
                <a:pos x="T4" y="T5"/>
              </a:cxn>
              <a:cxn ang="T15">
                <a:pos x="T6" y="T7"/>
              </a:cxn>
              <a:cxn ang="T16">
                <a:pos x="T8" y="T9"/>
              </a:cxn>
              <a:cxn ang="T17">
                <a:pos x="T10" y="T11"/>
              </a:cxn>
            </a:cxnLst>
            <a:rect l="T18" t="T19" r="T20" b="T21"/>
            <a:pathLst>
              <a:path w="780" h="79">
                <a:moveTo>
                  <a:pt x="421" y="0"/>
                </a:moveTo>
                <a:lnTo>
                  <a:pt x="0" y="0"/>
                </a:lnTo>
                <a:lnTo>
                  <a:pt x="0" y="79"/>
                </a:lnTo>
                <a:lnTo>
                  <a:pt x="780" y="79"/>
                </a:lnTo>
                <a:lnTo>
                  <a:pt x="780" y="30"/>
                </a:lnTo>
                <a:lnTo>
                  <a:pt x="421" y="0"/>
                </a:lnTo>
              </a:path>
            </a:pathLst>
          </a:custGeom>
          <a:no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15" name="Freeform 182"/>
          <p:cNvSpPr>
            <a:spLocks noChangeArrowheads="1"/>
          </p:cNvSpPr>
          <p:nvPr/>
        </p:nvSpPr>
        <p:spPr bwMode="auto">
          <a:xfrm>
            <a:off x="1079502" y="2074333"/>
            <a:ext cx="2281767" cy="0"/>
          </a:xfrm>
          <a:custGeom>
            <a:avLst/>
            <a:gdLst>
              <a:gd name="T0" fmla="*/ 806 w 806"/>
              <a:gd name="T1" fmla="*/ 0 h 635"/>
              <a:gd name="T2" fmla="*/ 0 w 806"/>
              <a:gd name="T3" fmla="*/ 0 h 635"/>
              <a:gd name="T4" fmla="*/ 421 w 806"/>
              <a:gd name="T5" fmla="*/ 0 h 635"/>
              <a:gd name="T6" fmla="*/ 806 w 806"/>
              <a:gd name="T7" fmla="*/ 0 h 635"/>
              <a:gd name="T8" fmla="*/ 0 60000 65536"/>
              <a:gd name="T9" fmla="*/ 0 60000 65536"/>
              <a:gd name="T10" fmla="*/ 0 60000 65536"/>
              <a:gd name="T11" fmla="*/ 0 60000 65536"/>
              <a:gd name="T12" fmla="*/ 0 w 806"/>
              <a:gd name="T13" fmla="*/ 0 h 635"/>
              <a:gd name="T14" fmla="*/ 806 w 806"/>
              <a:gd name="T15" fmla="*/ 635 h 635"/>
            </a:gdLst>
            <a:ahLst/>
            <a:cxnLst>
              <a:cxn ang="T8">
                <a:pos x="T0" y="T1"/>
              </a:cxn>
              <a:cxn ang="T9">
                <a:pos x="T2" y="T3"/>
              </a:cxn>
              <a:cxn ang="T10">
                <a:pos x="T4" y="T5"/>
              </a:cxn>
              <a:cxn ang="T11">
                <a:pos x="T6" y="T7"/>
              </a:cxn>
            </a:cxnLst>
            <a:rect l="T12" t="T13" r="T14" b="T15"/>
            <a:pathLst>
              <a:path w="806" h="635">
                <a:moveTo>
                  <a:pt x="806" y="0"/>
                </a:moveTo>
                <a:lnTo>
                  <a:pt x="0" y="0"/>
                </a:lnTo>
                <a:lnTo>
                  <a:pt x="421" y="0"/>
                </a:lnTo>
                <a:lnTo>
                  <a:pt x="806" y="0"/>
                </a:lnTo>
                <a:close/>
              </a:path>
            </a:pathLst>
          </a:custGeom>
          <a:solidFill>
            <a:srgbClr val="0A0A0A"/>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16" name="Freeform 183"/>
          <p:cNvSpPr>
            <a:spLocks noChangeArrowheads="1"/>
          </p:cNvSpPr>
          <p:nvPr/>
        </p:nvSpPr>
        <p:spPr bwMode="auto">
          <a:xfrm>
            <a:off x="1079502" y="2074333"/>
            <a:ext cx="2281767" cy="0"/>
          </a:xfrm>
          <a:custGeom>
            <a:avLst/>
            <a:gdLst>
              <a:gd name="T0" fmla="*/ 806 w 806"/>
              <a:gd name="T1" fmla="*/ 0 h 635"/>
              <a:gd name="T2" fmla="*/ 0 w 806"/>
              <a:gd name="T3" fmla="*/ 0 h 635"/>
              <a:gd name="T4" fmla="*/ 421 w 806"/>
              <a:gd name="T5" fmla="*/ 0 h 635"/>
              <a:gd name="T6" fmla="*/ 806 w 806"/>
              <a:gd name="T7" fmla="*/ 0 h 635"/>
              <a:gd name="T8" fmla="*/ 0 60000 65536"/>
              <a:gd name="T9" fmla="*/ 0 60000 65536"/>
              <a:gd name="T10" fmla="*/ 0 60000 65536"/>
              <a:gd name="T11" fmla="*/ 0 60000 65536"/>
              <a:gd name="T12" fmla="*/ 0 w 806"/>
              <a:gd name="T13" fmla="*/ 0 h 635"/>
              <a:gd name="T14" fmla="*/ 806 w 806"/>
              <a:gd name="T15" fmla="*/ 635 h 635"/>
            </a:gdLst>
            <a:ahLst/>
            <a:cxnLst>
              <a:cxn ang="T8">
                <a:pos x="T0" y="T1"/>
              </a:cxn>
              <a:cxn ang="T9">
                <a:pos x="T2" y="T3"/>
              </a:cxn>
              <a:cxn ang="T10">
                <a:pos x="T4" y="T5"/>
              </a:cxn>
              <a:cxn ang="T11">
                <a:pos x="T6" y="T7"/>
              </a:cxn>
            </a:cxnLst>
            <a:rect l="T12" t="T13" r="T14" b="T15"/>
            <a:pathLst>
              <a:path w="806" h="635">
                <a:moveTo>
                  <a:pt x="806" y="0"/>
                </a:moveTo>
                <a:lnTo>
                  <a:pt x="0" y="0"/>
                </a:lnTo>
                <a:lnTo>
                  <a:pt x="421" y="0"/>
                </a:lnTo>
                <a:lnTo>
                  <a:pt x="806" y="0"/>
                </a:lnTo>
              </a:path>
            </a:pathLst>
          </a:custGeom>
          <a:no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17" name="Freeform 194"/>
          <p:cNvSpPr>
            <a:spLocks noChangeArrowheads="1"/>
          </p:cNvSpPr>
          <p:nvPr/>
        </p:nvSpPr>
        <p:spPr bwMode="auto">
          <a:xfrm>
            <a:off x="3255436" y="1943102"/>
            <a:ext cx="91017" cy="311151"/>
          </a:xfrm>
          <a:custGeom>
            <a:avLst/>
            <a:gdLst>
              <a:gd name="T0" fmla="*/ 21 w 32"/>
              <a:gd name="T1" fmla="*/ 110 h 110"/>
              <a:gd name="T2" fmla="*/ 0 w 32"/>
              <a:gd name="T3" fmla="*/ 52 h 110"/>
              <a:gd name="T4" fmla="*/ 21 w 32"/>
              <a:gd name="T5" fmla="*/ 0 h 110"/>
              <a:gd name="T6" fmla="*/ 32 w 32"/>
              <a:gd name="T7" fmla="*/ 0 h 110"/>
              <a:gd name="T8" fmla="*/ 11 w 32"/>
              <a:gd name="T9" fmla="*/ 52 h 110"/>
              <a:gd name="T10" fmla="*/ 32 w 32"/>
              <a:gd name="T11" fmla="*/ 110 h 110"/>
              <a:gd name="T12" fmla="*/ 21 w 32"/>
              <a:gd name="T13" fmla="*/ 110 h 110"/>
              <a:gd name="T14" fmla="*/ 0 60000 65536"/>
              <a:gd name="T15" fmla="*/ 0 60000 65536"/>
              <a:gd name="T16" fmla="*/ 0 60000 65536"/>
              <a:gd name="T17" fmla="*/ 0 60000 65536"/>
              <a:gd name="T18" fmla="*/ 0 60000 65536"/>
              <a:gd name="T19" fmla="*/ 0 60000 65536"/>
              <a:gd name="T20" fmla="*/ 0 60000 65536"/>
              <a:gd name="T21" fmla="*/ 0 w 32"/>
              <a:gd name="T22" fmla="*/ 0 h 110"/>
              <a:gd name="T23" fmla="*/ 32 w 32"/>
              <a:gd name="T24" fmla="*/ 110 h 1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110">
                <a:moveTo>
                  <a:pt x="21" y="110"/>
                </a:moveTo>
                <a:lnTo>
                  <a:pt x="0" y="52"/>
                </a:lnTo>
                <a:lnTo>
                  <a:pt x="21" y="0"/>
                </a:lnTo>
                <a:lnTo>
                  <a:pt x="32" y="0"/>
                </a:lnTo>
                <a:lnTo>
                  <a:pt x="11" y="52"/>
                </a:lnTo>
                <a:lnTo>
                  <a:pt x="32" y="110"/>
                </a:lnTo>
                <a:lnTo>
                  <a:pt x="21" y="110"/>
                </a:lnTo>
                <a:close/>
              </a:path>
            </a:pathLst>
          </a:custGeom>
          <a:solidFill>
            <a:srgbClr val="EEEEEE"/>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18" name="Freeform 195"/>
          <p:cNvSpPr>
            <a:spLocks noChangeArrowheads="1"/>
          </p:cNvSpPr>
          <p:nvPr/>
        </p:nvSpPr>
        <p:spPr bwMode="auto">
          <a:xfrm>
            <a:off x="1079502" y="2186517"/>
            <a:ext cx="63500" cy="50800"/>
          </a:xfrm>
          <a:custGeom>
            <a:avLst/>
            <a:gdLst>
              <a:gd name="T0" fmla="*/ 22 w 22"/>
              <a:gd name="T1" fmla="*/ 0 h 18"/>
              <a:gd name="T2" fmla="*/ 9 w 22"/>
              <a:gd name="T3" fmla="*/ 0 h 18"/>
              <a:gd name="T4" fmla="*/ 0 w 22"/>
              <a:gd name="T5" fmla="*/ 0 h 18"/>
              <a:gd name="T6" fmla="*/ 0 w 22"/>
              <a:gd name="T7" fmla="*/ 18 h 18"/>
              <a:gd name="T8" fmla="*/ 9 w 22"/>
              <a:gd name="T9" fmla="*/ 18 h 18"/>
              <a:gd name="T10" fmla="*/ 22 w 22"/>
              <a:gd name="T11" fmla="*/ 18 h 18"/>
              <a:gd name="T12" fmla="*/ 22 w 22"/>
              <a:gd name="T13" fmla="*/ 0 h 18"/>
              <a:gd name="T14" fmla="*/ 0 60000 65536"/>
              <a:gd name="T15" fmla="*/ 0 60000 65536"/>
              <a:gd name="T16" fmla="*/ 0 60000 65536"/>
              <a:gd name="T17" fmla="*/ 0 60000 65536"/>
              <a:gd name="T18" fmla="*/ 0 60000 65536"/>
              <a:gd name="T19" fmla="*/ 0 60000 65536"/>
              <a:gd name="T20" fmla="*/ 0 60000 65536"/>
              <a:gd name="T21" fmla="*/ 0 w 22"/>
              <a:gd name="T22" fmla="*/ 0 h 18"/>
              <a:gd name="T23" fmla="*/ 22 w 22"/>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 h="18">
                <a:moveTo>
                  <a:pt x="22" y="0"/>
                </a:moveTo>
                <a:lnTo>
                  <a:pt x="9" y="0"/>
                </a:lnTo>
                <a:lnTo>
                  <a:pt x="0" y="0"/>
                </a:lnTo>
                <a:lnTo>
                  <a:pt x="0" y="18"/>
                </a:lnTo>
                <a:lnTo>
                  <a:pt x="9" y="18"/>
                </a:lnTo>
                <a:lnTo>
                  <a:pt x="22" y="18"/>
                </a:lnTo>
                <a:lnTo>
                  <a:pt x="22" y="0"/>
                </a:lnTo>
                <a:close/>
              </a:path>
            </a:pathLst>
          </a:custGeom>
          <a:solidFill>
            <a:srgbClr val="EEEEEE"/>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19" name="Freeform 196"/>
          <p:cNvSpPr>
            <a:spLocks noChangeArrowheads="1"/>
          </p:cNvSpPr>
          <p:nvPr/>
        </p:nvSpPr>
        <p:spPr bwMode="auto">
          <a:xfrm>
            <a:off x="1079502" y="2070100"/>
            <a:ext cx="63500" cy="50800"/>
          </a:xfrm>
          <a:custGeom>
            <a:avLst/>
            <a:gdLst>
              <a:gd name="T0" fmla="*/ 22 w 22"/>
              <a:gd name="T1" fmla="*/ 0 h 18"/>
              <a:gd name="T2" fmla="*/ 9 w 22"/>
              <a:gd name="T3" fmla="*/ 0 h 18"/>
              <a:gd name="T4" fmla="*/ 0 w 22"/>
              <a:gd name="T5" fmla="*/ 0 h 18"/>
              <a:gd name="T6" fmla="*/ 0 w 22"/>
              <a:gd name="T7" fmla="*/ 18 h 18"/>
              <a:gd name="T8" fmla="*/ 9 w 22"/>
              <a:gd name="T9" fmla="*/ 18 h 18"/>
              <a:gd name="T10" fmla="*/ 22 w 22"/>
              <a:gd name="T11" fmla="*/ 18 h 18"/>
              <a:gd name="T12" fmla="*/ 22 w 22"/>
              <a:gd name="T13" fmla="*/ 0 h 18"/>
              <a:gd name="T14" fmla="*/ 0 60000 65536"/>
              <a:gd name="T15" fmla="*/ 0 60000 65536"/>
              <a:gd name="T16" fmla="*/ 0 60000 65536"/>
              <a:gd name="T17" fmla="*/ 0 60000 65536"/>
              <a:gd name="T18" fmla="*/ 0 60000 65536"/>
              <a:gd name="T19" fmla="*/ 0 60000 65536"/>
              <a:gd name="T20" fmla="*/ 0 60000 65536"/>
              <a:gd name="T21" fmla="*/ 0 w 22"/>
              <a:gd name="T22" fmla="*/ 0 h 18"/>
              <a:gd name="T23" fmla="*/ 22 w 22"/>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 h="18">
                <a:moveTo>
                  <a:pt x="22" y="0"/>
                </a:moveTo>
                <a:lnTo>
                  <a:pt x="9" y="0"/>
                </a:lnTo>
                <a:lnTo>
                  <a:pt x="0" y="0"/>
                </a:lnTo>
                <a:lnTo>
                  <a:pt x="0" y="18"/>
                </a:lnTo>
                <a:lnTo>
                  <a:pt x="9" y="18"/>
                </a:lnTo>
                <a:lnTo>
                  <a:pt x="22" y="18"/>
                </a:lnTo>
                <a:lnTo>
                  <a:pt x="22" y="0"/>
                </a:lnTo>
                <a:close/>
              </a:path>
            </a:pathLst>
          </a:custGeom>
          <a:solidFill>
            <a:srgbClr val="EEEEEE"/>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20" name="Freeform 197"/>
          <p:cNvSpPr>
            <a:spLocks noChangeArrowheads="1"/>
          </p:cNvSpPr>
          <p:nvPr/>
        </p:nvSpPr>
        <p:spPr bwMode="auto">
          <a:xfrm>
            <a:off x="1079502" y="1953684"/>
            <a:ext cx="63500" cy="50800"/>
          </a:xfrm>
          <a:custGeom>
            <a:avLst/>
            <a:gdLst>
              <a:gd name="T0" fmla="*/ 22 w 22"/>
              <a:gd name="T1" fmla="*/ 0 h 18"/>
              <a:gd name="T2" fmla="*/ 9 w 22"/>
              <a:gd name="T3" fmla="*/ 0 h 18"/>
              <a:gd name="T4" fmla="*/ 0 w 22"/>
              <a:gd name="T5" fmla="*/ 0 h 18"/>
              <a:gd name="T6" fmla="*/ 0 w 22"/>
              <a:gd name="T7" fmla="*/ 18 h 18"/>
              <a:gd name="T8" fmla="*/ 9 w 22"/>
              <a:gd name="T9" fmla="*/ 18 h 18"/>
              <a:gd name="T10" fmla="*/ 22 w 22"/>
              <a:gd name="T11" fmla="*/ 18 h 18"/>
              <a:gd name="T12" fmla="*/ 22 w 22"/>
              <a:gd name="T13" fmla="*/ 0 h 18"/>
              <a:gd name="T14" fmla="*/ 0 60000 65536"/>
              <a:gd name="T15" fmla="*/ 0 60000 65536"/>
              <a:gd name="T16" fmla="*/ 0 60000 65536"/>
              <a:gd name="T17" fmla="*/ 0 60000 65536"/>
              <a:gd name="T18" fmla="*/ 0 60000 65536"/>
              <a:gd name="T19" fmla="*/ 0 60000 65536"/>
              <a:gd name="T20" fmla="*/ 0 60000 65536"/>
              <a:gd name="T21" fmla="*/ 0 w 22"/>
              <a:gd name="T22" fmla="*/ 0 h 18"/>
              <a:gd name="T23" fmla="*/ 22 w 22"/>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 h="18">
                <a:moveTo>
                  <a:pt x="22" y="0"/>
                </a:moveTo>
                <a:lnTo>
                  <a:pt x="9" y="0"/>
                </a:lnTo>
                <a:lnTo>
                  <a:pt x="0" y="0"/>
                </a:lnTo>
                <a:lnTo>
                  <a:pt x="0" y="18"/>
                </a:lnTo>
                <a:lnTo>
                  <a:pt x="9" y="18"/>
                </a:lnTo>
                <a:lnTo>
                  <a:pt x="22" y="18"/>
                </a:lnTo>
                <a:lnTo>
                  <a:pt x="22" y="0"/>
                </a:lnTo>
                <a:close/>
              </a:path>
            </a:pathLst>
          </a:custGeom>
          <a:solidFill>
            <a:srgbClr val="EEEEEE"/>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21" name="Freeform 198"/>
          <p:cNvSpPr>
            <a:spLocks noChangeArrowheads="1"/>
          </p:cNvSpPr>
          <p:nvPr/>
        </p:nvSpPr>
        <p:spPr bwMode="auto">
          <a:xfrm>
            <a:off x="2169586" y="2260602"/>
            <a:ext cx="306916" cy="1454151"/>
          </a:xfrm>
          <a:custGeom>
            <a:avLst/>
            <a:gdLst>
              <a:gd name="T0" fmla="*/ 108 w 108"/>
              <a:gd name="T1" fmla="*/ 0 h 514"/>
              <a:gd name="T2" fmla="*/ 108 w 108"/>
              <a:gd name="T3" fmla="*/ 514 h 514"/>
              <a:gd name="T4" fmla="*/ 0 w 108"/>
              <a:gd name="T5" fmla="*/ 0 h 514"/>
              <a:gd name="T6" fmla="*/ 108 w 108"/>
              <a:gd name="T7" fmla="*/ 0 h 514"/>
              <a:gd name="T8" fmla="*/ 0 60000 65536"/>
              <a:gd name="T9" fmla="*/ 0 60000 65536"/>
              <a:gd name="T10" fmla="*/ 0 60000 65536"/>
              <a:gd name="T11" fmla="*/ 0 60000 65536"/>
              <a:gd name="T12" fmla="*/ 0 w 108"/>
              <a:gd name="T13" fmla="*/ 0 h 514"/>
              <a:gd name="T14" fmla="*/ 108 w 108"/>
              <a:gd name="T15" fmla="*/ 514 h 514"/>
            </a:gdLst>
            <a:ahLst/>
            <a:cxnLst>
              <a:cxn ang="T8">
                <a:pos x="T0" y="T1"/>
              </a:cxn>
              <a:cxn ang="T9">
                <a:pos x="T2" y="T3"/>
              </a:cxn>
              <a:cxn ang="T10">
                <a:pos x="T4" y="T5"/>
              </a:cxn>
              <a:cxn ang="T11">
                <a:pos x="T6" y="T7"/>
              </a:cxn>
            </a:cxnLst>
            <a:rect l="T12" t="T13" r="T14" b="T15"/>
            <a:pathLst>
              <a:path w="108" h="514">
                <a:moveTo>
                  <a:pt x="108" y="0"/>
                </a:moveTo>
                <a:lnTo>
                  <a:pt x="108" y="514"/>
                </a:lnTo>
                <a:lnTo>
                  <a:pt x="0" y="0"/>
                </a:lnTo>
                <a:lnTo>
                  <a:pt x="108" y="0"/>
                </a:lnTo>
                <a:close/>
              </a:path>
            </a:pathLst>
          </a:custGeom>
          <a:solidFill>
            <a:srgbClr val="CF3C27"/>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122" name="Oval 199"/>
          <p:cNvSpPr>
            <a:spLocks noChangeArrowheads="1"/>
          </p:cNvSpPr>
          <p:nvPr/>
        </p:nvSpPr>
        <p:spPr bwMode="auto">
          <a:xfrm>
            <a:off x="5808135" y="2738967"/>
            <a:ext cx="427567" cy="427567"/>
          </a:xfrm>
          <a:prstGeom prst="ellipse">
            <a:avLst/>
          </a:prstGeom>
          <a:solidFill>
            <a:srgbClr val="EEEEEE"/>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23" name="Oval 201"/>
          <p:cNvSpPr>
            <a:spLocks noChangeArrowheads="1"/>
          </p:cNvSpPr>
          <p:nvPr/>
        </p:nvSpPr>
        <p:spPr bwMode="auto">
          <a:xfrm>
            <a:off x="5897033" y="3829051"/>
            <a:ext cx="425451" cy="427567"/>
          </a:xfrm>
          <a:prstGeom prst="ellipse">
            <a:avLst/>
          </a:prstGeom>
          <a:solidFill>
            <a:srgbClr val="EEEEEE"/>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24" name="Oval 202"/>
          <p:cNvSpPr>
            <a:spLocks noChangeArrowheads="1"/>
          </p:cNvSpPr>
          <p:nvPr/>
        </p:nvSpPr>
        <p:spPr bwMode="auto">
          <a:xfrm>
            <a:off x="5101167" y="3335867"/>
            <a:ext cx="427567" cy="427567"/>
          </a:xfrm>
          <a:prstGeom prst="ellipse">
            <a:avLst/>
          </a:prstGeom>
          <a:solidFill>
            <a:srgbClr val="EEEEEE"/>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25" name="Oval 203"/>
          <p:cNvSpPr>
            <a:spLocks noChangeArrowheads="1"/>
          </p:cNvSpPr>
          <p:nvPr/>
        </p:nvSpPr>
        <p:spPr bwMode="auto">
          <a:xfrm>
            <a:off x="2724151" y="4453467"/>
            <a:ext cx="427567" cy="423333"/>
          </a:xfrm>
          <a:prstGeom prst="ellipse">
            <a:avLst/>
          </a:prstGeom>
          <a:solidFill>
            <a:srgbClr val="EEEEEE"/>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26" name="矩形 231"/>
          <p:cNvSpPr>
            <a:spLocks noChangeArrowheads="1"/>
          </p:cNvSpPr>
          <p:nvPr/>
        </p:nvSpPr>
        <p:spPr bwMode="auto">
          <a:xfrm>
            <a:off x="9050867" y="4836586"/>
            <a:ext cx="190500" cy="188383"/>
          </a:xfrm>
          <a:prstGeom prst="rect">
            <a:avLst/>
          </a:prstGeom>
          <a:solidFill>
            <a:srgbClr val="F83003"/>
          </a:solidFill>
          <a:ln w="9525" cmpd="sng">
            <a:noFill/>
            <a:bevel/>
          </a:ln>
        </p:spPr>
        <p:txBody>
          <a:bodyPr/>
          <a:lstStyle/>
          <a:p>
            <a:pPr defTabSz="914377"/>
            <a:endParaRPr lang="zh-CN" altLang="zh-CN" sz="2133">
              <a:solidFill>
                <a:prstClr val="black"/>
              </a:solidFill>
              <a:sym typeface="Calibri" panose="020F0502020204030204" pitchFamily="34" charset="0"/>
            </a:endParaRPr>
          </a:p>
        </p:txBody>
      </p:sp>
      <p:sp>
        <p:nvSpPr>
          <p:cNvPr id="127" name="矩形 232"/>
          <p:cNvSpPr>
            <a:spLocks noChangeArrowheads="1"/>
          </p:cNvSpPr>
          <p:nvPr/>
        </p:nvSpPr>
        <p:spPr bwMode="auto">
          <a:xfrm>
            <a:off x="9050867" y="4438651"/>
            <a:ext cx="190500" cy="190500"/>
          </a:xfrm>
          <a:prstGeom prst="rect">
            <a:avLst/>
          </a:prstGeom>
          <a:solidFill>
            <a:schemeClr val="bg1">
              <a:lumMod val="65000"/>
            </a:schemeClr>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128" name="矩形 233"/>
          <p:cNvSpPr>
            <a:spLocks noChangeArrowheads="1"/>
          </p:cNvSpPr>
          <p:nvPr/>
        </p:nvSpPr>
        <p:spPr bwMode="auto">
          <a:xfrm>
            <a:off x="9050867" y="4042835"/>
            <a:ext cx="190500" cy="190500"/>
          </a:xfrm>
          <a:prstGeom prst="rect">
            <a:avLst/>
          </a:prstGeom>
          <a:solidFill>
            <a:srgbClr val="E74C2E"/>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129" name="TextBox 692"/>
          <p:cNvSpPr>
            <a:spLocks noChangeArrowheads="1"/>
          </p:cNvSpPr>
          <p:nvPr/>
        </p:nvSpPr>
        <p:spPr bwMode="auto">
          <a:xfrm>
            <a:off x="9241367" y="3953935"/>
            <a:ext cx="934871" cy="318100"/>
          </a:xfrm>
          <a:prstGeom prst="rect">
            <a:avLst/>
          </a:prstGeom>
          <a:noFill/>
          <a:ln w="9525">
            <a:noFill/>
            <a:miter lim="800000"/>
          </a:ln>
        </p:spPr>
        <p:txBody>
          <a:bodyPr wrap="none">
            <a:spAutoFit/>
          </a:bodyPr>
          <a:lstStyle/>
          <a:p>
            <a:pPr defTabSz="914377"/>
            <a:r>
              <a:rPr lang="zh-CN" altLang="en-US" sz="1467">
                <a:solidFill>
                  <a:srgbClr val="7F7F7F"/>
                </a:solidFill>
                <a:latin typeface="微软雅黑" panose="020B0503020204020204" pitchFamily="34" charset="-122"/>
                <a:ea typeface="微软雅黑" panose="020B0503020204020204" pitchFamily="34" charset="-122"/>
                <a:sym typeface="Arial" panose="020B0604020202020204" pitchFamily="34" charset="0"/>
              </a:rPr>
              <a:t>添加标题</a:t>
            </a:r>
          </a:p>
        </p:txBody>
      </p:sp>
      <p:sp>
        <p:nvSpPr>
          <p:cNvPr id="130" name="TextBox 692"/>
          <p:cNvSpPr>
            <a:spLocks noChangeArrowheads="1"/>
          </p:cNvSpPr>
          <p:nvPr/>
        </p:nvSpPr>
        <p:spPr bwMode="auto">
          <a:xfrm>
            <a:off x="9241367" y="4360335"/>
            <a:ext cx="934871" cy="318100"/>
          </a:xfrm>
          <a:prstGeom prst="rect">
            <a:avLst/>
          </a:prstGeom>
          <a:noFill/>
          <a:ln w="9525">
            <a:noFill/>
            <a:miter lim="800000"/>
          </a:ln>
        </p:spPr>
        <p:txBody>
          <a:bodyPr wrap="none">
            <a:spAutoFit/>
          </a:bodyPr>
          <a:lstStyle/>
          <a:p>
            <a:pPr defTabSz="914377"/>
            <a:r>
              <a:rPr lang="zh-CN" altLang="en-US" sz="1467">
                <a:solidFill>
                  <a:srgbClr val="7F7F7F"/>
                </a:solidFill>
                <a:latin typeface="微软雅黑" panose="020B0503020204020204" pitchFamily="34" charset="-122"/>
                <a:ea typeface="微软雅黑" panose="020B0503020204020204" pitchFamily="34" charset="-122"/>
                <a:sym typeface="Arial" panose="020B0604020202020204" pitchFamily="34" charset="0"/>
              </a:rPr>
              <a:t>添加标题</a:t>
            </a:r>
          </a:p>
        </p:txBody>
      </p:sp>
      <p:sp>
        <p:nvSpPr>
          <p:cNvPr id="131" name="TextBox 692"/>
          <p:cNvSpPr>
            <a:spLocks noChangeArrowheads="1"/>
          </p:cNvSpPr>
          <p:nvPr/>
        </p:nvSpPr>
        <p:spPr bwMode="auto">
          <a:xfrm>
            <a:off x="9241367" y="4766735"/>
            <a:ext cx="934871" cy="318100"/>
          </a:xfrm>
          <a:prstGeom prst="rect">
            <a:avLst/>
          </a:prstGeom>
          <a:noFill/>
          <a:ln w="9525">
            <a:noFill/>
            <a:miter lim="800000"/>
          </a:ln>
        </p:spPr>
        <p:txBody>
          <a:bodyPr wrap="none">
            <a:spAutoFit/>
          </a:bodyPr>
          <a:lstStyle/>
          <a:p>
            <a:pPr defTabSz="914377"/>
            <a:r>
              <a:rPr lang="zh-CN" altLang="en-US" sz="1467">
                <a:solidFill>
                  <a:srgbClr val="7F7F7F"/>
                </a:solidFill>
                <a:latin typeface="微软雅黑" panose="020B0503020204020204" pitchFamily="34" charset="-122"/>
                <a:ea typeface="微软雅黑" panose="020B0503020204020204" pitchFamily="34" charset="-122"/>
                <a:sym typeface="Arial" panose="020B0604020202020204" pitchFamily="34" charset="0"/>
              </a:rPr>
              <a:t>添加标题</a:t>
            </a:r>
          </a:p>
        </p:txBody>
      </p:sp>
      <p:sp>
        <p:nvSpPr>
          <p:cNvPr id="132" name="矩形 237"/>
          <p:cNvSpPr>
            <a:spLocks noChangeArrowheads="1"/>
          </p:cNvSpPr>
          <p:nvPr/>
        </p:nvSpPr>
        <p:spPr bwMode="auto">
          <a:xfrm>
            <a:off x="9050867" y="5232400"/>
            <a:ext cx="190500" cy="188384"/>
          </a:xfrm>
          <a:prstGeom prst="rect">
            <a:avLst/>
          </a:prstGeom>
          <a:solidFill>
            <a:schemeClr val="bg1">
              <a:lumMod val="65000"/>
            </a:schemeClr>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133" name="TextBox 692"/>
          <p:cNvSpPr>
            <a:spLocks noChangeArrowheads="1"/>
          </p:cNvSpPr>
          <p:nvPr/>
        </p:nvSpPr>
        <p:spPr bwMode="auto">
          <a:xfrm>
            <a:off x="9241367" y="5160435"/>
            <a:ext cx="934871" cy="318100"/>
          </a:xfrm>
          <a:prstGeom prst="rect">
            <a:avLst/>
          </a:prstGeom>
          <a:noFill/>
          <a:ln w="9525">
            <a:noFill/>
            <a:miter lim="800000"/>
          </a:ln>
        </p:spPr>
        <p:txBody>
          <a:bodyPr wrap="none">
            <a:spAutoFit/>
          </a:bodyPr>
          <a:lstStyle/>
          <a:p>
            <a:pPr defTabSz="914377"/>
            <a:r>
              <a:rPr lang="zh-CN" altLang="en-US" sz="1467">
                <a:solidFill>
                  <a:srgbClr val="7F7F7F"/>
                </a:solidFill>
                <a:latin typeface="微软雅黑" panose="020B0503020204020204" pitchFamily="34" charset="-122"/>
                <a:ea typeface="微软雅黑" panose="020B0503020204020204" pitchFamily="34" charset="-122"/>
                <a:sym typeface="Arial" panose="020B0604020202020204" pitchFamily="34" charset="0"/>
              </a:rPr>
              <a:t>添加标题</a:t>
            </a:r>
          </a:p>
        </p:txBody>
      </p:sp>
      <p:sp>
        <p:nvSpPr>
          <p:cNvPr id="134" name="TextBox 239"/>
          <p:cNvSpPr>
            <a:spLocks noChangeArrowheads="1"/>
          </p:cNvSpPr>
          <p:nvPr/>
        </p:nvSpPr>
        <p:spPr bwMode="auto">
          <a:xfrm>
            <a:off x="5674516" y="1373717"/>
            <a:ext cx="1281120" cy="420564"/>
          </a:xfrm>
          <a:prstGeom prst="rect">
            <a:avLst/>
          </a:prstGeom>
          <a:noFill/>
          <a:ln w="9525">
            <a:noFill/>
            <a:miter lim="800000"/>
          </a:ln>
        </p:spPr>
        <p:txBody>
          <a:bodyPr wrap="none">
            <a:spAutoFit/>
          </a:bodyPr>
          <a:lstStyle/>
          <a:p>
            <a:pPr algn="ctr" defTabSz="914377"/>
            <a:r>
              <a:rPr lang="zh-CN" altLang="en-US" sz="2133">
                <a:solidFill>
                  <a:prstClr val="white"/>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2400">
              <a:solidFill>
                <a:prstClr val="black"/>
              </a:solidFill>
            </a:endParaRPr>
          </a:p>
        </p:txBody>
      </p:sp>
      <p:sp>
        <p:nvSpPr>
          <p:cNvPr id="135" name="TextBox 240"/>
          <p:cNvSpPr>
            <a:spLocks noChangeArrowheads="1"/>
          </p:cNvSpPr>
          <p:nvPr/>
        </p:nvSpPr>
        <p:spPr bwMode="auto">
          <a:xfrm>
            <a:off x="1596757" y="1847851"/>
            <a:ext cx="1281120" cy="420564"/>
          </a:xfrm>
          <a:prstGeom prst="rect">
            <a:avLst/>
          </a:prstGeom>
          <a:noFill/>
          <a:ln w="9525">
            <a:noFill/>
            <a:miter lim="800000"/>
          </a:ln>
        </p:spPr>
        <p:txBody>
          <a:bodyPr wrap="none">
            <a:spAutoFit/>
          </a:bodyPr>
          <a:lstStyle/>
          <a:p>
            <a:pPr algn="ctr" defTabSz="914377"/>
            <a:r>
              <a:rPr lang="zh-CN" altLang="en-US" sz="2133"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2400" dirty="0">
              <a:solidFill>
                <a:prstClr val="black"/>
              </a:solidFill>
            </a:endParaRPr>
          </a:p>
        </p:txBody>
      </p:sp>
      <p:sp>
        <p:nvSpPr>
          <p:cNvPr id="136" name="TextBox 241"/>
          <p:cNvSpPr>
            <a:spLocks noChangeArrowheads="1"/>
          </p:cNvSpPr>
          <p:nvPr/>
        </p:nvSpPr>
        <p:spPr bwMode="auto">
          <a:xfrm>
            <a:off x="2995875" y="5736167"/>
            <a:ext cx="1281120" cy="420564"/>
          </a:xfrm>
          <a:prstGeom prst="rect">
            <a:avLst/>
          </a:prstGeom>
          <a:solidFill>
            <a:srgbClr val="A6A6A6"/>
          </a:solidFill>
          <a:ln w="9525">
            <a:noFill/>
            <a:miter lim="800000"/>
          </a:ln>
        </p:spPr>
        <p:txBody>
          <a:bodyPr wrap="none">
            <a:spAutoFit/>
          </a:bodyPr>
          <a:lstStyle/>
          <a:p>
            <a:pPr algn="ctr" defTabSz="914377"/>
            <a:r>
              <a:rPr lang="zh-CN" altLang="en-US" sz="2133">
                <a:solidFill>
                  <a:prstClr val="white"/>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2400">
              <a:solidFill>
                <a:prstClr val="black"/>
              </a:solidFill>
            </a:endParaRPr>
          </a:p>
        </p:txBody>
      </p:sp>
      <p:sp>
        <p:nvSpPr>
          <p:cNvPr id="137" name="TextBox 682"/>
          <p:cNvSpPr>
            <a:spLocks noChangeArrowheads="1"/>
          </p:cNvSpPr>
          <p:nvPr/>
        </p:nvSpPr>
        <p:spPr bwMode="auto">
          <a:xfrm>
            <a:off x="5820834" y="2645833"/>
            <a:ext cx="356188" cy="502766"/>
          </a:xfrm>
          <a:prstGeom prst="rect">
            <a:avLst/>
          </a:prstGeom>
          <a:noFill/>
          <a:ln w="9525">
            <a:noFill/>
            <a:miter lim="800000"/>
          </a:ln>
        </p:spPr>
        <p:txBody>
          <a:bodyPr wrap="none">
            <a:spAutoFit/>
          </a:bodyPr>
          <a:lstStyle/>
          <a:p>
            <a:pPr defTabSz="914377"/>
            <a:r>
              <a:rPr lang="en-US" sz="2667">
                <a:solidFill>
                  <a:srgbClr val="262626"/>
                </a:solidFill>
                <a:latin typeface="方正中等线简体" pitchFamily="65" charset="-122"/>
                <a:ea typeface="方正中等线简体" pitchFamily="65" charset="-122"/>
              </a:rPr>
              <a:t>A</a:t>
            </a:r>
            <a:endParaRPr lang="zh-CN" altLang="en-US" sz="2667">
              <a:solidFill>
                <a:srgbClr val="262626"/>
              </a:solidFill>
              <a:latin typeface="方正中等线简体" pitchFamily="65" charset="-122"/>
              <a:ea typeface="方正中等线简体" pitchFamily="65" charset="-122"/>
            </a:endParaRPr>
          </a:p>
        </p:txBody>
      </p:sp>
      <p:sp>
        <p:nvSpPr>
          <p:cNvPr id="138" name="TextBox 682"/>
          <p:cNvSpPr>
            <a:spLocks noChangeArrowheads="1"/>
          </p:cNvSpPr>
          <p:nvPr/>
        </p:nvSpPr>
        <p:spPr bwMode="auto">
          <a:xfrm>
            <a:off x="5105400" y="3268133"/>
            <a:ext cx="356188" cy="502766"/>
          </a:xfrm>
          <a:prstGeom prst="rect">
            <a:avLst/>
          </a:prstGeom>
          <a:noFill/>
          <a:ln w="9525">
            <a:noFill/>
            <a:miter lim="800000"/>
          </a:ln>
        </p:spPr>
        <p:txBody>
          <a:bodyPr wrap="none">
            <a:spAutoFit/>
          </a:bodyPr>
          <a:lstStyle/>
          <a:p>
            <a:pPr defTabSz="914377"/>
            <a:r>
              <a:rPr lang="en-US" sz="2667">
                <a:solidFill>
                  <a:srgbClr val="262626"/>
                </a:solidFill>
                <a:latin typeface="方正中等线简体" pitchFamily="65" charset="-122"/>
                <a:ea typeface="方正中等线简体" pitchFamily="65" charset="-122"/>
              </a:rPr>
              <a:t>B</a:t>
            </a:r>
            <a:endParaRPr lang="zh-CN" altLang="en-US" sz="2667">
              <a:solidFill>
                <a:srgbClr val="262626"/>
              </a:solidFill>
              <a:latin typeface="方正中等线简体" pitchFamily="65" charset="-122"/>
              <a:ea typeface="方正中等线简体" pitchFamily="65" charset="-122"/>
            </a:endParaRPr>
          </a:p>
        </p:txBody>
      </p:sp>
      <p:sp>
        <p:nvSpPr>
          <p:cNvPr id="139" name="TextBox 682"/>
          <p:cNvSpPr>
            <a:spLocks noChangeArrowheads="1"/>
          </p:cNvSpPr>
          <p:nvPr/>
        </p:nvSpPr>
        <p:spPr bwMode="auto">
          <a:xfrm>
            <a:off x="2677584" y="4406900"/>
            <a:ext cx="356188" cy="502766"/>
          </a:xfrm>
          <a:prstGeom prst="rect">
            <a:avLst/>
          </a:prstGeom>
          <a:noFill/>
          <a:ln w="9525">
            <a:noFill/>
            <a:miter lim="800000"/>
          </a:ln>
        </p:spPr>
        <p:txBody>
          <a:bodyPr wrap="none">
            <a:spAutoFit/>
          </a:bodyPr>
          <a:lstStyle/>
          <a:p>
            <a:pPr defTabSz="914377"/>
            <a:r>
              <a:rPr lang="en-US" sz="2667">
                <a:solidFill>
                  <a:srgbClr val="262626"/>
                </a:solidFill>
                <a:latin typeface="方正中等线简体" pitchFamily="65" charset="-122"/>
                <a:ea typeface="方正中等线简体" pitchFamily="65" charset="-122"/>
              </a:rPr>
              <a:t>C</a:t>
            </a:r>
            <a:endParaRPr lang="zh-CN" altLang="en-US" sz="2667">
              <a:solidFill>
                <a:srgbClr val="262626"/>
              </a:solidFill>
              <a:latin typeface="方正中等线简体" pitchFamily="65" charset="-122"/>
              <a:ea typeface="方正中等线简体" pitchFamily="65" charset="-122"/>
            </a:endParaRPr>
          </a:p>
        </p:txBody>
      </p:sp>
      <p:sp>
        <p:nvSpPr>
          <p:cNvPr id="140" name="TextBox 682"/>
          <p:cNvSpPr>
            <a:spLocks noChangeArrowheads="1"/>
          </p:cNvSpPr>
          <p:nvPr/>
        </p:nvSpPr>
        <p:spPr bwMode="auto">
          <a:xfrm>
            <a:off x="5882218" y="3776133"/>
            <a:ext cx="356188" cy="502766"/>
          </a:xfrm>
          <a:prstGeom prst="rect">
            <a:avLst/>
          </a:prstGeom>
          <a:noFill/>
          <a:ln w="9525">
            <a:noFill/>
            <a:miter lim="800000"/>
          </a:ln>
        </p:spPr>
        <p:txBody>
          <a:bodyPr wrap="none">
            <a:spAutoFit/>
          </a:bodyPr>
          <a:lstStyle/>
          <a:p>
            <a:pPr defTabSz="914377"/>
            <a:r>
              <a:rPr lang="en-US" sz="2667">
                <a:solidFill>
                  <a:srgbClr val="262626"/>
                </a:solidFill>
                <a:latin typeface="方正中等线简体" pitchFamily="65" charset="-122"/>
                <a:ea typeface="方正中等线简体" pitchFamily="65" charset="-122"/>
              </a:rPr>
              <a:t>D</a:t>
            </a:r>
            <a:endParaRPr lang="zh-CN" altLang="en-US" sz="2667">
              <a:solidFill>
                <a:srgbClr val="262626"/>
              </a:solidFill>
              <a:latin typeface="方正中等线简体" pitchFamily="65" charset="-122"/>
              <a:ea typeface="方正中等线简体" pitchFamily="65" charset="-122"/>
            </a:endParaRPr>
          </a:p>
        </p:txBody>
      </p:sp>
      <p:sp>
        <p:nvSpPr>
          <p:cNvPr id="141" name="Freeform 124"/>
          <p:cNvSpPr>
            <a:spLocks noChangeArrowheads="1"/>
          </p:cNvSpPr>
          <p:nvPr/>
        </p:nvSpPr>
        <p:spPr bwMode="auto">
          <a:xfrm>
            <a:off x="6639984" y="2927353"/>
            <a:ext cx="2199216" cy="527049"/>
          </a:xfrm>
          <a:custGeom>
            <a:avLst/>
            <a:gdLst>
              <a:gd name="T0" fmla="*/ 0 w 777"/>
              <a:gd name="T1" fmla="*/ 0 h 186"/>
              <a:gd name="T2" fmla="*/ 0 w 777"/>
              <a:gd name="T3" fmla="*/ 123 h 186"/>
              <a:gd name="T4" fmla="*/ 777 w 777"/>
              <a:gd name="T5" fmla="*/ 186 h 186"/>
              <a:gd name="T6" fmla="*/ 777 w 777"/>
              <a:gd name="T7" fmla="*/ 111 h 186"/>
              <a:gd name="T8" fmla="*/ 0 w 777"/>
              <a:gd name="T9" fmla="*/ 111 h 186"/>
              <a:gd name="T10" fmla="*/ 0 w 777"/>
              <a:gd name="T11" fmla="*/ 33 h 186"/>
              <a:gd name="T12" fmla="*/ 0 w 777"/>
              <a:gd name="T13" fmla="*/ 0 h 186"/>
              <a:gd name="T14" fmla="*/ 0 60000 65536"/>
              <a:gd name="T15" fmla="*/ 0 60000 65536"/>
              <a:gd name="T16" fmla="*/ 0 60000 65536"/>
              <a:gd name="T17" fmla="*/ 0 60000 65536"/>
              <a:gd name="T18" fmla="*/ 0 60000 65536"/>
              <a:gd name="T19" fmla="*/ 0 60000 65536"/>
              <a:gd name="T20" fmla="*/ 0 60000 65536"/>
              <a:gd name="T21" fmla="*/ 0 w 777"/>
              <a:gd name="T22" fmla="*/ 0 h 186"/>
              <a:gd name="T23" fmla="*/ 777 w 77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77" h="186">
                <a:moveTo>
                  <a:pt x="0" y="0"/>
                </a:moveTo>
                <a:lnTo>
                  <a:pt x="0" y="123"/>
                </a:lnTo>
                <a:lnTo>
                  <a:pt x="777" y="186"/>
                </a:lnTo>
                <a:lnTo>
                  <a:pt x="777" y="111"/>
                </a:lnTo>
                <a:lnTo>
                  <a:pt x="0" y="111"/>
                </a:lnTo>
                <a:lnTo>
                  <a:pt x="0" y="33"/>
                </a:lnTo>
                <a:lnTo>
                  <a:pt x="0" y="0"/>
                </a:lnTo>
                <a:close/>
              </a:path>
            </a:pathLst>
          </a:custGeom>
          <a:solidFill>
            <a:srgbClr val="BFBFBF"/>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142" name="Freeform 125"/>
          <p:cNvSpPr>
            <a:spLocks noChangeArrowheads="1"/>
          </p:cNvSpPr>
          <p:nvPr/>
        </p:nvSpPr>
        <p:spPr bwMode="auto">
          <a:xfrm>
            <a:off x="6639984" y="2927353"/>
            <a:ext cx="2199216" cy="527049"/>
          </a:xfrm>
          <a:custGeom>
            <a:avLst/>
            <a:gdLst>
              <a:gd name="T0" fmla="*/ 0 w 777"/>
              <a:gd name="T1" fmla="*/ 0 h 186"/>
              <a:gd name="T2" fmla="*/ 0 w 777"/>
              <a:gd name="T3" fmla="*/ 123 h 186"/>
              <a:gd name="T4" fmla="*/ 777 w 777"/>
              <a:gd name="T5" fmla="*/ 186 h 186"/>
              <a:gd name="T6" fmla="*/ 777 w 777"/>
              <a:gd name="T7" fmla="*/ 111 h 186"/>
              <a:gd name="T8" fmla="*/ 0 w 777"/>
              <a:gd name="T9" fmla="*/ 111 h 186"/>
              <a:gd name="T10" fmla="*/ 0 w 777"/>
              <a:gd name="T11" fmla="*/ 33 h 186"/>
              <a:gd name="T12" fmla="*/ 0 w 777"/>
              <a:gd name="T13" fmla="*/ 0 h 186"/>
              <a:gd name="T14" fmla="*/ 0 60000 65536"/>
              <a:gd name="T15" fmla="*/ 0 60000 65536"/>
              <a:gd name="T16" fmla="*/ 0 60000 65536"/>
              <a:gd name="T17" fmla="*/ 0 60000 65536"/>
              <a:gd name="T18" fmla="*/ 0 60000 65536"/>
              <a:gd name="T19" fmla="*/ 0 60000 65536"/>
              <a:gd name="T20" fmla="*/ 0 60000 65536"/>
              <a:gd name="T21" fmla="*/ 0 w 777"/>
              <a:gd name="T22" fmla="*/ 0 h 186"/>
              <a:gd name="T23" fmla="*/ 777 w 77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77" h="186">
                <a:moveTo>
                  <a:pt x="0" y="0"/>
                </a:moveTo>
                <a:lnTo>
                  <a:pt x="0" y="123"/>
                </a:lnTo>
                <a:lnTo>
                  <a:pt x="777" y="186"/>
                </a:lnTo>
                <a:lnTo>
                  <a:pt x="777" y="111"/>
                </a:lnTo>
                <a:lnTo>
                  <a:pt x="0" y="111"/>
                </a:lnTo>
                <a:lnTo>
                  <a:pt x="0" y="33"/>
                </a:lnTo>
                <a:lnTo>
                  <a:pt x="0" y="0"/>
                </a:lnTo>
              </a:path>
            </a:pathLst>
          </a:custGeom>
          <a:no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43" name="Freeform 126"/>
          <p:cNvSpPr>
            <a:spLocks noChangeArrowheads="1"/>
          </p:cNvSpPr>
          <p:nvPr/>
        </p:nvSpPr>
        <p:spPr bwMode="auto">
          <a:xfrm>
            <a:off x="6639984" y="2849033"/>
            <a:ext cx="2334683" cy="171451"/>
          </a:xfrm>
          <a:custGeom>
            <a:avLst/>
            <a:gdLst>
              <a:gd name="T0" fmla="*/ 825 w 825"/>
              <a:gd name="T1" fmla="*/ 0 h 61"/>
              <a:gd name="T2" fmla="*/ 0 w 825"/>
              <a:gd name="T3" fmla="*/ 0 h 61"/>
              <a:gd name="T4" fmla="*/ 0 w 825"/>
              <a:gd name="T5" fmla="*/ 61 h 61"/>
              <a:gd name="T6" fmla="*/ 803 w 825"/>
              <a:gd name="T7" fmla="*/ 61 h 61"/>
              <a:gd name="T8" fmla="*/ 825 w 825"/>
              <a:gd name="T9" fmla="*/ 0 h 61"/>
              <a:gd name="T10" fmla="*/ 0 60000 65536"/>
              <a:gd name="T11" fmla="*/ 0 60000 65536"/>
              <a:gd name="T12" fmla="*/ 0 60000 65536"/>
              <a:gd name="T13" fmla="*/ 0 60000 65536"/>
              <a:gd name="T14" fmla="*/ 0 60000 65536"/>
              <a:gd name="T15" fmla="*/ 0 w 825"/>
              <a:gd name="T16" fmla="*/ 0 h 61"/>
              <a:gd name="T17" fmla="*/ 825 w 825"/>
              <a:gd name="T18" fmla="*/ 61 h 61"/>
            </a:gdLst>
            <a:ahLst/>
            <a:cxnLst>
              <a:cxn ang="T10">
                <a:pos x="T0" y="T1"/>
              </a:cxn>
              <a:cxn ang="T11">
                <a:pos x="T2" y="T3"/>
              </a:cxn>
              <a:cxn ang="T12">
                <a:pos x="T4" y="T5"/>
              </a:cxn>
              <a:cxn ang="T13">
                <a:pos x="T6" y="T7"/>
              </a:cxn>
              <a:cxn ang="T14">
                <a:pos x="T8" y="T9"/>
              </a:cxn>
            </a:cxnLst>
            <a:rect l="T15" t="T16" r="T17" b="T18"/>
            <a:pathLst>
              <a:path w="825" h="61">
                <a:moveTo>
                  <a:pt x="825" y="0"/>
                </a:moveTo>
                <a:lnTo>
                  <a:pt x="0" y="0"/>
                </a:lnTo>
                <a:lnTo>
                  <a:pt x="0" y="61"/>
                </a:lnTo>
                <a:lnTo>
                  <a:pt x="803" y="61"/>
                </a:lnTo>
                <a:lnTo>
                  <a:pt x="825" y="0"/>
                </a:lnTo>
                <a:close/>
              </a:path>
            </a:pathLst>
          </a:custGeom>
          <a:solidFill>
            <a:srgbClr val="333333"/>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44" name="Freeform 127"/>
          <p:cNvSpPr>
            <a:spLocks noChangeArrowheads="1"/>
          </p:cNvSpPr>
          <p:nvPr/>
        </p:nvSpPr>
        <p:spPr bwMode="auto">
          <a:xfrm>
            <a:off x="6639984" y="2866813"/>
            <a:ext cx="2334683" cy="171451"/>
          </a:xfrm>
          <a:custGeom>
            <a:avLst/>
            <a:gdLst>
              <a:gd name="T0" fmla="*/ 825 w 825"/>
              <a:gd name="T1" fmla="*/ 0 h 61"/>
              <a:gd name="T2" fmla="*/ 0 w 825"/>
              <a:gd name="T3" fmla="*/ 0 h 61"/>
              <a:gd name="T4" fmla="*/ 0 w 825"/>
              <a:gd name="T5" fmla="*/ 61 h 61"/>
              <a:gd name="T6" fmla="*/ 803 w 825"/>
              <a:gd name="T7" fmla="*/ 61 h 61"/>
              <a:gd name="T8" fmla="*/ 825 w 825"/>
              <a:gd name="T9" fmla="*/ 0 h 61"/>
              <a:gd name="T10" fmla="*/ 0 60000 65536"/>
              <a:gd name="T11" fmla="*/ 0 60000 65536"/>
              <a:gd name="T12" fmla="*/ 0 60000 65536"/>
              <a:gd name="T13" fmla="*/ 0 60000 65536"/>
              <a:gd name="T14" fmla="*/ 0 60000 65536"/>
              <a:gd name="T15" fmla="*/ 0 w 825"/>
              <a:gd name="T16" fmla="*/ 0 h 61"/>
              <a:gd name="T17" fmla="*/ 825 w 825"/>
              <a:gd name="T18" fmla="*/ 61 h 61"/>
            </a:gdLst>
            <a:ahLst/>
            <a:cxnLst>
              <a:cxn ang="T10">
                <a:pos x="T0" y="T1"/>
              </a:cxn>
              <a:cxn ang="T11">
                <a:pos x="T2" y="T3"/>
              </a:cxn>
              <a:cxn ang="T12">
                <a:pos x="T4" y="T5"/>
              </a:cxn>
              <a:cxn ang="T13">
                <a:pos x="T6" y="T7"/>
              </a:cxn>
              <a:cxn ang="T14">
                <a:pos x="T8" y="T9"/>
              </a:cxn>
            </a:cxnLst>
            <a:rect l="T15" t="T16" r="T17" b="T18"/>
            <a:pathLst>
              <a:path w="825" h="61">
                <a:moveTo>
                  <a:pt x="825" y="0"/>
                </a:moveTo>
                <a:lnTo>
                  <a:pt x="0" y="0"/>
                </a:lnTo>
                <a:lnTo>
                  <a:pt x="0" y="61"/>
                </a:lnTo>
                <a:lnTo>
                  <a:pt x="803" y="61"/>
                </a:lnTo>
                <a:lnTo>
                  <a:pt x="825" y="0"/>
                </a:lnTo>
              </a:path>
            </a:pathLst>
          </a:custGeom>
          <a:solidFill>
            <a:srgbClr val="A6A6A6"/>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145" name="Freeform 128"/>
          <p:cNvSpPr>
            <a:spLocks noChangeArrowheads="1"/>
          </p:cNvSpPr>
          <p:nvPr/>
        </p:nvSpPr>
        <p:spPr bwMode="auto">
          <a:xfrm>
            <a:off x="7827436" y="3020486"/>
            <a:ext cx="1147233" cy="222249"/>
          </a:xfrm>
          <a:custGeom>
            <a:avLst/>
            <a:gdLst>
              <a:gd name="T0" fmla="*/ 384 w 406"/>
              <a:gd name="T1" fmla="*/ 0 h 78"/>
              <a:gd name="T2" fmla="*/ 0 w 406"/>
              <a:gd name="T3" fmla="*/ 0 h 78"/>
              <a:gd name="T4" fmla="*/ 358 w 406"/>
              <a:gd name="T5" fmla="*/ 30 h 78"/>
              <a:gd name="T6" fmla="*/ 358 w 406"/>
              <a:gd name="T7" fmla="*/ 78 h 78"/>
              <a:gd name="T8" fmla="*/ 406 w 406"/>
              <a:gd name="T9" fmla="*/ 78 h 78"/>
              <a:gd name="T10" fmla="*/ 382 w 406"/>
              <a:gd name="T11" fmla="*/ 6 h 78"/>
              <a:gd name="T12" fmla="*/ 384 w 406"/>
              <a:gd name="T13" fmla="*/ 0 h 78"/>
              <a:gd name="T14" fmla="*/ 0 60000 65536"/>
              <a:gd name="T15" fmla="*/ 0 60000 65536"/>
              <a:gd name="T16" fmla="*/ 0 60000 65536"/>
              <a:gd name="T17" fmla="*/ 0 60000 65536"/>
              <a:gd name="T18" fmla="*/ 0 60000 65536"/>
              <a:gd name="T19" fmla="*/ 0 60000 65536"/>
              <a:gd name="T20" fmla="*/ 0 60000 65536"/>
              <a:gd name="T21" fmla="*/ 0 w 406"/>
              <a:gd name="T22" fmla="*/ 0 h 78"/>
              <a:gd name="T23" fmla="*/ 406 w 406"/>
              <a:gd name="T24" fmla="*/ 78 h 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6" h="78">
                <a:moveTo>
                  <a:pt x="384" y="0"/>
                </a:moveTo>
                <a:lnTo>
                  <a:pt x="0" y="0"/>
                </a:lnTo>
                <a:lnTo>
                  <a:pt x="358" y="30"/>
                </a:lnTo>
                <a:lnTo>
                  <a:pt x="358" y="78"/>
                </a:lnTo>
                <a:lnTo>
                  <a:pt x="406" y="78"/>
                </a:lnTo>
                <a:lnTo>
                  <a:pt x="382" y="6"/>
                </a:lnTo>
                <a:lnTo>
                  <a:pt x="384" y="0"/>
                </a:lnTo>
                <a:close/>
              </a:path>
            </a:pathLst>
          </a:custGeom>
          <a:solidFill>
            <a:srgbClr val="333333"/>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46" name="Freeform 129"/>
          <p:cNvSpPr>
            <a:spLocks noChangeArrowheads="1"/>
          </p:cNvSpPr>
          <p:nvPr/>
        </p:nvSpPr>
        <p:spPr bwMode="auto">
          <a:xfrm>
            <a:off x="7827436" y="3020486"/>
            <a:ext cx="1147233" cy="222249"/>
          </a:xfrm>
          <a:custGeom>
            <a:avLst/>
            <a:gdLst>
              <a:gd name="T0" fmla="*/ 384 w 406"/>
              <a:gd name="T1" fmla="*/ 0 h 78"/>
              <a:gd name="T2" fmla="*/ 0 w 406"/>
              <a:gd name="T3" fmla="*/ 0 h 78"/>
              <a:gd name="T4" fmla="*/ 358 w 406"/>
              <a:gd name="T5" fmla="*/ 30 h 78"/>
              <a:gd name="T6" fmla="*/ 358 w 406"/>
              <a:gd name="T7" fmla="*/ 78 h 78"/>
              <a:gd name="T8" fmla="*/ 406 w 406"/>
              <a:gd name="T9" fmla="*/ 78 h 78"/>
              <a:gd name="T10" fmla="*/ 382 w 406"/>
              <a:gd name="T11" fmla="*/ 6 h 78"/>
              <a:gd name="T12" fmla="*/ 384 w 406"/>
              <a:gd name="T13" fmla="*/ 0 h 78"/>
              <a:gd name="T14" fmla="*/ 0 60000 65536"/>
              <a:gd name="T15" fmla="*/ 0 60000 65536"/>
              <a:gd name="T16" fmla="*/ 0 60000 65536"/>
              <a:gd name="T17" fmla="*/ 0 60000 65536"/>
              <a:gd name="T18" fmla="*/ 0 60000 65536"/>
              <a:gd name="T19" fmla="*/ 0 60000 65536"/>
              <a:gd name="T20" fmla="*/ 0 60000 65536"/>
              <a:gd name="T21" fmla="*/ 0 w 406"/>
              <a:gd name="T22" fmla="*/ 0 h 78"/>
              <a:gd name="T23" fmla="*/ 406 w 406"/>
              <a:gd name="T24" fmla="*/ 78 h 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6" h="78">
                <a:moveTo>
                  <a:pt x="384" y="0"/>
                </a:moveTo>
                <a:lnTo>
                  <a:pt x="0" y="0"/>
                </a:lnTo>
                <a:lnTo>
                  <a:pt x="358" y="30"/>
                </a:lnTo>
                <a:lnTo>
                  <a:pt x="358" y="78"/>
                </a:lnTo>
                <a:lnTo>
                  <a:pt x="406" y="78"/>
                </a:lnTo>
                <a:lnTo>
                  <a:pt x="382" y="6"/>
                </a:lnTo>
                <a:lnTo>
                  <a:pt x="384" y="0"/>
                </a:lnTo>
              </a:path>
            </a:pathLst>
          </a:custGeom>
          <a:solidFill>
            <a:srgbClr val="CF3C27"/>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147" name="Freeform 130"/>
          <p:cNvSpPr>
            <a:spLocks noChangeArrowheads="1"/>
          </p:cNvSpPr>
          <p:nvPr/>
        </p:nvSpPr>
        <p:spPr bwMode="auto">
          <a:xfrm>
            <a:off x="6639984" y="3020486"/>
            <a:ext cx="2199216" cy="222249"/>
          </a:xfrm>
          <a:custGeom>
            <a:avLst/>
            <a:gdLst>
              <a:gd name="T0" fmla="*/ 419 w 777"/>
              <a:gd name="T1" fmla="*/ 0 h 78"/>
              <a:gd name="T2" fmla="*/ 0 w 777"/>
              <a:gd name="T3" fmla="*/ 0 h 78"/>
              <a:gd name="T4" fmla="*/ 0 w 777"/>
              <a:gd name="T5" fmla="*/ 78 h 78"/>
              <a:gd name="T6" fmla="*/ 777 w 777"/>
              <a:gd name="T7" fmla="*/ 78 h 78"/>
              <a:gd name="T8" fmla="*/ 777 w 777"/>
              <a:gd name="T9" fmla="*/ 30 h 78"/>
              <a:gd name="T10" fmla="*/ 419 w 777"/>
              <a:gd name="T11" fmla="*/ 0 h 78"/>
              <a:gd name="T12" fmla="*/ 0 60000 65536"/>
              <a:gd name="T13" fmla="*/ 0 60000 65536"/>
              <a:gd name="T14" fmla="*/ 0 60000 65536"/>
              <a:gd name="T15" fmla="*/ 0 60000 65536"/>
              <a:gd name="T16" fmla="*/ 0 60000 65536"/>
              <a:gd name="T17" fmla="*/ 0 60000 65536"/>
              <a:gd name="T18" fmla="*/ 0 w 777"/>
              <a:gd name="T19" fmla="*/ 0 h 78"/>
              <a:gd name="T20" fmla="*/ 777 w 777"/>
              <a:gd name="T21" fmla="*/ 78 h 78"/>
            </a:gdLst>
            <a:ahLst/>
            <a:cxnLst>
              <a:cxn ang="T12">
                <a:pos x="T0" y="T1"/>
              </a:cxn>
              <a:cxn ang="T13">
                <a:pos x="T2" y="T3"/>
              </a:cxn>
              <a:cxn ang="T14">
                <a:pos x="T4" y="T5"/>
              </a:cxn>
              <a:cxn ang="T15">
                <a:pos x="T6" y="T7"/>
              </a:cxn>
              <a:cxn ang="T16">
                <a:pos x="T8" y="T9"/>
              </a:cxn>
              <a:cxn ang="T17">
                <a:pos x="T10" y="T11"/>
              </a:cxn>
            </a:cxnLst>
            <a:rect l="T18" t="T19" r="T20" b="T21"/>
            <a:pathLst>
              <a:path w="777" h="78">
                <a:moveTo>
                  <a:pt x="419" y="0"/>
                </a:moveTo>
                <a:lnTo>
                  <a:pt x="0" y="0"/>
                </a:lnTo>
                <a:lnTo>
                  <a:pt x="0" y="78"/>
                </a:lnTo>
                <a:lnTo>
                  <a:pt x="777" y="78"/>
                </a:lnTo>
                <a:lnTo>
                  <a:pt x="777" y="30"/>
                </a:lnTo>
                <a:lnTo>
                  <a:pt x="419" y="0"/>
                </a:lnTo>
                <a:close/>
              </a:path>
            </a:pathLst>
          </a:custGeom>
          <a:solidFill>
            <a:srgbClr val="CF3C27"/>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148" name="Freeform 131"/>
          <p:cNvSpPr>
            <a:spLocks noChangeArrowheads="1"/>
          </p:cNvSpPr>
          <p:nvPr/>
        </p:nvSpPr>
        <p:spPr bwMode="auto">
          <a:xfrm>
            <a:off x="6639984" y="3020486"/>
            <a:ext cx="2199216" cy="222249"/>
          </a:xfrm>
          <a:custGeom>
            <a:avLst/>
            <a:gdLst>
              <a:gd name="T0" fmla="*/ 419 w 777"/>
              <a:gd name="T1" fmla="*/ 0 h 78"/>
              <a:gd name="T2" fmla="*/ 0 w 777"/>
              <a:gd name="T3" fmla="*/ 0 h 78"/>
              <a:gd name="T4" fmla="*/ 0 w 777"/>
              <a:gd name="T5" fmla="*/ 78 h 78"/>
              <a:gd name="T6" fmla="*/ 777 w 777"/>
              <a:gd name="T7" fmla="*/ 78 h 78"/>
              <a:gd name="T8" fmla="*/ 777 w 777"/>
              <a:gd name="T9" fmla="*/ 30 h 78"/>
              <a:gd name="T10" fmla="*/ 419 w 777"/>
              <a:gd name="T11" fmla="*/ 0 h 78"/>
              <a:gd name="T12" fmla="*/ 0 60000 65536"/>
              <a:gd name="T13" fmla="*/ 0 60000 65536"/>
              <a:gd name="T14" fmla="*/ 0 60000 65536"/>
              <a:gd name="T15" fmla="*/ 0 60000 65536"/>
              <a:gd name="T16" fmla="*/ 0 60000 65536"/>
              <a:gd name="T17" fmla="*/ 0 60000 65536"/>
              <a:gd name="T18" fmla="*/ 0 w 777"/>
              <a:gd name="T19" fmla="*/ 0 h 78"/>
              <a:gd name="T20" fmla="*/ 777 w 777"/>
              <a:gd name="T21" fmla="*/ 78 h 78"/>
            </a:gdLst>
            <a:ahLst/>
            <a:cxnLst>
              <a:cxn ang="T12">
                <a:pos x="T0" y="T1"/>
              </a:cxn>
              <a:cxn ang="T13">
                <a:pos x="T2" y="T3"/>
              </a:cxn>
              <a:cxn ang="T14">
                <a:pos x="T4" y="T5"/>
              </a:cxn>
              <a:cxn ang="T15">
                <a:pos x="T6" y="T7"/>
              </a:cxn>
              <a:cxn ang="T16">
                <a:pos x="T8" y="T9"/>
              </a:cxn>
              <a:cxn ang="T17">
                <a:pos x="T10" y="T11"/>
              </a:cxn>
            </a:cxnLst>
            <a:rect l="T18" t="T19" r="T20" b="T21"/>
            <a:pathLst>
              <a:path w="777" h="78">
                <a:moveTo>
                  <a:pt x="419" y="0"/>
                </a:moveTo>
                <a:lnTo>
                  <a:pt x="0" y="0"/>
                </a:lnTo>
                <a:lnTo>
                  <a:pt x="0" y="78"/>
                </a:lnTo>
                <a:lnTo>
                  <a:pt x="777" y="78"/>
                </a:lnTo>
                <a:lnTo>
                  <a:pt x="777" y="30"/>
                </a:lnTo>
                <a:lnTo>
                  <a:pt x="419" y="0"/>
                </a:lnTo>
              </a:path>
            </a:pathLst>
          </a:custGeom>
          <a:no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49" name="Freeform 132"/>
          <p:cNvSpPr>
            <a:spLocks noChangeArrowheads="1"/>
          </p:cNvSpPr>
          <p:nvPr/>
        </p:nvSpPr>
        <p:spPr bwMode="auto">
          <a:xfrm>
            <a:off x="6639986" y="3020486"/>
            <a:ext cx="2273300" cy="2116"/>
          </a:xfrm>
          <a:custGeom>
            <a:avLst/>
            <a:gdLst>
              <a:gd name="T0" fmla="*/ 803 w 803"/>
              <a:gd name="T1" fmla="*/ 0 h 635"/>
              <a:gd name="T2" fmla="*/ 0 w 803"/>
              <a:gd name="T3" fmla="*/ 0 h 635"/>
              <a:gd name="T4" fmla="*/ 419 w 803"/>
              <a:gd name="T5" fmla="*/ 0 h 635"/>
              <a:gd name="T6" fmla="*/ 803 w 803"/>
              <a:gd name="T7" fmla="*/ 0 h 635"/>
              <a:gd name="T8" fmla="*/ 0 60000 65536"/>
              <a:gd name="T9" fmla="*/ 0 60000 65536"/>
              <a:gd name="T10" fmla="*/ 0 60000 65536"/>
              <a:gd name="T11" fmla="*/ 0 60000 65536"/>
              <a:gd name="T12" fmla="*/ 0 w 803"/>
              <a:gd name="T13" fmla="*/ 0 h 635"/>
              <a:gd name="T14" fmla="*/ 803 w 803"/>
              <a:gd name="T15" fmla="*/ 635 h 635"/>
            </a:gdLst>
            <a:ahLst/>
            <a:cxnLst>
              <a:cxn ang="T8">
                <a:pos x="T0" y="T1"/>
              </a:cxn>
              <a:cxn ang="T9">
                <a:pos x="T2" y="T3"/>
              </a:cxn>
              <a:cxn ang="T10">
                <a:pos x="T4" y="T5"/>
              </a:cxn>
              <a:cxn ang="T11">
                <a:pos x="T6" y="T7"/>
              </a:cxn>
            </a:cxnLst>
            <a:rect l="T12" t="T13" r="T14" b="T15"/>
            <a:pathLst>
              <a:path w="803" h="635">
                <a:moveTo>
                  <a:pt x="803" y="0"/>
                </a:moveTo>
                <a:lnTo>
                  <a:pt x="0" y="0"/>
                </a:lnTo>
                <a:lnTo>
                  <a:pt x="419" y="0"/>
                </a:lnTo>
                <a:lnTo>
                  <a:pt x="803" y="0"/>
                </a:lnTo>
                <a:close/>
              </a:path>
            </a:pathLst>
          </a:custGeom>
          <a:solidFill>
            <a:srgbClr val="0A0A0A"/>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50" name="Freeform 133"/>
          <p:cNvSpPr>
            <a:spLocks noChangeArrowheads="1"/>
          </p:cNvSpPr>
          <p:nvPr/>
        </p:nvSpPr>
        <p:spPr bwMode="auto">
          <a:xfrm>
            <a:off x="6639986" y="3020486"/>
            <a:ext cx="2273300" cy="2116"/>
          </a:xfrm>
          <a:custGeom>
            <a:avLst/>
            <a:gdLst>
              <a:gd name="T0" fmla="*/ 803 w 803"/>
              <a:gd name="T1" fmla="*/ 0 h 635"/>
              <a:gd name="T2" fmla="*/ 0 w 803"/>
              <a:gd name="T3" fmla="*/ 0 h 635"/>
              <a:gd name="T4" fmla="*/ 419 w 803"/>
              <a:gd name="T5" fmla="*/ 0 h 635"/>
              <a:gd name="T6" fmla="*/ 803 w 803"/>
              <a:gd name="T7" fmla="*/ 0 h 635"/>
              <a:gd name="T8" fmla="*/ 0 60000 65536"/>
              <a:gd name="T9" fmla="*/ 0 60000 65536"/>
              <a:gd name="T10" fmla="*/ 0 60000 65536"/>
              <a:gd name="T11" fmla="*/ 0 60000 65536"/>
              <a:gd name="T12" fmla="*/ 0 w 803"/>
              <a:gd name="T13" fmla="*/ 0 h 635"/>
              <a:gd name="T14" fmla="*/ 803 w 803"/>
              <a:gd name="T15" fmla="*/ 635 h 635"/>
            </a:gdLst>
            <a:ahLst/>
            <a:cxnLst>
              <a:cxn ang="T8">
                <a:pos x="T0" y="T1"/>
              </a:cxn>
              <a:cxn ang="T9">
                <a:pos x="T2" y="T3"/>
              </a:cxn>
              <a:cxn ang="T10">
                <a:pos x="T4" y="T5"/>
              </a:cxn>
              <a:cxn ang="T11">
                <a:pos x="T6" y="T7"/>
              </a:cxn>
            </a:cxnLst>
            <a:rect l="T12" t="T13" r="T14" b="T15"/>
            <a:pathLst>
              <a:path w="803" h="635">
                <a:moveTo>
                  <a:pt x="803" y="0"/>
                </a:moveTo>
                <a:lnTo>
                  <a:pt x="0" y="0"/>
                </a:lnTo>
                <a:lnTo>
                  <a:pt x="419" y="0"/>
                </a:lnTo>
                <a:lnTo>
                  <a:pt x="803" y="0"/>
                </a:lnTo>
              </a:path>
            </a:pathLst>
          </a:custGeom>
          <a:no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51" name="Freeform 144"/>
          <p:cNvSpPr>
            <a:spLocks noChangeArrowheads="1"/>
          </p:cNvSpPr>
          <p:nvPr/>
        </p:nvSpPr>
        <p:spPr bwMode="auto">
          <a:xfrm>
            <a:off x="8826500" y="2889673"/>
            <a:ext cx="86784" cy="304800"/>
          </a:xfrm>
          <a:custGeom>
            <a:avLst/>
            <a:gdLst>
              <a:gd name="T0" fmla="*/ 20 w 31"/>
              <a:gd name="T1" fmla="*/ 108 h 108"/>
              <a:gd name="T2" fmla="*/ 0 w 31"/>
              <a:gd name="T3" fmla="*/ 52 h 108"/>
              <a:gd name="T4" fmla="*/ 20 w 31"/>
              <a:gd name="T5" fmla="*/ 0 h 108"/>
              <a:gd name="T6" fmla="*/ 31 w 31"/>
              <a:gd name="T7" fmla="*/ 0 h 108"/>
              <a:gd name="T8" fmla="*/ 11 w 31"/>
              <a:gd name="T9" fmla="*/ 52 h 108"/>
              <a:gd name="T10" fmla="*/ 31 w 31"/>
              <a:gd name="T11" fmla="*/ 108 h 108"/>
              <a:gd name="T12" fmla="*/ 20 w 31"/>
              <a:gd name="T13" fmla="*/ 108 h 108"/>
              <a:gd name="T14" fmla="*/ 0 60000 65536"/>
              <a:gd name="T15" fmla="*/ 0 60000 65536"/>
              <a:gd name="T16" fmla="*/ 0 60000 65536"/>
              <a:gd name="T17" fmla="*/ 0 60000 65536"/>
              <a:gd name="T18" fmla="*/ 0 60000 65536"/>
              <a:gd name="T19" fmla="*/ 0 60000 65536"/>
              <a:gd name="T20" fmla="*/ 0 60000 65536"/>
              <a:gd name="T21" fmla="*/ 0 w 31"/>
              <a:gd name="T22" fmla="*/ 0 h 108"/>
              <a:gd name="T23" fmla="*/ 31 w 31"/>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108">
                <a:moveTo>
                  <a:pt x="20" y="108"/>
                </a:moveTo>
                <a:lnTo>
                  <a:pt x="0" y="52"/>
                </a:lnTo>
                <a:lnTo>
                  <a:pt x="20" y="0"/>
                </a:lnTo>
                <a:lnTo>
                  <a:pt x="31" y="0"/>
                </a:lnTo>
                <a:lnTo>
                  <a:pt x="11" y="52"/>
                </a:lnTo>
                <a:lnTo>
                  <a:pt x="31" y="108"/>
                </a:lnTo>
                <a:lnTo>
                  <a:pt x="20" y="108"/>
                </a:lnTo>
                <a:close/>
              </a:path>
            </a:pathLst>
          </a:custGeom>
          <a:solidFill>
            <a:srgbClr val="A6A6A6"/>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52" name="Freeform 145"/>
          <p:cNvSpPr>
            <a:spLocks noChangeArrowheads="1"/>
          </p:cNvSpPr>
          <p:nvPr/>
        </p:nvSpPr>
        <p:spPr bwMode="auto">
          <a:xfrm>
            <a:off x="6639986" y="3130553"/>
            <a:ext cx="63500" cy="55033"/>
          </a:xfrm>
          <a:custGeom>
            <a:avLst/>
            <a:gdLst>
              <a:gd name="T0" fmla="*/ 22 w 22"/>
              <a:gd name="T1" fmla="*/ 0 h 19"/>
              <a:gd name="T2" fmla="*/ 11 w 22"/>
              <a:gd name="T3" fmla="*/ 0 h 19"/>
              <a:gd name="T4" fmla="*/ 0 w 22"/>
              <a:gd name="T5" fmla="*/ 0 h 19"/>
              <a:gd name="T6" fmla="*/ 0 w 22"/>
              <a:gd name="T7" fmla="*/ 19 h 19"/>
              <a:gd name="T8" fmla="*/ 11 w 22"/>
              <a:gd name="T9" fmla="*/ 19 h 19"/>
              <a:gd name="T10" fmla="*/ 22 w 22"/>
              <a:gd name="T11" fmla="*/ 19 h 19"/>
              <a:gd name="T12" fmla="*/ 22 w 22"/>
              <a:gd name="T13" fmla="*/ 0 h 19"/>
              <a:gd name="T14" fmla="*/ 0 60000 65536"/>
              <a:gd name="T15" fmla="*/ 0 60000 65536"/>
              <a:gd name="T16" fmla="*/ 0 60000 65536"/>
              <a:gd name="T17" fmla="*/ 0 60000 65536"/>
              <a:gd name="T18" fmla="*/ 0 60000 65536"/>
              <a:gd name="T19" fmla="*/ 0 60000 65536"/>
              <a:gd name="T20" fmla="*/ 0 60000 65536"/>
              <a:gd name="T21" fmla="*/ 0 w 22"/>
              <a:gd name="T22" fmla="*/ 0 h 19"/>
              <a:gd name="T23" fmla="*/ 22 w 22"/>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 h="19">
                <a:moveTo>
                  <a:pt x="22" y="0"/>
                </a:moveTo>
                <a:lnTo>
                  <a:pt x="11" y="0"/>
                </a:lnTo>
                <a:lnTo>
                  <a:pt x="0" y="0"/>
                </a:lnTo>
                <a:lnTo>
                  <a:pt x="0" y="19"/>
                </a:lnTo>
                <a:lnTo>
                  <a:pt x="11" y="19"/>
                </a:lnTo>
                <a:lnTo>
                  <a:pt x="22" y="19"/>
                </a:lnTo>
                <a:lnTo>
                  <a:pt x="22" y="0"/>
                </a:lnTo>
                <a:close/>
              </a:path>
            </a:pathLst>
          </a:custGeom>
          <a:solidFill>
            <a:srgbClr val="EEEEEE"/>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53" name="Freeform 146"/>
          <p:cNvSpPr>
            <a:spLocks noChangeArrowheads="1"/>
          </p:cNvSpPr>
          <p:nvPr/>
        </p:nvSpPr>
        <p:spPr bwMode="auto">
          <a:xfrm>
            <a:off x="6639986" y="3014136"/>
            <a:ext cx="63500" cy="55033"/>
          </a:xfrm>
          <a:custGeom>
            <a:avLst/>
            <a:gdLst>
              <a:gd name="T0" fmla="*/ 22 w 22"/>
              <a:gd name="T1" fmla="*/ 0 h 19"/>
              <a:gd name="T2" fmla="*/ 11 w 22"/>
              <a:gd name="T3" fmla="*/ 0 h 19"/>
              <a:gd name="T4" fmla="*/ 0 w 22"/>
              <a:gd name="T5" fmla="*/ 0 h 19"/>
              <a:gd name="T6" fmla="*/ 0 w 22"/>
              <a:gd name="T7" fmla="*/ 19 h 19"/>
              <a:gd name="T8" fmla="*/ 11 w 22"/>
              <a:gd name="T9" fmla="*/ 19 h 19"/>
              <a:gd name="T10" fmla="*/ 22 w 22"/>
              <a:gd name="T11" fmla="*/ 19 h 19"/>
              <a:gd name="T12" fmla="*/ 22 w 22"/>
              <a:gd name="T13" fmla="*/ 0 h 19"/>
              <a:gd name="T14" fmla="*/ 0 60000 65536"/>
              <a:gd name="T15" fmla="*/ 0 60000 65536"/>
              <a:gd name="T16" fmla="*/ 0 60000 65536"/>
              <a:gd name="T17" fmla="*/ 0 60000 65536"/>
              <a:gd name="T18" fmla="*/ 0 60000 65536"/>
              <a:gd name="T19" fmla="*/ 0 60000 65536"/>
              <a:gd name="T20" fmla="*/ 0 60000 65536"/>
              <a:gd name="T21" fmla="*/ 0 w 22"/>
              <a:gd name="T22" fmla="*/ 0 h 19"/>
              <a:gd name="T23" fmla="*/ 22 w 22"/>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 h="19">
                <a:moveTo>
                  <a:pt x="22" y="0"/>
                </a:moveTo>
                <a:lnTo>
                  <a:pt x="11" y="0"/>
                </a:lnTo>
                <a:lnTo>
                  <a:pt x="0" y="0"/>
                </a:lnTo>
                <a:lnTo>
                  <a:pt x="0" y="19"/>
                </a:lnTo>
                <a:lnTo>
                  <a:pt x="11" y="19"/>
                </a:lnTo>
                <a:lnTo>
                  <a:pt x="22" y="19"/>
                </a:lnTo>
                <a:lnTo>
                  <a:pt x="22" y="0"/>
                </a:lnTo>
                <a:close/>
              </a:path>
            </a:pathLst>
          </a:custGeom>
          <a:solidFill>
            <a:srgbClr val="EEEEEE"/>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54" name="Freeform 147"/>
          <p:cNvSpPr>
            <a:spLocks noChangeArrowheads="1"/>
          </p:cNvSpPr>
          <p:nvPr/>
        </p:nvSpPr>
        <p:spPr bwMode="auto">
          <a:xfrm>
            <a:off x="6639986" y="2899835"/>
            <a:ext cx="63500" cy="52917"/>
          </a:xfrm>
          <a:custGeom>
            <a:avLst/>
            <a:gdLst>
              <a:gd name="T0" fmla="*/ 22 w 22"/>
              <a:gd name="T1" fmla="*/ 0 h 19"/>
              <a:gd name="T2" fmla="*/ 11 w 22"/>
              <a:gd name="T3" fmla="*/ 0 h 19"/>
              <a:gd name="T4" fmla="*/ 0 w 22"/>
              <a:gd name="T5" fmla="*/ 0 h 19"/>
              <a:gd name="T6" fmla="*/ 0 w 22"/>
              <a:gd name="T7" fmla="*/ 19 h 19"/>
              <a:gd name="T8" fmla="*/ 11 w 22"/>
              <a:gd name="T9" fmla="*/ 19 h 19"/>
              <a:gd name="T10" fmla="*/ 22 w 22"/>
              <a:gd name="T11" fmla="*/ 19 h 19"/>
              <a:gd name="T12" fmla="*/ 22 w 22"/>
              <a:gd name="T13" fmla="*/ 0 h 19"/>
              <a:gd name="T14" fmla="*/ 0 60000 65536"/>
              <a:gd name="T15" fmla="*/ 0 60000 65536"/>
              <a:gd name="T16" fmla="*/ 0 60000 65536"/>
              <a:gd name="T17" fmla="*/ 0 60000 65536"/>
              <a:gd name="T18" fmla="*/ 0 60000 65536"/>
              <a:gd name="T19" fmla="*/ 0 60000 65536"/>
              <a:gd name="T20" fmla="*/ 0 60000 65536"/>
              <a:gd name="T21" fmla="*/ 0 w 22"/>
              <a:gd name="T22" fmla="*/ 0 h 19"/>
              <a:gd name="T23" fmla="*/ 22 w 22"/>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 h="19">
                <a:moveTo>
                  <a:pt x="22" y="0"/>
                </a:moveTo>
                <a:lnTo>
                  <a:pt x="11" y="0"/>
                </a:lnTo>
                <a:lnTo>
                  <a:pt x="0" y="0"/>
                </a:lnTo>
                <a:lnTo>
                  <a:pt x="0" y="19"/>
                </a:lnTo>
                <a:lnTo>
                  <a:pt x="11" y="19"/>
                </a:lnTo>
                <a:lnTo>
                  <a:pt x="22" y="19"/>
                </a:lnTo>
                <a:lnTo>
                  <a:pt x="22" y="0"/>
                </a:lnTo>
                <a:close/>
              </a:path>
            </a:pathLst>
          </a:custGeom>
          <a:solidFill>
            <a:srgbClr val="EEEEEE"/>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55" name="Freeform 148"/>
          <p:cNvSpPr>
            <a:spLocks noChangeArrowheads="1"/>
          </p:cNvSpPr>
          <p:nvPr/>
        </p:nvSpPr>
        <p:spPr bwMode="auto">
          <a:xfrm>
            <a:off x="6745819" y="3217335"/>
            <a:ext cx="169333" cy="531284"/>
          </a:xfrm>
          <a:custGeom>
            <a:avLst/>
            <a:gdLst>
              <a:gd name="T0" fmla="*/ 0 w 60"/>
              <a:gd name="T1" fmla="*/ 6 h 188"/>
              <a:gd name="T2" fmla="*/ 0 w 60"/>
              <a:gd name="T3" fmla="*/ 188 h 188"/>
              <a:gd name="T4" fmla="*/ 60 w 60"/>
              <a:gd name="T5" fmla="*/ 0 h 188"/>
              <a:gd name="T6" fmla="*/ 0 w 60"/>
              <a:gd name="T7" fmla="*/ 6 h 188"/>
              <a:gd name="T8" fmla="*/ 0 60000 65536"/>
              <a:gd name="T9" fmla="*/ 0 60000 65536"/>
              <a:gd name="T10" fmla="*/ 0 60000 65536"/>
              <a:gd name="T11" fmla="*/ 0 60000 65536"/>
              <a:gd name="T12" fmla="*/ 0 w 60"/>
              <a:gd name="T13" fmla="*/ 0 h 188"/>
              <a:gd name="T14" fmla="*/ 60 w 60"/>
              <a:gd name="T15" fmla="*/ 188 h 188"/>
            </a:gdLst>
            <a:ahLst/>
            <a:cxnLst>
              <a:cxn ang="T8">
                <a:pos x="T0" y="T1"/>
              </a:cxn>
              <a:cxn ang="T9">
                <a:pos x="T2" y="T3"/>
              </a:cxn>
              <a:cxn ang="T10">
                <a:pos x="T4" y="T5"/>
              </a:cxn>
              <a:cxn ang="T11">
                <a:pos x="T6" y="T7"/>
              </a:cxn>
            </a:cxnLst>
            <a:rect l="T12" t="T13" r="T14" b="T15"/>
            <a:pathLst>
              <a:path w="60" h="188">
                <a:moveTo>
                  <a:pt x="0" y="6"/>
                </a:moveTo>
                <a:lnTo>
                  <a:pt x="0" y="188"/>
                </a:lnTo>
                <a:lnTo>
                  <a:pt x="60" y="0"/>
                </a:lnTo>
                <a:lnTo>
                  <a:pt x="0" y="6"/>
                </a:lnTo>
                <a:close/>
              </a:path>
            </a:pathLst>
          </a:custGeom>
          <a:solidFill>
            <a:srgbClr val="CF3C27"/>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156" name="TextBox 261"/>
          <p:cNvSpPr>
            <a:spLocks noChangeArrowheads="1"/>
          </p:cNvSpPr>
          <p:nvPr/>
        </p:nvSpPr>
        <p:spPr bwMode="auto">
          <a:xfrm>
            <a:off x="7159357" y="2810933"/>
            <a:ext cx="1281120" cy="420564"/>
          </a:xfrm>
          <a:prstGeom prst="rect">
            <a:avLst/>
          </a:prstGeom>
          <a:noFill/>
          <a:ln w="9525">
            <a:noFill/>
            <a:miter lim="800000"/>
          </a:ln>
        </p:spPr>
        <p:txBody>
          <a:bodyPr wrap="none">
            <a:spAutoFit/>
          </a:bodyPr>
          <a:lstStyle/>
          <a:p>
            <a:pPr algn="ctr" defTabSz="914377"/>
            <a:r>
              <a:rPr lang="zh-CN" altLang="en-US" sz="2133">
                <a:solidFill>
                  <a:prstClr val="white"/>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2400">
              <a:solidFill>
                <a:prstClr val="black"/>
              </a:solidFill>
            </a:endParaRPr>
          </a:p>
        </p:txBody>
      </p:sp>
      <p:sp>
        <p:nvSpPr>
          <p:cNvPr id="2" name="文本框 1"/>
          <p:cNvSpPr txBox="1"/>
          <p:nvPr/>
        </p:nvSpPr>
        <p:spPr>
          <a:xfrm>
            <a:off x="1424093" y="491067"/>
            <a:ext cx="2377574" cy="420564"/>
          </a:xfrm>
          <a:prstGeom prst="rect">
            <a:avLst/>
          </a:prstGeom>
          <a:noFill/>
        </p:spPr>
        <p:txBody>
          <a:bodyPr wrap="none" rtlCol="0" anchor="t">
            <a:spAutoFit/>
          </a:bodyPr>
          <a:lstStyle/>
          <a:p>
            <a:pPr defTabSz="914377"/>
            <a:r>
              <a:rPr lang="zh-CN" altLang="en-US" sz="2133" b="1" dirty="0">
                <a:solidFill>
                  <a:srgbClr val="E74C2E"/>
                </a:solidFill>
                <a:latin typeface="Impact" panose="020B0806030902050204" pitchFamily="34" charset="0"/>
                <a:ea typeface="微软雅黑" panose="020B0503020204020204" pitchFamily="34" charset="-122"/>
                <a:cs typeface="+mn-ea"/>
                <a:sym typeface="+mn-ea"/>
              </a:rPr>
              <a:t>单击此处添加标题</a:t>
            </a:r>
            <a:endParaRPr lang="zh-CN" altLang="en-US">
              <a:solidFill>
                <a:prstClr val="black"/>
              </a:solidFill>
            </a:endParaRPr>
          </a:p>
        </p:txBody>
      </p:sp>
    </p:spTree>
    <p:extLst>
      <p:ext uri="{BB962C8B-B14F-4D97-AF65-F5344CB8AC3E}">
        <p14:creationId xmlns:p14="http://schemas.microsoft.com/office/powerpoint/2010/main" val="1554399655"/>
      </p:ext>
    </p:extLst>
  </p:cSld>
  <p:clrMapOvr>
    <a:masterClrMapping/>
  </p:clrMapOvr>
  <p:transition spd="slow" advTm="0">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AutoShape 3"/>
          <p:cNvSpPr>
            <a:spLocks noChangeAspect="1" noChangeArrowheads="1" noTextEdit="1"/>
          </p:cNvSpPr>
          <p:nvPr/>
        </p:nvSpPr>
        <p:spPr bwMode="auto">
          <a:xfrm>
            <a:off x="1153586" y="1107019"/>
            <a:ext cx="9884833" cy="4635500"/>
          </a:xfrm>
          <a:prstGeom prst="rect">
            <a:avLst/>
          </a:prstGeom>
          <a:no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41" name="Freeform 5"/>
          <p:cNvSpPr>
            <a:spLocks noChangeArrowheads="1"/>
          </p:cNvSpPr>
          <p:nvPr/>
        </p:nvSpPr>
        <p:spPr bwMode="auto">
          <a:xfrm>
            <a:off x="2514602" y="1111251"/>
            <a:ext cx="2273300" cy="2296583"/>
          </a:xfrm>
          <a:custGeom>
            <a:avLst/>
            <a:gdLst>
              <a:gd name="T0" fmla="*/ 225 w 455"/>
              <a:gd name="T1" fmla="*/ 459 h 459"/>
              <a:gd name="T2" fmla="*/ 455 w 455"/>
              <a:gd name="T3" fmla="*/ 230 h 459"/>
              <a:gd name="T4" fmla="*/ 225 w 455"/>
              <a:gd name="T5" fmla="*/ 0 h 459"/>
              <a:gd name="T6" fmla="*/ 0 w 455"/>
              <a:gd name="T7" fmla="*/ 185 h 459"/>
              <a:gd name="T8" fmla="*/ 5 w 455"/>
              <a:gd name="T9" fmla="*/ 459 h 459"/>
              <a:gd name="T10" fmla="*/ 225 w 455"/>
              <a:gd name="T11" fmla="*/ 459 h 459"/>
              <a:gd name="T12" fmla="*/ 0 60000 65536"/>
              <a:gd name="T13" fmla="*/ 0 60000 65536"/>
              <a:gd name="T14" fmla="*/ 0 60000 65536"/>
              <a:gd name="T15" fmla="*/ 0 60000 65536"/>
              <a:gd name="T16" fmla="*/ 0 60000 65536"/>
              <a:gd name="T17" fmla="*/ 0 60000 65536"/>
              <a:gd name="T18" fmla="*/ 0 w 455"/>
              <a:gd name="T19" fmla="*/ 0 h 459"/>
              <a:gd name="T20" fmla="*/ 455 w 455"/>
              <a:gd name="T21" fmla="*/ 459 h 459"/>
            </a:gdLst>
            <a:ahLst/>
            <a:cxnLst>
              <a:cxn ang="T12">
                <a:pos x="T0" y="T1"/>
              </a:cxn>
              <a:cxn ang="T13">
                <a:pos x="T2" y="T3"/>
              </a:cxn>
              <a:cxn ang="T14">
                <a:pos x="T4" y="T5"/>
              </a:cxn>
              <a:cxn ang="T15">
                <a:pos x="T6" y="T7"/>
              </a:cxn>
              <a:cxn ang="T16">
                <a:pos x="T8" y="T9"/>
              </a:cxn>
              <a:cxn ang="T17">
                <a:pos x="T10" y="T11"/>
              </a:cxn>
            </a:cxnLst>
            <a:rect l="T18" t="T19" r="T20" b="T21"/>
            <a:pathLst>
              <a:path w="455" h="459">
                <a:moveTo>
                  <a:pt x="225" y="459"/>
                </a:moveTo>
                <a:cubicBezTo>
                  <a:pt x="352" y="459"/>
                  <a:pt x="455" y="357"/>
                  <a:pt x="455" y="230"/>
                </a:cubicBezTo>
                <a:cubicBezTo>
                  <a:pt x="455" y="103"/>
                  <a:pt x="352" y="0"/>
                  <a:pt x="225" y="0"/>
                </a:cubicBezTo>
                <a:cubicBezTo>
                  <a:pt x="114" y="0"/>
                  <a:pt x="20" y="80"/>
                  <a:pt x="0" y="185"/>
                </a:cubicBezTo>
                <a:cubicBezTo>
                  <a:pt x="5" y="459"/>
                  <a:pt x="5" y="459"/>
                  <a:pt x="5" y="459"/>
                </a:cubicBezTo>
                <a:lnTo>
                  <a:pt x="225" y="459"/>
                </a:lnTo>
                <a:close/>
              </a:path>
            </a:pathLst>
          </a:custGeom>
          <a:solidFill>
            <a:srgbClr val="CF3C27"/>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142" name="Freeform 6"/>
          <p:cNvSpPr>
            <a:spLocks noChangeArrowheads="1"/>
          </p:cNvSpPr>
          <p:nvPr/>
        </p:nvSpPr>
        <p:spPr bwMode="auto">
          <a:xfrm>
            <a:off x="5568953" y="1166286"/>
            <a:ext cx="2279649" cy="2296583"/>
          </a:xfrm>
          <a:custGeom>
            <a:avLst/>
            <a:gdLst>
              <a:gd name="T0" fmla="*/ 226 w 456"/>
              <a:gd name="T1" fmla="*/ 459 h 459"/>
              <a:gd name="T2" fmla="*/ 456 w 456"/>
              <a:gd name="T3" fmla="*/ 229 h 459"/>
              <a:gd name="T4" fmla="*/ 226 w 456"/>
              <a:gd name="T5" fmla="*/ 0 h 459"/>
              <a:gd name="T6" fmla="*/ 0 w 456"/>
              <a:gd name="T7" fmla="*/ 185 h 459"/>
              <a:gd name="T8" fmla="*/ 5 w 456"/>
              <a:gd name="T9" fmla="*/ 459 h 459"/>
              <a:gd name="T10" fmla="*/ 226 w 456"/>
              <a:gd name="T11" fmla="*/ 459 h 459"/>
              <a:gd name="T12" fmla="*/ 0 60000 65536"/>
              <a:gd name="T13" fmla="*/ 0 60000 65536"/>
              <a:gd name="T14" fmla="*/ 0 60000 65536"/>
              <a:gd name="T15" fmla="*/ 0 60000 65536"/>
              <a:gd name="T16" fmla="*/ 0 60000 65536"/>
              <a:gd name="T17" fmla="*/ 0 60000 65536"/>
              <a:gd name="T18" fmla="*/ 0 w 456"/>
              <a:gd name="T19" fmla="*/ 0 h 459"/>
              <a:gd name="T20" fmla="*/ 456 w 456"/>
              <a:gd name="T21" fmla="*/ 459 h 459"/>
            </a:gdLst>
            <a:ahLst/>
            <a:cxnLst>
              <a:cxn ang="T12">
                <a:pos x="T0" y="T1"/>
              </a:cxn>
              <a:cxn ang="T13">
                <a:pos x="T2" y="T3"/>
              </a:cxn>
              <a:cxn ang="T14">
                <a:pos x="T4" y="T5"/>
              </a:cxn>
              <a:cxn ang="T15">
                <a:pos x="T6" y="T7"/>
              </a:cxn>
              <a:cxn ang="T16">
                <a:pos x="T8" y="T9"/>
              </a:cxn>
              <a:cxn ang="T17">
                <a:pos x="T10" y="T11"/>
              </a:cxn>
            </a:cxnLst>
            <a:rect l="T18" t="T19" r="T20" b="T21"/>
            <a:pathLst>
              <a:path w="456" h="459">
                <a:moveTo>
                  <a:pt x="226" y="459"/>
                </a:moveTo>
                <a:cubicBezTo>
                  <a:pt x="353" y="459"/>
                  <a:pt x="456" y="356"/>
                  <a:pt x="456" y="229"/>
                </a:cubicBezTo>
                <a:cubicBezTo>
                  <a:pt x="456" y="102"/>
                  <a:pt x="353" y="0"/>
                  <a:pt x="226" y="0"/>
                </a:cubicBezTo>
                <a:cubicBezTo>
                  <a:pt x="114" y="0"/>
                  <a:pt x="21" y="79"/>
                  <a:pt x="0" y="185"/>
                </a:cubicBezTo>
                <a:cubicBezTo>
                  <a:pt x="5" y="459"/>
                  <a:pt x="5" y="459"/>
                  <a:pt x="5" y="459"/>
                </a:cubicBezTo>
                <a:lnTo>
                  <a:pt x="226" y="459"/>
                </a:lnTo>
                <a:close/>
              </a:path>
            </a:pathLst>
          </a:custGeom>
          <a:solidFill>
            <a:srgbClr val="A6A6A6"/>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143" name="Freeform 7"/>
          <p:cNvSpPr>
            <a:spLocks noChangeArrowheads="1"/>
          </p:cNvSpPr>
          <p:nvPr/>
        </p:nvSpPr>
        <p:spPr bwMode="auto">
          <a:xfrm>
            <a:off x="8758767" y="1136651"/>
            <a:ext cx="2279651" cy="2300816"/>
          </a:xfrm>
          <a:custGeom>
            <a:avLst/>
            <a:gdLst>
              <a:gd name="T0" fmla="*/ 226 w 456"/>
              <a:gd name="T1" fmla="*/ 460 h 460"/>
              <a:gd name="T2" fmla="*/ 456 w 456"/>
              <a:gd name="T3" fmla="*/ 230 h 460"/>
              <a:gd name="T4" fmla="*/ 226 w 456"/>
              <a:gd name="T5" fmla="*/ 0 h 460"/>
              <a:gd name="T6" fmla="*/ 0 w 456"/>
              <a:gd name="T7" fmla="*/ 186 h 460"/>
              <a:gd name="T8" fmla="*/ 5 w 456"/>
              <a:gd name="T9" fmla="*/ 460 h 460"/>
              <a:gd name="T10" fmla="*/ 226 w 456"/>
              <a:gd name="T11" fmla="*/ 460 h 460"/>
              <a:gd name="T12" fmla="*/ 0 60000 65536"/>
              <a:gd name="T13" fmla="*/ 0 60000 65536"/>
              <a:gd name="T14" fmla="*/ 0 60000 65536"/>
              <a:gd name="T15" fmla="*/ 0 60000 65536"/>
              <a:gd name="T16" fmla="*/ 0 60000 65536"/>
              <a:gd name="T17" fmla="*/ 0 60000 65536"/>
              <a:gd name="T18" fmla="*/ 0 w 456"/>
              <a:gd name="T19" fmla="*/ 0 h 460"/>
              <a:gd name="T20" fmla="*/ 456 w 456"/>
              <a:gd name="T21" fmla="*/ 460 h 460"/>
            </a:gdLst>
            <a:ahLst/>
            <a:cxnLst>
              <a:cxn ang="T12">
                <a:pos x="T0" y="T1"/>
              </a:cxn>
              <a:cxn ang="T13">
                <a:pos x="T2" y="T3"/>
              </a:cxn>
              <a:cxn ang="T14">
                <a:pos x="T4" y="T5"/>
              </a:cxn>
              <a:cxn ang="T15">
                <a:pos x="T6" y="T7"/>
              </a:cxn>
              <a:cxn ang="T16">
                <a:pos x="T8" y="T9"/>
              </a:cxn>
              <a:cxn ang="T17">
                <a:pos x="T10" y="T11"/>
              </a:cxn>
            </a:cxnLst>
            <a:rect l="T18" t="T19" r="T20" b="T21"/>
            <a:pathLst>
              <a:path w="456" h="460">
                <a:moveTo>
                  <a:pt x="226" y="460"/>
                </a:moveTo>
                <a:cubicBezTo>
                  <a:pt x="353" y="460"/>
                  <a:pt x="456" y="357"/>
                  <a:pt x="456" y="230"/>
                </a:cubicBezTo>
                <a:cubicBezTo>
                  <a:pt x="456" y="103"/>
                  <a:pt x="353" y="0"/>
                  <a:pt x="226" y="0"/>
                </a:cubicBezTo>
                <a:cubicBezTo>
                  <a:pt x="114" y="0"/>
                  <a:pt x="21" y="80"/>
                  <a:pt x="0" y="186"/>
                </a:cubicBezTo>
                <a:cubicBezTo>
                  <a:pt x="5" y="460"/>
                  <a:pt x="5" y="460"/>
                  <a:pt x="5" y="460"/>
                </a:cubicBezTo>
                <a:lnTo>
                  <a:pt x="226" y="460"/>
                </a:lnTo>
                <a:close/>
              </a:path>
            </a:pathLst>
          </a:custGeom>
          <a:solidFill>
            <a:srgbClr val="CF3C27"/>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144" name="Freeform 378"/>
          <p:cNvSpPr>
            <a:spLocks noChangeArrowheads="1"/>
          </p:cNvSpPr>
          <p:nvPr/>
        </p:nvSpPr>
        <p:spPr bwMode="auto">
          <a:xfrm>
            <a:off x="1153586" y="3738033"/>
            <a:ext cx="1274233" cy="323851"/>
          </a:xfrm>
          <a:custGeom>
            <a:avLst/>
            <a:gdLst>
              <a:gd name="T0" fmla="*/ 255 w 255"/>
              <a:gd name="T1" fmla="*/ 33 h 65"/>
              <a:gd name="T2" fmla="*/ 239 w 255"/>
              <a:gd name="T3" fmla="*/ 0 h 65"/>
              <a:gd name="T4" fmla="*/ 17 w 255"/>
              <a:gd name="T5" fmla="*/ 0 h 65"/>
              <a:gd name="T6" fmla="*/ 0 w 255"/>
              <a:gd name="T7" fmla="*/ 33 h 65"/>
              <a:gd name="T8" fmla="*/ 0 w 255"/>
              <a:gd name="T9" fmla="*/ 33 h 65"/>
              <a:gd name="T10" fmla="*/ 17 w 255"/>
              <a:gd name="T11" fmla="*/ 65 h 65"/>
              <a:gd name="T12" fmla="*/ 239 w 255"/>
              <a:gd name="T13" fmla="*/ 65 h 65"/>
              <a:gd name="T14" fmla="*/ 255 w 255"/>
              <a:gd name="T15" fmla="*/ 33 h 65"/>
              <a:gd name="T16" fmla="*/ 0 60000 65536"/>
              <a:gd name="T17" fmla="*/ 0 60000 65536"/>
              <a:gd name="T18" fmla="*/ 0 60000 65536"/>
              <a:gd name="T19" fmla="*/ 0 60000 65536"/>
              <a:gd name="T20" fmla="*/ 0 60000 65536"/>
              <a:gd name="T21" fmla="*/ 0 60000 65536"/>
              <a:gd name="T22" fmla="*/ 0 60000 65536"/>
              <a:gd name="T23" fmla="*/ 0 60000 65536"/>
              <a:gd name="T24" fmla="*/ 0 w 255"/>
              <a:gd name="T25" fmla="*/ 0 h 65"/>
              <a:gd name="T26" fmla="*/ 255 w 255"/>
              <a:gd name="T27" fmla="*/ 65 h 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5" h="65">
                <a:moveTo>
                  <a:pt x="255" y="33"/>
                </a:moveTo>
                <a:cubicBezTo>
                  <a:pt x="255" y="15"/>
                  <a:pt x="248" y="0"/>
                  <a:pt x="239" y="0"/>
                </a:cubicBezTo>
                <a:cubicBezTo>
                  <a:pt x="17" y="0"/>
                  <a:pt x="17" y="0"/>
                  <a:pt x="17" y="0"/>
                </a:cubicBezTo>
                <a:cubicBezTo>
                  <a:pt x="7" y="0"/>
                  <a:pt x="0" y="15"/>
                  <a:pt x="0" y="33"/>
                </a:cubicBezTo>
                <a:cubicBezTo>
                  <a:pt x="0" y="33"/>
                  <a:pt x="0" y="33"/>
                  <a:pt x="0" y="33"/>
                </a:cubicBezTo>
                <a:cubicBezTo>
                  <a:pt x="0" y="50"/>
                  <a:pt x="7" y="65"/>
                  <a:pt x="17" y="65"/>
                </a:cubicBezTo>
                <a:cubicBezTo>
                  <a:pt x="239" y="65"/>
                  <a:pt x="239" y="65"/>
                  <a:pt x="239" y="65"/>
                </a:cubicBezTo>
                <a:cubicBezTo>
                  <a:pt x="248" y="65"/>
                  <a:pt x="255" y="50"/>
                  <a:pt x="255" y="33"/>
                </a:cubicBezTo>
                <a:close/>
              </a:path>
            </a:pathLst>
          </a:custGeom>
          <a:solidFill>
            <a:srgbClr val="CF3C27"/>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145" name="Freeform 379"/>
          <p:cNvSpPr>
            <a:spLocks noChangeArrowheads="1"/>
          </p:cNvSpPr>
          <p:nvPr/>
        </p:nvSpPr>
        <p:spPr bwMode="auto">
          <a:xfrm>
            <a:off x="2463800" y="3738033"/>
            <a:ext cx="1280584" cy="323851"/>
          </a:xfrm>
          <a:custGeom>
            <a:avLst/>
            <a:gdLst>
              <a:gd name="T0" fmla="*/ 256 w 256"/>
              <a:gd name="T1" fmla="*/ 33 h 65"/>
              <a:gd name="T2" fmla="*/ 239 w 256"/>
              <a:gd name="T3" fmla="*/ 0 h 65"/>
              <a:gd name="T4" fmla="*/ 17 w 256"/>
              <a:gd name="T5" fmla="*/ 0 h 65"/>
              <a:gd name="T6" fmla="*/ 0 w 256"/>
              <a:gd name="T7" fmla="*/ 33 h 65"/>
              <a:gd name="T8" fmla="*/ 0 w 256"/>
              <a:gd name="T9" fmla="*/ 33 h 65"/>
              <a:gd name="T10" fmla="*/ 17 w 256"/>
              <a:gd name="T11" fmla="*/ 65 h 65"/>
              <a:gd name="T12" fmla="*/ 239 w 256"/>
              <a:gd name="T13" fmla="*/ 65 h 65"/>
              <a:gd name="T14" fmla="*/ 256 w 256"/>
              <a:gd name="T15" fmla="*/ 33 h 65"/>
              <a:gd name="T16" fmla="*/ 0 60000 65536"/>
              <a:gd name="T17" fmla="*/ 0 60000 65536"/>
              <a:gd name="T18" fmla="*/ 0 60000 65536"/>
              <a:gd name="T19" fmla="*/ 0 60000 65536"/>
              <a:gd name="T20" fmla="*/ 0 60000 65536"/>
              <a:gd name="T21" fmla="*/ 0 60000 65536"/>
              <a:gd name="T22" fmla="*/ 0 60000 65536"/>
              <a:gd name="T23" fmla="*/ 0 60000 65536"/>
              <a:gd name="T24" fmla="*/ 0 w 256"/>
              <a:gd name="T25" fmla="*/ 0 h 65"/>
              <a:gd name="T26" fmla="*/ 256 w 256"/>
              <a:gd name="T27" fmla="*/ 65 h 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6" h="65">
                <a:moveTo>
                  <a:pt x="256" y="33"/>
                </a:moveTo>
                <a:cubicBezTo>
                  <a:pt x="256" y="15"/>
                  <a:pt x="248" y="0"/>
                  <a:pt x="239" y="0"/>
                </a:cubicBezTo>
                <a:cubicBezTo>
                  <a:pt x="17" y="0"/>
                  <a:pt x="17" y="0"/>
                  <a:pt x="17" y="0"/>
                </a:cubicBezTo>
                <a:cubicBezTo>
                  <a:pt x="8" y="0"/>
                  <a:pt x="0" y="15"/>
                  <a:pt x="0" y="33"/>
                </a:cubicBezTo>
                <a:cubicBezTo>
                  <a:pt x="0" y="33"/>
                  <a:pt x="0" y="33"/>
                  <a:pt x="0" y="33"/>
                </a:cubicBezTo>
                <a:cubicBezTo>
                  <a:pt x="0" y="50"/>
                  <a:pt x="8" y="65"/>
                  <a:pt x="17" y="65"/>
                </a:cubicBezTo>
                <a:cubicBezTo>
                  <a:pt x="239" y="65"/>
                  <a:pt x="239" y="65"/>
                  <a:pt x="239" y="65"/>
                </a:cubicBezTo>
                <a:cubicBezTo>
                  <a:pt x="248" y="65"/>
                  <a:pt x="256" y="50"/>
                  <a:pt x="256" y="33"/>
                </a:cubicBezTo>
                <a:close/>
              </a:path>
            </a:pathLst>
          </a:custGeom>
          <a:solidFill>
            <a:srgbClr val="CF3C27"/>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146" name="Freeform 380"/>
          <p:cNvSpPr>
            <a:spLocks noChangeArrowheads="1"/>
          </p:cNvSpPr>
          <p:nvPr/>
        </p:nvSpPr>
        <p:spPr bwMode="auto">
          <a:xfrm>
            <a:off x="3583517" y="3738033"/>
            <a:ext cx="2065867" cy="323851"/>
          </a:xfrm>
          <a:custGeom>
            <a:avLst/>
            <a:gdLst>
              <a:gd name="T0" fmla="*/ 413 w 413"/>
              <a:gd name="T1" fmla="*/ 33 h 65"/>
              <a:gd name="T2" fmla="*/ 396 w 413"/>
              <a:gd name="T3" fmla="*/ 0 h 65"/>
              <a:gd name="T4" fmla="*/ 17 w 413"/>
              <a:gd name="T5" fmla="*/ 0 h 65"/>
              <a:gd name="T6" fmla="*/ 0 w 413"/>
              <a:gd name="T7" fmla="*/ 33 h 65"/>
              <a:gd name="T8" fmla="*/ 0 w 413"/>
              <a:gd name="T9" fmla="*/ 33 h 65"/>
              <a:gd name="T10" fmla="*/ 17 w 413"/>
              <a:gd name="T11" fmla="*/ 65 h 65"/>
              <a:gd name="T12" fmla="*/ 396 w 413"/>
              <a:gd name="T13" fmla="*/ 65 h 65"/>
              <a:gd name="T14" fmla="*/ 413 w 413"/>
              <a:gd name="T15" fmla="*/ 33 h 65"/>
              <a:gd name="T16" fmla="*/ 0 60000 65536"/>
              <a:gd name="T17" fmla="*/ 0 60000 65536"/>
              <a:gd name="T18" fmla="*/ 0 60000 65536"/>
              <a:gd name="T19" fmla="*/ 0 60000 65536"/>
              <a:gd name="T20" fmla="*/ 0 60000 65536"/>
              <a:gd name="T21" fmla="*/ 0 60000 65536"/>
              <a:gd name="T22" fmla="*/ 0 60000 65536"/>
              <a:gd name="T23" fmla="*/ 0 60000 65536"/>
              <a:gd name="T24" fmla="*/ 0 w 413"/>
              <a:gd name="T25" fmla="*/ 0 h 65"/>
              <a:gd name="T26" fmla="*/ 413 w 413"/>
              <a:gd name="T27" fmla="*/ 65 h 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3" h="65">
                <a:moveTo>
                  <a:pt x="413" y="33"/>
                </a:moveTo>
                <a:cubicBezTo>
                  <a:pt x="413" y="15"/>
                  <a:pt x="405" y="0"/>
                  <a:pt x="396" y="0"/>
                </a:cubicBezTo>
                <a:cubicBezTo>
                  <a:pt x="17" y="0"/>
                  <a:pt x="17" y="0"/>
                  <a:pt x="17" y="0"/>
                </a:cubicBezTo>
                <a:cubicBezTo>
                  <a:pt x="8" y="0"/>
                  <a:pt x="0" y="15"/>
                  <a:pt x="0" y="33"/>
                </a:cubicBezTo>
                <a:cubicBezTo>
                  <a:pt x="0" y="33"/>
                  <a:pt x="0" y="33"/>
                  <a:pt x="0" y="33"/>
                </a:cubicBezTo>
                <a:cubicBezTo>
                  <a:pt x="0" y="50"/>
                  <a:pt x="8" y="65"/>
                  <a:pt x="17" y="65"/>
                </a:cubicBezTo>
                <a:cubicBezTo>
                  <a:pt x="396" y="65"/>
                  <a:pt x="396" y="65"/>
                  <a:pt x="396" y="65"/>
                </a:cubicBezTo>
                <a:cubicBezTo>
                  <a:pt x="405" y="65"/>
                  <a:pt x="413" y="50"/>
                  <a:pt x="413" y="33"/>
                </a:cubicBezTo>
                <a:close/>
              </a:path>
            </a:pathLst>
          </a:custGeom>
          <a:solidFill>
            <a:srgbClr val="A6A6A6"/>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147" name="Freeform 381"/>
          <p:cNvSpPr>
            <a:spLocks noChangeArrowheads="1"/>
          </p:cNvSpPr>
          <p:nvPr/>
        </p:nvSpPr>
        <p:spPr bwMode="auto">
          <a:xfrm>
            <a:off x="5109635" y="3738033"/>
            <a:ext cx="2063751" cy="323851"/>
          </a:xfrm>
          <a:custGeom>
            <a:avLst/>
            <a:gdLst>
              <a:gd name="T0" fmla="*/ 413 w 413"/>
              <a:gd name="T1" fmla="*/ 33 h 65"/>
              <a:gd name="T2" fmla="*/ 396 w 413"/>
              <a:gd name="T3" fmla="*/ 0 h 65"/>
              <a:gd name="T4" fmla="*/ 17 w 413"/>
              <a:gd name="T5" fmla="*/ 0 h 65"/>
              <a:gd name="T6" fmla="*/ 0 w 413"/>
              <a:gd name="T7" fmla="*/ 33 h 65"/>
              <a:gd name="T8" fmla="*/ 0 w 413"/>
              <a:gd name="T9" fmla="*/ 33 h 65"/>
              <a:gd name="T10" fmla="*/ 17 w 413"/>
              <a:gd name="T11" fmla="*/ 65 h 65"/>
              <a:gd name="T12" fmla="*/ 396 w 413"/>
              <a:gd name="T13" fmla="*/ 65 h 65"/>
              <a:gd name="T14" fmla="*/ 413 w 413"/>
              <a:gd name="T15" fmla="*/ 33 h 65"/>
              <a:gd name="T16" fmla="*/ 0 60000 65536"/>
              <a:gd name="T17" fmla="*/ 0 60000 65536"/>
              <a:gd name="T18" fmla="*/ 0 60000 65536"/>
              <a:gd name="T19" fmla="*/ 0 60000 65536"/>
              <a:gd name="T20" fmla="*/ 0 60000 65536"/>
              <a:gd name="T21" fmla="*/ 0 60000 65536"/>
              <a:gd name="T22" fmla="*/ 0 60000 65536"/>
              <a:gd name="T23" fmla="*/ 0 60000 65536"/>
              <a:gd name="T24" fmla="*/ 0 w 413"/>
              <a:gd name="T25" fmla="*/ 0 h 65"/>
              <a:gd name="T26" fmla="*/ 413 w 413"/>
              <a:gd name="T27" fmla="*/ 65 h 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3" h="65">
                <a:moveTo>
                  <a:pt x="413" y="33"/>
                </a:moveTo>
                <a:cubicBezTo>
                  <a:pt x="413" y="15"/>
                  <a:pt x="405" y="0"/>
                  <a:pt x="396" y="0"/>
                </a:cubicBezTo>
                <a:cubicBezTo>
                  <a:pt x="17" y="0"/>
                  <a:pt x="17" y="0"/>
                  <a:pt x="17" y="0"/>
                </a:cubicBezTo>
                <a:cubicBezTo>
                  <a:pt x="7" y="0"/>
                  <a:pt x="0" y="15"/>
                  <a:pt x="0" y="33"/>
                </a:cubicBezTo>
                <a:cubicBezTo>
                  <a:pt x="0" y="33"/>
                  <a:pt x="0" y="33"/>
                  <a:pt x="0" y="33"/>
                </a:cubicBezTo>
                <a:cubicBezTo>
                  <a:pt x="0" y="50"/>
                  <a:pt x="7" y="65"/>
                  <a:pt x="17" y="65"/>
                </a:cubicBezTo>
                <a:cubicBezTo>
                  <a:pt x="396" y="65"/>
                  <a:pt x="396" y="65"/>
                  <a:pt x="396" y="65"/>
                </a:cubicBezTo>
                <a:cubicBezTo>
                  <a:pt x="405" y="65"/>
                  <a:pt x="413" y="50"/>
                  <a:pt x="413" y="33"/>
                </a:cubicBezTo>
                <a:close/>
              </a:path>
            </a:pathLst>
          </a:custGeom>
          <a:solidFill>
            <a:srgbClr val="A6A6A6"/>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148" name="Freeform 382"/>
          <p:cNvSpPr>
            <a:spLocks noChangeArrowheads="1"/>
          </p:cNvSpPr>
          <p:nvPr/>
        </p:nvSpPr>
        <p:spPr bwMode="auto">
          <a:xfrm>
            <a:off x="6978651" y="3738033"/>
            <a:ext cx="3917949" cy="323851"/>
          </a:xfrm>
          <a:custGeom>
            <a:avLst/>
            <a:gdLst>
              <a:gd name="T0" fmla="*/ 514 w 514"/>
              <a:gd name="T1" fmla="*/ 33 h 65"/>
              <a:gd name="T2" fmla="*/ 497 w 514"/>
              <a:gd name="T3" fmla="*/ 0 h 65"/>
              <a:gd name="T4" fmla="*/ 17 w 514"/>
              <a:gd name="T5" fmla="*/ 0 h 65"/>
              <a:gd name="T6" fmla="*/ 0 w 514"/>
              <a:gd name="T7" fmla="*/ 33 h 65"/>
              <a:gd name="T8" fmla="*/ 0 w 514"/>
              <a:gd name="T9" fmla="*/ 33 h 65"/>
              <a:gd name="T10" fmla="*/ 17 w 514"/>
              <a:gd name="T11" fmla="*/ 65 h 65"/>
              <a:gd name="T12" fmla="*/ 497 w 514"/>
              <a:gd name="T13" fmla="*/ 65 h 65"/>
              <a:gd name="T14" fmla="*/ 514 w 514"/>
              <a:gd name="T15" fmla="*/ 33 h 65"/>
              <a:gd name="T16" fmla="*/ 0 60000 65536"/>
              <a:gd name="T17" fmla="*/ 0 60000 65536"/>
              <a:gd name="T18" fmla="*/ 0 60000 65536"/>
              <a:gd name="T19" fmla="*/ 0 60000 65536"/>
              <a:gd name="T20" fmla="*/ 0 60000 65536"/>
              <a:gd name="T21" fmla="*/ 0 60000 65536"/>
              <a:gd name="T22" fmla="*/ 0 60000 65536"/>
              <a:gd name="T23" fmla="*/ 0 60000 65536"/>
              <a:gd name="T24" fmla="*/ 0 w 514"/>
              <a:gd name="T25" fmla="*/ 0 h 65"/>
              <a:gd name="T26" fmla="*/ 514 w 514"/>
              <a:gd name="T27" fmla="*/ 65 h 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4" h="65">
                <a:moveTo>
                  <a:pt x="514" y="33"/>
                </a:moveTo>
                <a:cubicBezTo>
                  <a:pt x="514" y="15"/>
                  <a:pt x="506" y="0"/>
                  <a:pt x="497" y="0"/>
                </a:cubicBezTo>
                <a:cubicBezTo>
                  <a:pt x="17" y="0"/>
                  <a:pt x="17" y="0"/>
                  <a:pt x="17" y="0"/>
                </a:cubicBezTo>
                <a:cubicBezTo>
                  <a:pt x="7" y="0"/>
                  <a:pt x="0" y="15"/>
                  <a:pt x="0" y="33"/>
                </a:cubicBezTo>
                <a:cubicBezTo>
                  <a:pt x="0" y="33"/>
                  <a:pt x="0" y="33"/>
                  <a:pt x="0" y="33"/>
                </a:cubicBezTo>
                <a:cubicBezTo>
                  <a:pt x="0" y="50"/>
                  <a:pt x="7" y="65"/>
                  <a:pt x="17" y="65"/>
                </a:cubicBezTo>
                <a:cubicBezTo>
                  <a:pt x="497" y="65"/>
                  <a:pt x="497" y="65"/>
                  <a:pt x="497" y="65"/>
                </a:cubicBezTo>
                <a:cubicBezTo>
                  <a:pt x="506" y="65"/>
                  <a:pt x="514" y="50"/>
                  <a:pt x="514" y="33"/>
                </a:cubicBezTo>
                <a:close/>
              </a:path>
            </a:pathLst>
          </a:custGeom>
          <a:solidFill>
            <a:srgbClr val="CF3C27"/>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149" name="Rectangle 404"/>
          <p:cNvSpPr>
            <a:spLocks noChangeArrowheads="1"/>
          </p:cNvSpPr>
          <p:nvPr/>
        </p:nvSpPr>
        <p:spPr bwMode="auto">
          <a:xfrm>
            <a:off x="9122833" y="3632202"/>
            <a:ext cx="186267" cy="184151"/>
          </a:xfrm>
          <a:prstGeom prst="rect">
            <a:avLst/>
          </a:prstGeom>
          <a:solidFill>
            <a:srgbClr val="AFCF30"/>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50" name="Oval 414"/>
          <p:cNvSpPr>
            <a:spLocks noChangeArrowheads="1"/>
          </p:cNvSpPr>
          <p:nvPr/>
        </p:nvSpPr>
        <p:spPr bwMode="auto">
          <a:xfrm>
            <a:off x="8847669" y="3551767"/>
            <a:ext cx="700617" cy="696384"/>
          </a:xfrm>
          <a:prstGeom prst="ellipse">
            <a:avLst/>
          </a:prstGeom>
          <a:solidFill>
            <a:srgbClr val="D8D8D8"/>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51" name="Oval 415"/>
          <p:cNvSpPr>
            <a:spLocks noChangeArrowheads="1"/>
          </p:cNvSpPr>
          <p:nvPr/>
        </p:nvSpPr>
        <p:spPr bwMode="auto">
          <a:xfrm>
            <a:off x="9052986" y="3757084"/>
            <a:ext cx="289983" cy="285749"/>
          </a:xfrm>
          <a:prstGeom prst="ellipse">
            <a:avLst/>
          </a:prstGeom>
          <a:solidFill>
            <a:srgbClr val="CF3C27"/>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152" name="Oval 416"/>
          <p:cNvSpPr>
            <a:spLocks noChangeArrowheads="1"/>
          </p:cNvSpPr>
          <p:nvPr/>
        </p:nvSpPr>
        <p:spPr bwMode="auto">
          <a:xfrm>
            <a:off x="5444067" y="3551767"/>
            <a:ext cx="698500" cy="696384"/>
          </a:xfrm>
          <a:prstGeom prst="ellipse">
            <a:avLst/>
          </a:prstGeom>
          <a:solidFill>
            <a:srgbClr val="D8D8D8"/>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53" name="Oval 417"/>
          <p:cNvSpPr>
            <a:spLocks noChangeArrowheads="1"/>
          </p:cNvSpPr>
          <p:nvPr/>
        </p:nvSpPr>
        <p:spPr bwMode="auto">
          <a:xfrm>
            <a:off x="5649386" y="3757084"/>
            <a:ext cx="289983" cy="285749"/>
          </a:xfrm>
          <a:prstGeom prst="ellipse">
            <a:avLst/>
          </a:prstGeom>
          <a:solidFill>
            <a:srgbClr val="A6A6A6"/>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154" name="Oval 416"/>
          <p:cNvSpPr>
            <a:spLocks noChangeArrowheads="1"/>
          </p:cNvSpPr>
          <p:nvPr/>
        </p:nvSpPr>
        <p:spPr bwMode="auto">
          <a:xfrm>
            <a:off x="2091267" y="3551767"/>
            <a:ext cx="698500" cy="696384"/>
          </a:xfrm>
          <a:prstGeom prst="ellipse">
            <a:avLst/>
          </a:prstGeom>
          <a:solidFill>
            <a:srgbClr val="D8D8D8"/>
          </a:solidFill>
          <a:ln w="9525" cmpd="sng">
            <a:noFill/>
            <a:bevel/>
          </a:ln>
        </p:spPr>
        <p:txBody>
          <a:bodyPr/>
          <a:lstStyle/>
          <a:p>
            <a:pPr defTabSz="914377"/>
            <a:endParaRPr lang="zh-CN" altLang="zh-CN" sz="2400">
              <a:solidFill>
                <a:srgbClr val="000000"/>
              </a:solidFill>
              <a:sym typeface="宋体" panose="02010600030101010101" pitchFamily="2" charset="-122"/>
            </a:endParaRPr>
          </a:p>
        </p:txBody>
      </p:sp>
      <p:sp>
        <p:nvSpPr>
          <p:cNvPr id="155" name="Oval 417"/>
          <p:cNvSpPr>
            <a:spLocks noChangeArrowheads="1"/>
          </p:cNvSpPr>
          <p:nvPr/>
        </p:nvSpPr>
        <p:spPr bwMode="auto">
          <a:xfrm>
            <a:off x="2296586" y="3757084"/>
            <a:ext cx="289983" cy="285749"/>
          </a:xfrm>
          <a:prstGeom prst="ellipse">
            <a:avLst/>
          </a:prstGeom>
          <a:solidFill>
            <a:srgbClr val="CF3C27"/>
          </a:solidFill>
          <a:ln w="9525" cmpd="sng">
            <a:noFill/>
            <a:bevel/>
          </a:ln>
        </p:spPr>
        <p:txBody>
          <a:bodyPr/>
          <a:lstStyle/>
          <a:p>
            <a:pPr defTabSz="914377"/>
            <a:endParaRPr lang="zh-CN" altLang="zh-CN" sz="2133">
              <a:solidFill>
                <a:srgbClr val="000000"/>
              </a:solidFill>
              <a:sym typeface="宋体" panose="02010600030101010101" pitchFamily="2" charset="-122"/>
            </a:endParaRPr>
          </a:p>
        </p:txBody>
      </p:sp>
      <p:sp>
        <p:nvSpPr>
          <p:cNvPr id="156" name="TextBox 692"/>
          <p:cNvSpPr>
            <a:spLocks noChangeArrowheads="1"/>
          </p:cNvSpPr>
          <p:nvPr/>
        </p:nvSpPr>
        <p:spPr bwMode="auto">
          <a:xfrm>
            <a:off x="2732617" y="1568451"/>
            <a:ext cx="1550424" cy="502766"/>
          </a:xfrm>
          <a:prstGeom prst="rect">
            <a:avLst/>
          </a:prstGeom>
          <a:noFill/>
          <a:ln w="9525">
            <a:noFill/>
            <a:miter lim="800000"/>
          </a:ln>
        </p:spPr>
        <p:txBody>
          <a:bodyPr wrap="none">
            <a:spAutoFit/>
          </a:bodyPr>
          <a:lstStyle/>
          <a:p>
            <a:pPr defTabSz="914377"/>
            <a:r>
              <a:rPr lang="zh-CN" altLang="en-US" sz="2667">
                <a:solidFill>
                  <a:prstClr val="white"/>
                </a:solidFill>
                <a:latin typeface="微软雅黑" panose="020B0503020204020204" pitchFamily="34" charset="-122"/>
                <a:ea typeface="微软雅黑" panose="020B0503020204020204" pitchFamily="34" charset="-122"/>
                <a:sym typeface="Arial" panose="020B0604020202020204" pitchFamily="34" charset="0"/>
              </a:rPr>
              <a:t>添加标题</a:t>
            </a:r>
          </a:p>
        </p:txBody>
      </p:sp>
      <p:sp>
        <p:nvSpPr>
          <p:cNvPr id="157" name="矩形 1"/>
          <p:cNvSpPr>
            <a:spLocks noChangeArrowheads="1"/>
          </p:cNvSpPr>
          <p:nvPr/>
        </p:nvSpPr>
        <p:spPr bwMode="auto">
          <a:xfrm>
            <a:off x="2599267" y="2201333"/>
            <a:ext cx="2091267" cy="830997"/>
          </a:xfrm>
          <a:prstGeom prst="rect">
            <a:avLst/>
          </a:prstGeom>
          <a:noFill/>
          <a:ln w="9525" cmpd="sng">
            <a:noFill/>
            <a:bevel/>
          </a:ln>
        </p:spPr>
        <p:txBody>
          <a:bodyPr>
            <a:spAutoFit/>
          </a:bodyPr>
          <a:lstStyle/>
          <a:p>
            <a:pPr algn="just" defTabSz="914377"/>
            <a:r>
              <a:rPr lang="zh-CN" altLang="en-US" sz="1600" dirty="0">
                <a:solidFill>
                  <a:prstClr val="white"/>
                </a:solidFill>
                <a:latin typeface="微软雅黑" panose="020B0503020204020204" pitchFamily="34" charset="-122"/>
                <a:ea typeface="微软雅黑" panose="020B0503020204020204" pitchFamily="34" charset="-122"/>
              </a:rPr>
              <a:t>文字是简单的视觉图案再现 口语的声音，因而更加清晰，</a:t>
            </a:r>
          </a:p>
        </p:txBody>
      </p:sp>
      <p:sp>
        <p:nvSpPr>
          <p:cNvPr id="158" name="TextBox 692"/>
          <p:cNvSpPr>
            <a:spLocks noChangeArrowheads="1"/>
          </p:cNvSpPr>
          <p:nvPr/>
        </p:nvSpPr>
        <p:spPr bwMode="auto">
          <a:xfrm>
            <a:off x="5780617" y="1568451"/>
            <a:ext cx="1550424" cy="502766"/>
          </a:xfrm>
          <a:prstGeom prst="rect">
            <a:avLst/>
          </a:prstGeom>
          <a:noFill/>
          <a:ln w="9525">
            <a:noFill/>
            <a:miter lim="800000"/>
          </a:ln>
        </p:spPr>
        <p:txBody>
          <a:bodyPr wrap="none">
            <a:spAutoFit/>
          </a:bodyPr>
          <a:lstStyle/>
          <a:p>
            <a:pPr defTabSz="914377"/>
            <a:r>
              <a:rPr lang="zh-CN" altLang="en-US" sz="2667">
                <a:solidFill>
                  <a:prstClr val="white"/>
                </a:solidFill>
                <a:latin typeface="微软雅黑" panose="020B0503020204020204" pitchFamily="34" charset="-122"/>
                <a:ea typeface="微软雅黑" panose="020B0503020204020204" pitchFamily="34" charset="-122"/>
                <a:sym typeface="Arial" panose="020B0604020202020204" pitchFamily="34" charset="0"/>
              </a:rPr>
              <a:t>添加标题</a:t>
            </a:r>
          </a:p>
        </p:txBody>
      </p:sp>
      <p:sp>
        <p:nvSpPr>
          <p:cNvPr id="159" name="矩形 1"/>
          <p:cNvSpPr>
            <a:spLocks noChangeArrowheads="1"/>
          </p:cNvSpPr>
          <p:nvPr/>
        </p:nvSpPr>
        <p:spPr bwMode="auto">
          <a:xfrm>
            <a:off x="5647267" y="2201334"/>
            <a:ext cx="2091267" cy="738664"/>
          </a:xfrm>
          <a:prstGeom prst="rect">
            <a:avLst/>
          </a:prstGeom>
          <a:noFill/>
          <a:ln w="9525" cmpd="sng">
            <a:noFill/>
            <a:bevel/>
          </a:ln>
        </p:spPr>
        <p:txBody>
          <a:bodyPr>
            <a:spAutoFit/>
          </a:bodyPr>
          <a:lstStyle/>
          <a:p>
            <a:pPr algn="just" defTabSz="914377"/>
            <a:r>
              <a:rPr lang="zh-CN" altLang="en-US" sz="1400" dirty="0">
                <a:solidFill>
                  <a:prstClr val="white"/>
                </a:solidFill>
                <a:latin typeface="微软雅黑" panose="020B0503020204020204" pitchFamily="34" charset="-122"/>
                <a:ea typeface="微软雅黑" panose="020B0503020204020204" pitchFamily="34" charset="-122"/>
              </a:rPr>
              <a:t>文字是简单的视觉图案再现 口语的声音，因而更加清晰，</a:t>
            </a:r>
          </a:p>
        </p:txBody>
      </p:sp>
      <p:sp>
        <p:nvSpPr>
          <p:cNvPr id="160" name="TextBox 692"/>
          <p:cNvSpPr>
            <a:spLocks noChangeArrowheads="1"/>
          </p:cNvSpPr>
          <p:nvPr/>
        </p:nvSpPr>
        <p:spPr bwMode="auto">
          <a:xfrm>
            <a:off x="8981017" y="1568451"/>
            <a:ext cx="1550424" cy="502766"/>
          </a:xfrm>
          <a:prstGeom prst="rect">
            <a:avLst/>
          </a:prstGeom>
          <a:noFill/>
          <a:ln w="9525">
            <a:noFill/>
            <a:miter lim="800000"/>
          </a:ln>
        </p:spPr>
        <p:txBody>
          <a:bodyPr wrap="none">
            <a:spAutoFit/>
          </a:bodyPr>
          <a:lstStyle/>
          <a:p>
            <a:pPr defTabSz="914377"/>
            <a:r>
              <a:rPr lang="zh-CN" altLang="en-US" sz="2667">
                <a:solidFill>
                  <a:prstClr val="white"/>
                </a:solidFill>
                <a:latin typeface="微软雅黑" panose="020B0503020204020204" pitchFamily="34" charset="-122"/>
                <a:ea typeface="微软雅黑" panose="020B0503020204020204" pitchFamily="34" charset="-122"/>
                <a:sym typeface="Arial" panose="020B0604020202020204" pitchFamily="34" charset="0"/>
              </a:rPr>
              <a:t>添加标题</a:t>
            </a:r>
          </a:p>
        </p:txBody>
      </p:sp>
      <p:sp>
        <p:nvSpPr>
          <p:cNvPr id="161" name="矩形 1"/>
          <p:cNvSpPr>
            <a:spLocks noChangeArrowheads="1"/>
          </p:cNvSpPr>
          <p:nvPr/>
        </p:nvSpPr>
        <p:spPr bwMode="auto">
          <a:xfrm>
            <a:off x="8847667" y="2201334"/>
            <a:ext cx="2091267" cy="738664"/>
          </a:xfrm>
          <a:prstGeom prst="rect">
            <a:avLst/>
          </a:prstGeom>
          <a:noFill/>
          <a:ln w="9525" cmpd="sng">
            <a:noFill/>
            <a:bevel/>
          </a:ln>
        </p:spPr>
        <p:txBody>
          <a:bodyPr>
            <a:spAutoFit/>
          </a:bodyPr>
          <a:lstStyle/>
          <a:p>
            <a:pPr algn="just" defTabSz="914377"/>
            <a:r>
              <a:rPr lang="zh-CN" altLang="en-US" sz="1400" dirty="0">
                <a:solidFill>
                  <a:prstClr val="white"/>
                </a:solidFill>
                <a:latin typeface="微软雅黑" panose="020B0503020204020204" pitchFamily="34" charset="-122"/>
                <a:ea typeface="微软雅黑" panose="020B0503020204020204" pitchFamily="34" charset="-122"/>
              </a:rPr>
              <a:t>文字是简单的视觉图案再现 口语的声音，因而更加清晰，</a:t>
            </a:r>
          </a:p>
        </p:txBody>
      </p:sp>
      <p:sp>
        <p:nvSpPr>
          <p:cNvPr id="162" name="TextBox 692"/>
          <p:cNvSpPr>
            <a:spLocks noChangeArrowheads="1"/>
          </p:cNvSpPr>
          <p:nvPr/>
        </p:nvSpPr>
        <p:spPr bwMode="auto">
          <a:xfrm>
            <a:off x="1318686" y="4629153"/>
            <a:ext cx="3191899" cy="995209"/>
          </a:xfrm>
          <a:prstGeom prst="rect">
            <a:avLst/>
          </a:prstGeom>
          <a:noFill/>
          <a:ln w="9525">
            <a:noFill/>
            <a:miter lim="800000"/>
          </a:ln>
        </p:spPr>
        <p:txBody>
          <a:bodyPr wrap="none">
            <a:spAutoFit/>
          </a:bodyPr>
          <a:lstStyle/>
          <a:p>
            <a:pPr defTabSz="914377"/>
            <a:r>
              <a:rPr lang="zh-CN" altLang="en-US" sz="5867">
                <a:solidFill>
                  <a:srgbClr val="284848"/>
                </a:solidFill>
                <a:latin typeface="微软雅黑" panose="020B0503020204020204" pitchFamily="34" charset="-122"/>
                <a:ea typeface="微软雅黑" panose="020B0503020204020204" pitchFamily="34" charset="-122"/>
                <a:sym typeface="Arial" panose="020B0604020202020204" pitchFamily="34" charset="0"/>
              </a:rPr>
              <a:t>添加标题</a:t>
            </a:r>
          </a:p>
        </p:txBody>
      </p:sp>
      <p:sp>
        <p:nvSpPr>
          <p:cNvPr id="163" name="矩形 1"/>
          <p:cNvSpPr>
            <a:spLocks noChangeArrowheads="1"/>
          </p:cNvSpPr>
          <p:nvPr/>
        </p:nvSpPr>
        <p:spPr bwMode="auto">
          <a:xfrm>
            <a:off x="4584702" y="4760385"/>
            <a:ext cx="6311900" cy="646331"/>
          </a:xfrm>
          <a:prstGeom prst="rect">
            <a:avLst/>
          </a:prstGeom>
          <a:noFill/>
          <a:ln w="9525" cmpd="sng">
            <a:noFill/>
            <a:bevel/>
          </a:ln>
        </p:spPr>
        <p:txBody>
          <a:bodyPr>
            <a:spAutoFit/>
          </a:bodyPr>
          <a:lstStyle/>
          <a:p>
            <a:pPr algn="just" defTabSz="914377">
              <a:lnSpc>
                <a:spcPct val="150000"/>
              </a:lnSpc>
            </a:pPr>
            <a:r>
              <a:rPr lang="zh-CN" altLang="en-US" sz="1200" dirty="0">
                <a:solidFill>
                  <a:srgbClr val="1D495D"/>
                </a:solidFill>
                <a:latin typeface="微软雅黑" panose="020B0503020204020204" pitchFamily="34" charset="-122"/>
                <a:ea typeface="微软雅黑" panose="020B0503020204020204" pitchFamily="34" charset="-122"/>
              </a:rPr>
              <a:t>文字是简单的视觉图案再现 口语的声音，因而更加清晰，可以反复阅读，可以突破时间和空间的限制</a:t>
            </a:r>
          </a:p>
        </p:txBody>
      </p:sp>
      <p:sp>
        <p:nvSpPr>
          <p:cNvPr id="164" name="直接连接符 4"/>
          <p:cNvSpPr>
            <a:spLocks noChangeShapeType="1"/>
          </p:cNvSpPr>
          <p:nvPr/>
        </p:nvSpPr>
        <p:spPr bwMode="auto">
          <a:xfrm>
            <a:off x="2713567" y="2127251"/>
            <a:ext cx="1849967" cy="0"/>
          </a:xfrm>
          <a:prstGeom prst="line">
            <a:avLst/>
          </a:prstGeom>
          <a:noFill/>
          <a:ln w="9525" cap="flat" cmpd="sng">
            <a:solidFill>
              <a:schemeClr val="bg1"/>
            </a:solidFill>
            <a:bevel/>
          </a:ln>
        </p:spPr>
        <p:txBody>
          <a:bodyPr/>
          <a:lstStyle/>
          <a:p>
            <a:pPr defTabSz="914377"/>
            <a:endParaRPr lang="zh-CN" altLang="en-US" sz="2400">
              <a:solidFill>
                <a:prstClr val="black"/>
              </a:solidFill>
            </a:endParaRPr>
          </a:p>
        </p:txBody>
      </p:sp>
      <p:sp>
        <p:nvSpPr>
          <p:cNvPr id="165" name="直接连接符 704"/>
          <p:cNvSpPr>
            <a:spLocks noChangeShapeType="1"/>
          </p:cNvSpPr>
          <p:nvPr/>
        </p:nvSpPr>
        <p:spPr bwMode="auto">
          <a:xfrm>
            <a:off x="5750984" y="2127251"/>
            <a:ext cx="1852083" cy="0"/>
          </a:xfrm>
          <a:prstGeom prst="line">
            <a:avLst/>
          </a:prstGeom>
          <a:noFill/>
          <a:ln w="9525" cap="flat" cmpd="sng">
            <a:solidFill>
              <a:schemeClr val="bg1"/>
            </a:solidFill>
            <a:bevel/>
          </a:ln>
        </p:spPr>
        <p:txBody>
          <a:bodyPr/>
          <a:lstStyle/>
          <a:p>
            <a:pPr defTabSz="914377"/>
            <a:endParaRPr lang="zh-CN" altLang="en-US" sz="2400">
              <a:solidFill>
                <a:prstClr val="black"/>
              </a:solidFill>
            </a:endParaRPr>
          </a:p>
        </p:txBody>
      </p:sp>
      <p:sp>
        <p:nvSpPr>
          <p:cNvPr id="166" name="直接连接符 705"/>
          <p:cNvSpPr>
            <a:spLocks noChangeShapeType="1"/>
          </p:cNvSpPr>
          <p:nvPr/>
        </p:nvSpPr>
        <p:spPr bwMode="auto">
          <a:xfrm>
            <a:off x="8930217" y="2127251"/>
            <a:ext cx="1852083" cy="0"/>
          </a:xfrm>
          <a:prstGeom prst="line">
            <a:avLst/>
          </a:prstGeom>
          <a:noFill/>
          <a:ln w="9525" cap="flat" cmpd="sng">
            <a:solidFill>
              <a:schemeClr val="bg1"/>
            </a:solidFill>
            <a:bevel/>
          </a:ln>
        </p:spPr>
        <p:txBody>
          <a:bodyPr/>
          <a:lstStyle/>
          <a:p>
            <a:pPr defTabSz="914377"/>
            <a:endParaRPr lang="zh-CN" altLang="en-US" sz="2400">
              <a:solidFill>
                <a:prstClr val="black"/>
              </a:solidFill>
            </a:endParaRPr>
          </a:p>
        </p:txBody>
      </p:sp>
    </p:spTree>
    <p:extLst>
      <p:ext uri="{BB962C8B-B14F-4D97-AF65-F5344CB8AC3E}">
        <p14:creationId xmlns:p14="http://schemas.microsoft.com/office/powerpoint/2010/main" val="2860446697"/>
      </p:ext>
    </p:extLst>
  </p:cSld>
  <p:clrMapOvr>
    <a:masterClrMapping/>
  </p:clrMapOvr>
  <p:transition spd="slow" advTm="0">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6"/>
          <p:cNvSpPr/>
          <p:nvPr/>
        </p:nvSpPr>
        <p:spPr bwMode="auto">
          <a:xfrm>
            <a:off x="2977311" y="3537426"/>
            <a:ext cx="198024" cy="2234519"/>
          </a:xfrm>
          <a:custGeom>
            <a:avLst/>
            <a:gdLst>
              <a:gd name="T0" fmla="*/ 0 w 88"/>
              <a:gd name="T1" fmla="*/ 0 h 993"/>
              <a:gd name="T2" fmla="*/ 88 w 88"/>
              <a:gd name="T3" fmla="*/ 0 h 993"/>
              <a:gd name="T4" fmla="*/ 88 w 88"/>
              <a:gd name="T5" fmla="*/ 993 h 993"/>
              <a:gd name="T6" fmla="*/ 0 w 88"/>
              <a:gd name="T7" fmla="*/ 993 h 993"/>
              <a:gd name="T8" fmla="*/ 0 w 88"/>
              <a:gd name="T9" fmla="*/ 0 h 993"/>
              <a:gd name="T10" fmla="*/ 0 w 88"/>
              <a:gd name="T11" fmla="*/ 0 h 993"/>
            </a:gdLst>
            <a:ahLst/>
            <a:cxnLst>
              <a:cxn ang="0">
                <a:pos x="T0" y="T1"/>
              </a:cxn>
              <a:cxn ang="0">
                <a:pos x="T2" y="T3"/>
              </a:cxn>
              <a:cxn ang="0">
                <a:pos x="T4" y="T5"/>
              </a:cxn>
              <a:cxn ang="0">
                <a:pos x="T6" y="T7"/>
              </a:cxn>
              <a:cxn ang="0">
                <a:pos x="T8" y="T9"/>
              </a:cxn>
              <a:cxn ang="0">
                <a:pos x="T10" y="T11"/>
              </a:cxn>
            </a:cxnLst>
            <a:rect l="0" t="0" r="r" b="b"/>
            <a:pathLst>
              <a:path w="88" h="993">
                <a:moveTo>
                  <a:pt x="0" y="0"/>
                </a:moveTo>
                <a:lnTo>
                  <a:pt x="88" y="0"/>
                </a:lnTo>
                <a:lnTo>
                  <a:pt x="88" y="993"/>
                </a:lnTo>
                <a:lnTo>
                  <a:pt x="0" y="993"/>
                </a:lnTo>
                <a:lnTo>
                  <a:pt x="0" y="0"/>
                </a:lnTo>
                <a:lnTo>
                  <a:pt x="0" y="0"/>
                </a:lnTo>
                <a:close/>
              </a:path>
            </a:pathLst>
          </a:custGeom>
          <a:solidFill>
            <a:srgbClr val="A6A6A6"/>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3" name="Freeform 7"/>
          <p:cNvSpPr/>
          <p:nvPr/>
        </p:nvSpPr>
        <p:spPr bwMode="auto">
          <a:xfrm>
            <a:off x="3085323" y="3537426"/>
            <a:ext cx="803347" cy="2234519"/>
          </a:xfrm>
          <a:custGeom>
            <a:avLst/>
            <a:gdLst>
              <a:gd name="T0" fmla="*/ 0 w 357"/>
              <a:gd name="T1" fmla="*/ 0 h 993"/>
              <a:gd name="T2" fmla="*/ 267 w 357"/>
              <a:gd name="T3" fmla="*/ 993 h 993"/>
              <a:gd name="T4" fmla="*/ 357 w 357"/>
              <a:gd name="T5" fmla="*/ 993 h 993"/>
              <a:gd name="T6" fmla="*/ 90 w 357"/>
              <a:gd name="T7" fmla="*/ 0 h 993"/>
              <a:gd name="T8" fmla="*/ 0 w 357"/>
              <a:gd name="T9" fmla="*/ 0 h 993"/>
              <a:gd name="T10" fmla="*/ 0 w 357"/>
              <a:gd name="T11" fmla="*/ 0 h 993"/>
            </a:gdLst>
            <a:ahLst/>
            <a:cxnLst>
              <a:cxn ang="0">
                <a:pos x="T0" y="T1"/>
              </a:cxn>
              <a:cxn ang="0">
                <a:pos x="T2" y="T3"/>
              </a:cxn>
              <a:cxn ang="0">
                <a:pos x="T4" y="T5"/>
              </a:cxn>
              <a:cxn ang="0">
                <a:pos x="T6" y="T7"/>
              </a:cxn>
              <a:cxn ang="0">
                <a:pos x="T8" y="T9"/>
              </a:cxn>
              <a:cxn ang="0">
                <a:pos x="T10" y="T11"/>
              </a:cxn>
            </a:cxnLst>
            <a:rect l="0" t="0" r="r" b="b"/>
            <a:pathLst>
              <a:path w="357" h="993">
                <a:moveTo>
                  <a:pt x="0" y="0"/>
                </a:moveTo>
                <a:lnTo>
                  <a:pt x="267" y="993"/>
                </a:lnTo>
                <a:lnTo>
                  <a:pt x="357" y="993"/>
                </a:lnTo>
                <a:lnTo>
                  <a:pt x="90" y="0"/>
                </a:lnTo>
                <a:lnTo>
                  <a:pt x="0" y="0"/>
                </a:lnTo>
                <a:lnTo>
                  <a:pt x="0" y="0"/>
                </a:lnTo>
                <a:close/>
              </a:path>
            </a:pathLst>
          </a:custGeom>
          <a:solidFill>
            <a:srgbClr val="A6A6A6"/>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4" name="Freeform 8"/>
          <p:cNvSpPr/>
          <p:nvPr/>
        </p:nvSpPr>
        <p:spPr bwMode="auto">
          <a:xfrm>
            <a:off x="2263975" y="3537426"/>
            <a:ext cx="798847" cy="2234519"/>
          </a:xfrm>
          <a:custGeom>
            <a:avLst/>
            <a:gdLst>
              <a:gd name="T0" fmla="*/ 355 w 355"/>
              <a:gd name="T1" fmla="*/ 0 h 993"/>
              <a:gd name="T2" fmla="*/ 90 w 355"/>
              <a:gd name="T3" fmla="*/ 993 h 993"/>
              <a:gd name="T4" fmla="*/ 0 w 355"/>
              <a:gd name="T5" fmla="*/ 993 h 993"/>
              <a:gd name="T6" fmla="*/ 265 w 355"/>
              <a:gd name="T7" fmla="*/ 0 h 993"/>
              <a:gd name="T8" fmla="*/ 355 w 355"/>
              <a:gd name="T9" fmla="*/ 0 h 993"/>
              <a:gd name="T10" fmla="*/ 355 w 355"/>
              <a:gd name="T11" fmla="*/ 0 h 993"/>
            </a:gdLst>
            <a:ahLst/>
            <a:cxnLst>
              <a:cxn ang="0">
                <a:pos x="T0" y="T1"/>
              </a:cxn>
              <a:cxn ang="0">
                <a:pos x="T2" y="T3"/>
              </a:cxn>
              <a:cxn ang="0">
                <a:pos x="T4" y="T5"/>
              </a:cxn>
              <a:cxn ang="0">
                <a:pos x="T6" y="T7"/>
              </a:cxn>
              <a:cxn ang="0">
                <a:pos x="T8" y="T9"/>
              </a:cxn>
              <a:cxn ang="0">
                <a:pos x="T10" y="T11"/>
              </a:cxn>
            </a:cxnLst>
            <a:rect l="0" t="0" r="r" b="b"/>
            <a:pathLst>
              <a:path w="355" h="993">
                <a:moveTo>
                  <a:pt x="355" y="0"/>
                </a:moveTo>
                <a:lnTo>
                  <a:pt x="90" y="993"/>
                </a:lnTo>
                <a:lnTo>
                  <a:pt x="0" y="993"/>
                </a:lnTo>
                <a:lnTo>
                  <a:pt x="265" y="0"/>
                </a:lnTo>
                <a:lnTo>
                  <a:pt x="355" y="0"/>
                </a:lnTo>
                <a:lnTo>
                  <a:pt x="355" y="0"/>
                </a:lnTo>
                <a:close/>
              </a:path>
            </a:pathLst>
          </a:custGeom>
          <a:solidFill>
            <a:srgbClr val="A6A6A6"/>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5" name="Freeform 9"/>
          <p:cNvSpPr/>
          <p:nvPr/>
        </p:nvSpPr>
        <p:spPr bwMode="auto">
          <a:xfrm>
            <a:off x="1273855" y="1950985"/>
            <a:ext cx="3598183" cy="2335780"/>
          </a:xfrm>
          <a:custGeom>
            <a:avLst/>
            <a:gdLst>
              <a:gd name="T0" fmla="*/ 23 w 676"/>
              <a:gd name="T1" fmla="*/ 439 h 439"/>
              <a:gd name="T2" fmla="*/ 653 w 676"/>
              <a:gd name="T3" fmla="*/ 439 h 439"/>
              <a:gd name="T4" fmla="*/ 676 w 676"/>
              <a:gd name="T5" fmla="*/ 417 h 439"/>
              <a:gd name="T6" fmla="*/ 676 w 676"/>
              <a:gd name="T7" fmla="*/ 23 h 439"/>
              <a:gd name="T8" fmla="*/ 653 w 676"/>
              <a:gd name="T9" fmla="*/ 0 h 439"/>
              <a:gd name="T10" fmla="*/ 23 w 676"/>
              <a:gd name="T11" fmla="*/ 0 h 439"/>
              <a:gd name="T12" fmla="*/ 0 w 676"/>
              <a:gd name="T13" fmla="*/ 23 h 439"/>
              <a:gd name="T14" fmla="*/ 0 w 676"/>
              <a:gd name="T15" fmla="*/ 417 h 439"/>
              <a:gd name="T16" fmla="*/ 23 w 676"/>
              <a:gd name="T17" fmla="*/ 439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6" h="439">
                <a:moveTo>
                  <a:pt x="23" y="439"/>
                </a:moveTo>
                <a:cubicBezTo>
                  <a:pt x="653" y="439"/>
                  <a:pt x="653" y="439"/>
                  <a:pt x="653" y="439"/>
                </a:cubicBezTo>
                <a:cubicBezTo>
                  <a:pt x="666" y="439"/>
                  <a:pt x="676" y="429"/>
                  <a:pt x="676" y="417"/>
                </a:cubicBezTo>
                <a:cubicBezTo>
                  <a:pt x="676" y="23"/>
                  <a:pt x="676" y="23"/>
                  <a:pt x="676" y="23"/>
                </a:cubicBezTo>
                <a:cubicBezTo>
                  <a:pt x="676" y="10"/>
                  <a:pt x="666" y="0"/>
                  <a:pt x="653" y="0"/>
                </a:cubicBezTo>
                <a:cubicBezTo>
                  <a:pt x="23" y="0"/>
                  <a:pt x="23" y="0"/>
                  <a:pt x="23" y="0"/>
                </a:cubicBezTo>
                <a:cubicBezTo>
                  <a:pt x="11" y="0"/>
                  <a:pt x="0" y="10"/>
                  <a:pt x="0" y="23"/>
                </a:cubicBezTo>
                <a:cubicBezTo>
                  <a:pt x="0" y="417"/>
                  <a:pt x="0" y="417"/>
                  <a:pt x="0" y="417"/>
                </a:cubicBezTo>
                <a:cubicBezTo>
                  <a:pt x="0" y="429"/>
                  <a:pt x="11" y="439"/>
                  <a:pt x="23" y="439"/>
                </a:cubicBezTo>
                <a:close/>
              </a:path>
            </a:pathLst>
          </a:custGeom>
          <a:solidFill>
            <a:srgbClr val="A6A6A6"/>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6" name="Freeform 10"/>
          <p:cNvSpPr/>
          <p:nvPr/>
        </p:nvSpPr>
        <p:spPr bwMode="auto">
          <a:xfrm>
            <a:off x="1507883" y="2180512"/>
            <a:ext cx="3136877" cy="1878976"/>
          </a:xfrm>
          <a:custGeom>
            <a:avLst/>
            <a:gdLst>
              <a:gd name="T0" fmla="*/ 0 w 1394"/>
              <a:gd name="T1" fmla="*/ 835 h 835"/>
              <a:gd name="T2" fmla="*/ 1394 w 1394"/>
              <a:gd name="T3" fmla="*/ 835 h 835"/>
              <a:gd name="T4" fmla="*/ 1394 w 1394"/>
              <a:gd name="T5" fmla="*/ 0 h 835"/>
              <a:gd name="T6" fmla="*/ 0 w 1394"/>
              <a:gd name="T7" fmla="*/ 0 h 835"/>
              <a:gd name="T8" fmla="*/ 0 w 1394"/>
              <a:gd name="T9" fmla="*/ 835 h 835"/>
              <a:gd name="T10" fmla="*/ 0 w 1394"/>
              <a:gd name="T11" fmla="*/ 835 h 835"/>
            </a:gdLst>
            <a:ahLst/>
            <a:cxnLst>
              <a:cxn ang="0">
                <a:pos x="T0" y="T1"/>
              </a:cxn>
              <a:cxn ang="0">
                <a:pos x="T2" y="T3"/>
              </a:cxn>
              <a:cxn ang="0">
                <a:pos x="T4" y="T5"/>
              </a:cxn>
              <a:cxn ang="0">
                <a:pos x="T6" y="T7"/>
              </a:cxn>
              <a:cxn ang="0">
                <a:pos x="T8" y="T9"/>
              </a:cxn>
              <a:cxn ang="0">
                <a:pos x="T10" y="T11"/>
              </a:cxn>
            </a:cxnLst>
            <a:rect l="0" t="0" r="r" b="b"/>
            <a:pathLst>
              <a:path w="1394" h="835">
                <a:moveTo>
                  <a:pt x="0" y="835"/>
                </a:moveTo>
                <a:lnTo>
                  <a:pt x="1394" y="835"/>
                </a:lnTo>
                <a:lnTo>
                  <a:pt x="1394" y="0"/>
                </a:lnTo>
                <a:lnTo>
                  <a:pt x="0" y="0"/>
                </a:lnTo>
                <a:lnTo>
                  <a:pt x="0" y="835"/>
                </a:lnTo>
                <a:lnTo>
                  <a:pt x="0" y="835"/>
                </a:lnTo>
                <a:close/>
              </a:path>
            </a:pathLst>
          </a:custGeom>
          <a:solidFill>
            <a:srgbClr val="2C6E8C"/>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7" name="Freeform 11"/>
          <p:cNvSpPr/>
          <p:nvPr/>
        </p:nvSpPr>
        <p:spPr bwMode="auto">
          <a:xfrm>
            <a:off x="1577643" y="2250272"/>
            <a:ext cx="3067119" cy="1809217"/>
          </a:xfrm>
          <a:custGeom>
            <a:avLst/>
            <a:gdLst>
              <a:gd name="T0" fmla="*/ 0 w 1363"/>
              <a:gd name="T1" fmla="*/ 804 h 804"/>
              <a:gd name="T2" fmla="*/ 1363 w 1363"/>
              <a:gd name="T3" fmla="*/ 804 h 804"/>
              <a:gd name="T4" fmla="*/ 1363 w 1363"/>
              <a:gd name="T5" fmla="*/ 0 h 804"/>
              <a:gd name="T6" fmla="*/ 0 w 1363"/>
              <a:gd name="T7" fmla="*/ 0 h 804"/>
              <a:gd name="T8" fmla="*/ 0 w 1363"/>
              <a:gd name="T9" fmla="*/ 804 h 804"/>
              <a:gd name="T10" fmla="*/ 0 w 1363"/>
              <a:gd name="T11" fmla="*/ 804 h 804"/>
            </a:gdLst>
            <a:ahLst/>
            <a:cxnLst>
              <a:cxn ang="0">
                <a:pos x="T0" y="T1"/>
              </a:cxn>
              <a:cxn ang="0">
                <a:pos x="T2" y="T3"/>
              </a:cxn>
              <a:cxn ang="0">
                <a:pos x="T4" y="T5"/>
              </a:cxn>
              <a:cxn ang="0">
                <a:pos x="T6" y="T7"/>
              </a:cxn>
              <a:cxn ang="0">
                <a:pos x="T8" y="T9"/>
              </a:cxn>
              <a:cxn ang="0">
                <a:pos x="T10" y="T11"/>
              </a:cxn>
            </a:cxnLst>
            <a:rect l="0" t="0" r="r" b="b"/>
            <a:pathLst>
              <a:path w="1363" h="804">
                <a:moveTo>
                  <a:pt x="0" y="804"/>
                </a:moveTo>
                <a:lnTo>
                  <a:pt x="1363" y="804"/>
                </a:lnTo>
                <a:lnTo>
                  <a:pt x="1363" y="0"/>
                </a:lnTo>
                <a:lnTo>
                  <a:pt x="0" y="0"/>
                </a:lnTo>
                <a:lnTo>
                  <a:pt x="0" y="804"/>
                </a:lnTo>
                <a:lnTo>
                  <a:pt x="0" y="804"/>
                </a:lnTo>
                <a:close/>
              </a:path>
            </a:pathLst>
          </a:custGeom>
          <a:solidFill>
            <a:srgbClr val="F5EDE8"/>
          </a:solidFill>
          <a:ln>
            <a:solidFill>
              <a:srgbClr val="FF0000"/>
            </a:solid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8" name="Freeform 12"/>
          <p:cNvSpPr/>
          <p:nvPr/>
        </p:nvSpPr>
        <p:spPr bwMode="auto">
          <a:xfrm>
            <a:off x="2243723" y="4723318"/>
            <a:ext cx="1665200" cy="139517"/>
          </a:xfrm>
          <a:custGeom>
            <a:avLst/>
            <a:gdLst>
              <a:gd name="T0" fmla="*/ 13 w 313"/>
              <a:gd name="T1" fmla="*/ 0 h 26"/>
              <a:gd name="T2" fmla="*/ 300 w 313"/>
              <a:gd name="T3" fmla="*/ 0 h 26"/>
              <a:gd name="T4" fmla="*/ 313 w 313"/>
              <a:gd name="T5" fmla="*/ 13 h 26"/>
              <a:gd name="T6" fmla="*/ 313 w 313"/>
              <a:gd name="T7" fmla="*/ 13 h 26"/>
              <a:gd name="T8" fmla="*/ 300 w 313"/>
              <a:gd name="T9" fmla="*/ 26 h 26"/>
              <a:gd name="T10" fmla="*/ 13 w 313"/>
              <a:gd name="T11" fmla="*/ 26 h 26"/>
              <a:gd name="T12" fmla="*/ 0 w 313"/>
              <a:gd name="T13" fmla="*/ 13 h 26"/>
              <a:gd name="T14" fmla="*/ 0 w 313"/>
              <a:gd name="T15" fmla="*/ 13 h 26"/>
              <a:gd name="T16" fmla="*/ 13 w 31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3" h="26">
                <a:moveTo>
                  <a:pt x="13" y="0"/>
                </a:moveTo>
                <a:cubicBezTo>
                  <a:pt x="300" y="0"/>
                  <a:pt x="300" y="0"/>
                  <a:pt x="300" y="0"/>
                </a:cubicBezTo>
                <a:cubicBezTo>
                  <a:pt x="307" y="0"/>
                  <a:pt x="313" y="6"/>
                  <a:pt x="313" y="13"/>
                </a:cubicBezTo>
                <a:cubicBezTo>
                  <a:pt x="313" y="13"/>
                  <a:pt x="313" y="13"/>
                  <a:pt x="313" y="13"/>
                </a:cubicBezTo>
                <a:cubicBezTo>
                  <a:pt x="313" y="20"/>
                  <a:pt x="307" y="26"/>
                  <a:pt x="300" y="26"/>
                </a:cubicBezTo>
                <a:cubicBezTo>
                  <a:pt x="13" y="26"/>
                  <a:pt x="13" y="26"/>
                  <a:pt x="13" y="26"/>
                </a:cubicBezTo>
                <a:cubicBezTo>
                  <a:pt x="5" y="26"/>
                  <a:pt x="0" y="20"/>
                  <a:pt x="0" y="13"/>
                </a:cubicBezTo>
                <a:cubicBezTo>
                  <a:pt x="0" y="13"/>
                  <a:pt x="0" y="13"/>
                  <a:pt x="0" y="13"/>
                </a:cubicBezTo>
                <a:cubicBezTo>
                  <a:pt x="0" y="6"/>
                  <a:pt x="5" y="0"/>
                  <a:pt x="13" y="0"/>
                </a:cubicBezTo>
                <a:close/>
              </a:path>
            </a:pathLst>
          </a:custGeom>
          <a:solidFill>
            <a:srgbClr val="A6A6A6"/>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9" name="Freeform 13"/>
          <p:cNvSpPr>
            <a:spLocks noEditPoints="1"/>
          </p:cNvSpPr>
          <p:nvPr/>
        </p:nvSpPr>
        <p:spPr bwMode="auto">
          <a:xfrm>
            <a:off x="2828794" y="2398789"/>
            <a:ext cx="1613445" cy="1521183"/>
          </a:xfrm>
          <a:custGeom>
            <a:avLst/>
            <a:gdLst>
              <a:gd name="T0" fmla="*/ 175 w 303"/>
              <a:gd name="T1" fmla="*/ 11 h 286"/>
              <a:gd name="T2" fmla="*/ 78 w 303"/>
              <a:gd name="T3" fmla="*/ 10 h 286"/>
              <a:gd name="T4" fmla="*/ 73 w 303"/>
              <a:gd name="T5" fmla="*/ 13 h 286"/>
              <a:gd name="T6" fmla="*/ 48 w 303"/>
              <a:gd name="T7" fmla="*/ 18 h 286"/>
              <a:gd name="T8" fmla="*/ 43 w 303"/>
              <a:gd name="T9" fmla="*/ 29 h 286"/>
              <a:gd name="T10" fmla="*/ 49 w 303"/>
              <a:gd name="T11" fmla="*/ 28 h 286"/>
              <a:gd name="T12" fmla="*/ 140 w 303"/>
              <a:gd name="T13" fmla="*/ 18 h 286"/>
              <a:gd name="T14" fmla="*/ 171 w 303"/>
              <a:gd name="T15" fmla="*/ 24 h 286"/>
              <a:gd name="T16" fmla="*/ 210 w 303"/>
              <a:gd name="T17" fmla="*/ 21 h 286"/>
              <a:gd name="T18" fmla="*/ 259 w 303"/>
              <a:gd name="T19" fmla="*/ 28 h 286"/>
              <a:gd name="T20" fmla="*/ 247 w 303"/>
              <a:gd name="T21" fmla="*/ 57 h 286"/>
              <a:gd name="T22" fmla="*/ 237 w 303"/>
              <a:gd name="T23" fmla="*/ 52 h 286"/>
              <a:gd name="T24" fmla="*/ 215 w 303"/>
              <a:gd name="T25" fmla="*/ 119 h 286"/>
              <a:gd name="T26" fmla="*/ 208 w 303"/>
              <a:gd name="T27" fmla="*/ 136 h 286"/>
              <a:gd name="T28" fmla="*/ 182 w 303"/>
              <a:gd name="T29" fmla="*/ 170 h 286"/>
              <a:gd name="T30" fmla="*/ 153 w 303"/>
              <a:gd name="T31" fmla="*/ 162 h 286"/>
              <a:gd name="T32" fmla="*/ 116 w 303"/>
              <a:gd name="T33" fmla="*/ 153 h 286"/>
              <a:gd name="T34" fmla="*/ 105 w 303"/>
              <a:gd name="T35" fmla="*/ 171 h 286"/>
              <a:gd name="T36" fmla="*/ 22 w 303"/>
              <a:gd name="T37" fmla="*/ 181 h 286"/>
              <a:gd name="T38" fmla="*/ 50 w 303"/>
              <a:gd name="T39" fmla="*/ 140 h 286"/>
              <a:gd name="T40" fmla="*/ 60 w 303"/>
              <a:gd name="T41" fmla="*/ 128 h 286"/>
              <a:gd name="T42" fmla="*/ 39 w 303"/>
              <a:gd name="T43" fmla="*/ 116 h 286"/>
              <a:gd name="T44" fmla="*/ 40 w 303"/>
              <a:gd name="T45" fmla="*/ 95 h 286"/>
              <a:gd name="T46" fmla="*/ 52 w 303"/>
              <a:gd name="T47" fmla="*/ 73 h 286"/>
              <a:gd name="T48" fmla="*/ 35 w 303"/>
              <a:gd name="T49" fmla="*/ 78 h 286"/>
              <a:gd name="T50" fmla="*/ 56 w 303"/>
              <a:gd name="T51" fmla="*/ 56 h 286"/>
              <a:gd name="T52" fmla="*/ 84 w 303"/>
              <a:gd name="T53" fmla="*/ 64 h 286"/>
              <a:gd name="T54" fmla="*/ 112 w 303"/>
              <a:gd name="T55" fmla="*/ 48 h 286"/>
              <a:gd name="T56" fmla="*/ 125 w 303"/>
              <a:gd name="T57" fmla="*/ 46 h 286"/>
              <a:gd name="T58" fmla="*/ 135 w 303"/>
              <a:gd name="T59" fmla="*/ 20 h 286"/>
              <a:gd name="T60" fmla="*/ 142 w 303"/>
              <a:gd name="T61" fmla="*/ 25 h 286"/>
              <a:gd name="T62" fmla="*/ 86 w 303"/>
              <a:gd name="T63" fmla="*/ 45 h 286"/>
              <a:gd name="T64" fmla="*/ 125 w 303"/>
              <a:gd name="T65" fmla="*/ 46 h 286"/>
              <a:gd name="T66" fmla="*/ 171 w 303"/>
              <a:gd name="T67" fmla="*/ 64 h 286"/>
              <a:gd name="T68" fmla="*/ 65 w 303"/>
              <a:gd name="T69" fmla="*/ 75 h 286"/>
              <a:gd name="T70" fmla="*/ 63 w 303"/>
              <a:gd name="T71" fmla="*/ 77 h 286"/>
              <a:gd name="T72" fmla="*/ 232 w 303"/>
              <a:gd name="T73" fmla="*/ 102 h 286"/>
              <a:gd name="T74" fmla="*/ 173 w 303"/>
              <a:gd name="T75" fmla="*/ 94 h 286"/>
              <a:gd name="T76" fmla="*/ 22 w 303"/>
              <a:gd name="T77" fmla="*/ 93 h 286"/>
              <a:gd name="T78" fmla="*/ 51 w 303"/>
              <a:gd name="T79" fmla="*/ 89 h 286"/>
              <a:gd name="T80" fmla="*/ 168 w 303"/>
              <a:gd name="T81" fmla="*/ 98 h 286"/>
              <a:gd name="T82" fmla="*/ 239 w 303"/>
              <a:gd name="T83" fmla="*/ 108 h 286"/>
              <a:gd name="T84" fmla="*/ 133 w 303"/>
              <a:gd name="T85" fmla="*/ 111 h 286"/>
              <a:gd name="T86" fmla="*/ 77 w 303"/>
              <a:gd name="T87" fmla="*/ 120 h 286"/>
              <a:gd name="T88" fmla="*/ 113 w 303"/>
              <a:gd name="T89" fmla="*/ 110 h 286"/>
              <a:gd name="T90" fmla="*/ 223 w 303"/>
              <a:gd name="T91" fmla="*/ 129 h 286"/>
              <a:gd name="T92" fmla="*/ 65 w 303"/>
              <a:gd name="T93" fmla="*/ 133 h 286"/>
              <a:gd name="T94" fmla="*/ 34 w 303"/>
              <a:gd name="T95" fmla="*/ 174 h 286"/>
              <a:gd name="T96" fmla="*/ 197 w 303"/>
              <a:gd name="T97" fmla="*/ 193 h 286"/>
              <a:gd name="T98" fmla="*/ 224 w 303"/>
              <a:gd name="T99" fmla="*/ 190 h 286"/>
              <a:gd name="T100" fmla="*/ 230 w 303"/>
              <a:gd name="T101" fmla="*/ 191 h 286"/>
              <a:gd name="T102" fmla="*/ 180 w 303"/>
              <a:gd name="T103" fmla="*/ 193 h 286"/>
              <a:gd name="T104" fmla="*/ 262 w 303"/>
              <a:gd name="T105" fmla="*/ 197 h 286"/>
              <a:gd name="T106" fmla="*/ 222 w 303"/>
              <a:gd name="T107" fmla="*/ 203 h 286"/>
              <a:gd name="T108" fmla="*/ 277 w 303"/>
              <a:gd name="T109" fmla="*/ 208 h 286"/>
              <a:gd name="T110" fmla="*/ 234 w 303"/>
              <a:gd name="T111" fmla="*/ 251 h 286"/>
              <a:gd name="T112" fmla="*/ 219 w 303"/>
              <a:gd name="T113" fmla="*/ 215 h 286"/>
              <a:gd name="T114" fmla="*/ 283 w 303"/>
              <a:gd name="T115" fmla="*/ 216 h 286"/>
              <a:gd name="T116" fmla="*/ 286 w 303"/>
              <a:gd name="T117" fmla="*/ 269 h 286"/>
              <a:gd name="T118" fmla="*/ 269 w 303"/>
              <a:gd name="T119" fmla="*/ 285 h 286"/>
              <a:gd name="T120" fmla="*/ 219 w 303"/>
              <a:gd name="T121" fmla="*/ 172 h 286"/>
              <a:gd name="T122" fmla="*/ 25 w 303"/>
              <a:gd name="T123" fmla="*/ 176 h 286"/>
              <a:gd name="T124" fmla="*/ 103 w 303"/>
              <a:gd name="T125" fmla="*/ 21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3" h="286">
                <a:moveTo>
                  <a:pt x="117" y="2"/>
                </a:moveTo>
                <a:cubicBezTo>
                  <a:pt x="118" y="2"/>
                  <a:pt x="118" y="2"/>
                  <a:pt x="118" y="2"/>
                </a:cubicBezTo>
                <a:cubicBezTo>
                  <a:pt x="117" y="2"/>
                  <a:pt x="117" y="2"/>
                  <a:pt x="117" y="3"/>
                </a:cubicBezTo>
                <a:cubicBezTo>
                  <a:pt x="119" y="4"/>
                  <a:pt x="119" y="4"/>
                  <a:pt x="119" y="4"/>
                </a:cubicBezTo>
                <a:cubicBezTo>
                  <a:pt x="117" y="4"/>
                  <a:pt x="117" y="7"/>
                  <a:pt x="115" y="6"/>
                </a:cubicBezTo>
                <a:cubicBezTo>
                  <a:pt x="114" y="6"/>
                  <a:pt x="114" y="5"/>
                  <a:pt x="113" y="6"/>
                </a:cubicBezTo>
                <a:cubicBezTo>
                  <a:pt x="113" y="4"/>
                  <a:pt x="113" y="2"/>
                  <a:pt x="114" y="0"/>
                </a:cubicBezTo>
                <a:cubicBezTo>
                  <a:pt x="115" y="0"/>
                  <a:pt x="116" y="2"/>
                  <a:pt x="117" y="2"/>
                </a:cubicBezTo>
                <a:close/>
                <a:moveTo>
                  <a:pt x="121" y="5"/>
                </a:moveTo>
                <a:cubicBezTo>
                  <a:pt x="121" y="5"/>
                  <a:pt x="121" y="5"/>
                  <a:pt x="121" y="5"/>
                </a:cubicBezTo>
                <a:cubicBezTo>
                  <a:pt x="122" y="5"/>
                  <a:pt x="123" y="5"/>
                  <a:pt x="123" y="6"/>
                </a:cubicBezTo>
                <a:cubicBezTo>
                  <a:pt x="125" y="7"/>
                  <a:pt x="122" y="9"/>
                  <a:pt x="125" y="9"/>
                </a:cubicBezTo>
                <a:cubicBezTo>
                  <a:pt x="125" y="9"/>
                  <a:pt x="125" y="9"/>
                  <a:pt x="125" y="9"/>
                </a:cubicBezTo>
                <a:cubicBezTo>
                  <a:pt x="124" y="12"/>
                  <a:pt x="122" y="9"/>
                  <a:pt x="120" y="10"/>
                </a:cubicBezTo>
                <a:cubicBezTo>
                  <a:pt x="119" y="11"/>
                  <a:pt x="119" y="8"/>
                  <a:pt x="117" y="9"/>
                </a:cubicBezTo>
                <a:cubicBezTo>
                  <a:pt x="118" y="8"/>
                  <a:pt x="118" y="7"/>
                  <a:pt x="118" y="7"/>
                </a:cubicBezTo>
                <a:cubicBezTo>
                  <a:pt x="117" y="7"/>
                  <a:pt x="117" y="7"/>
                  <a:pt x="117" y="7"/>
                </a:cubicBezTo>
                <a:cubicBezTo>
                  <a:pt x="117" y="6"/>
                  <a:pt x="119" y="5"/>
                  <a:pt x="119" y="5"/>
                </a:cubicBezTo>
                <a:cubicBezTo>
                  <a:pt x="120" y="4"/>
                  <a:pt x="120" y="5"/>
                  <a:pt x="121" y="5"/>
                </a:cubicBezTo>
                <a:close/>
                <a:moveTo>
                  <a:pt x="179" y="6"/>
                </a:moveTo>
                <a:cubicBezTo>
                  <a:pt x="179" y="8"/>
                  <a:pt x="180" y="10"/>
                  <a:pt x="182" y="10"/>
                </a:cubicBezTo>
                <a:cubicBezTo>
                  <a:pt x="182" y="10"/>
                  <a:pt x="182" y="10"/>
                  <a:pt x="182" y="10"/>
                </a:cubicBezTo>
                <a:cubicBezTo>
                  <a:pt x="181" y="9"/>
                  <a:pt x="181" y="9"/>
                  <a:pt x="180" y="8"/>
                </a:cubicBezTo>
                <a:cubicBezTo>
                  <a:pt x="180" y="8"/>
                  <a:pt x="180" y="7"/>
                  <a:pt x="180" y="6"/>
                </a:cubicBezTo>
                <a:cubicBezTo>
                  <a:pt x="183" y="7"/>
                  <a:pt x="183" y="7"/>
                  <a:pt x="183" y="7"/>
                </a:cubicBezTo>
                <a:cubicBezTo>
                  <a:pt x="183" y="7"/>
                  <a:pt x="183" y="7"/>
                  <a:pt x="183" y="7"/>
                </a:cubicBezTo>
                <a:cubicBezTo>
                  <a:pt x="183" y="8"/>
                  <a:pt x="184" y="9"/>
                  <a:pt x="183" y="9"/>
                </a:cubicBezTo>
                <a:cubicBezTo>
                  <a:pt x="182" y="9"/>
                  <a:pt x="182" y="10"/>
                  <a:pt x="182" y="10"/>
                </a:cubicBezTo>
                <a:cubicBezTo>
                  <a:pt x="182" y="10"/>
                  <a:pt x="182" y="10"/>
                  <a:pt x="183" y="10"/>
                </a:cubicBezTo>
                <a:cubicBezTo>
                  <a:pt x="182" y="11"/>
                  <a:pt x="182" y="11"/>
                  <a:pt x="181" y="10"/>
                </a:cubicBezTo>
                <a:cubicBezTo>
                  <a:pt x="180" y="12"/>
                  <a:pt x="180" y="12"/>
                  <a:pt x="180" y="12"/>
                </a:cubicBezTo>
                <a:cubicBezTo>
                  <a:pt x="180" y="12"/>
                  <a:pt x="179" y="12"/>
                  <a:pt x="179" y="12"/>
                </a:cubicBezTo>
                <a:cubicBezTo>
                  <a:pt x="178" y="12"/>
                  <a:pt x="180" y="13"/>
                  <a:pt x="179" y="13"/>
                </a:cubicBezTo>
                <a:cubicBezTo>
                  <a:pt x="179" y="13"/>
                  <a:pt x="178" y="13"/>
                  <a:pt x="178" y="13"/>
                </a:cubicBezTo>
                <a:cubicBezTo>
                  <a:pt x="178" y="13"/>
                  <a:pt x="178" y="13"/>
                  <a:pt x="178" y="13"/>
                </a:cubicBezTo>
                <a:cubicBezTo>
                  <a:pt x="177" y="12"/>
                  <a:pt x="175" y="12"/>
                  <a:pt x="175" y="11"/>
                </a:cubicBezTo>
                <a:cubicBezTo>
                  <a:pt x="175" y="11"/>
                  <a:pt x="175" y="11"/>
                  <a:pt x="175" y="11"/>
                </a:cubicBezTo>
                <a:cubicBezTo>
                  <a:pt x="174" y="10"/>
                  <a:pt x="174" y="9"/>
                  <a:pt x="173" y="8"/>
                </a:cubicBezTo>
                <a:cubicBezTo>
                  <a:pt x="174" y="8"/>
                  <a:pt x="173" y="7"/>
                  <a:pt x="174" y="6"/>
                </a:cubicBezTo>
                <a:cubicBezTo>
                  <a:pt x="175" y="7"/>
                  <a:pt x="176" y="8"/>
                  <a:pt x="177" y="9"/>
                </a:cubicBezTo>
                <a:cubicBezTo>
                  <a:pt x="178" y="8"/>
                  <a:pt x="176" y="7"/>
                  <a:pt x="177" y="6"/>
                </a:cubicBezTo>
                <a:cubicBezTo>
                  <a:pt x="178" y="6"/>
                  <a:pt x="178" y="6"/>
                  <a:pt x="179" y="6"/>
                </a:cubicBezTo>
                <a:close/>
                <a:moveTo>
                  <a:pt x="191" y="7"/>
                </a:moveTo>
                <a:cubicBezTo>
                  <a:pt x="190" y="8"/>
                  <a:pt x="190" y="8"/>
                  <a:pt x="189" y="8"/>
                </a:cubicBezTo>
                <a:cubicBezTo>
                  <a:pt x="188" y="8"/>
                  <a:pt x="186" y="8"/>
                  <a:pt x="185" y="6"/>
                </a:cubicBezTo>
                <a:cubicBezTo>
                  <a:pt x="186" y="7"/>
                  <a:pt x="187" y="6"/>
                  <a:pt x="188" y="7"/>
                </a:cubicBezTo>
                <a:cubicBezTo>
                  <a:pt x="189" y="6"/>
                  <a:pt x="190" y="6"/>
                  <a:pt x="191" y="7"/>
                </a:cubicBezTo>
                <a:close/>
                <a:moveTo>
                  <a:pt x="101" y="7"/>
                </a:moveTo>
                <a:cubicBezTo>
                  <a:pt x="100" y="6"/>
                  <a:pt x="100" y="6"/>
                  <a:pt x="100" y="6"/>
                </a:cubicBezTo>
                <a:cubicBezTo>
                  <a:pt x="101" y="6"/>
                  <a:pt x="101" y="6"/>
                  <a:pt x="101" y="6"/>
                </a:cubicBezTo>
                <a:cubicBezTo>
                  <a:pt x="101" y="7"/>
                  <a:pt x="101" y="7"/>
                  <a:pt x="101" y="7"/>
                </a:cubicBezTo>
                <a:close/>
                <a:moveTo>
                  <a:pt x="79" y="6"/>
                </a:moveTo>
                <a:cubicBezTo>
                  <a:pt x="78" y="6"/>
                  <a:pt x="78" y="6"/>
                  <a:pt x="78" y="6"/>
                </a:cubicBezTo>
                <a:cubicBezTo>
                  <a:pt x="79" y="5"/>
                  <a:pt x="79" y="5"/>
                  <a:pt x="79" y="5"/>
                </a:cubicBezTo>
                <a:cubicBezTo>
                  <a:pt x="79" y="6"/>
                  <a:pt x="79" y="6"/>
                  <a:pt x="79" y="6"/>
                </a:cubicBezTo>
                <a:cubicBezTo>
                  <a:pt x="79" y="6"/>
                  <a:pt x="79" y="6"/>
                  <a:pt x="79" y="6"/>
                </a:cubicBezTo>
                <a:close/>
                <a:moveTo>
                  <a:pt x="86" y="9"/>
                </a:moveTo>
                <a:cubicBezTo>
                  <a:pt x="86" y="9"/>
                  <a:pt x="86" y="9"/>
                  <a:pt x="85" y="10"/>
                </a:cubicBezTo>
                <a:cubicBezTo>
                  <a:pt x="85" y="9"/>
                  <a:pt x="85" y="9"/>
                  <a:pt x="84" y="8"/>
                </a:cubicBezTo>
                <a:cubicBezTo>
                  <a:pt x="84" y="8"/>
                  <a:pt x="85" y="7"/>
                  <a:pt x="85" y="7"/>
                </a:cubicBezTo>
                <a:cubicBezTo>
                  <a:pt x="86" y="8"/>
                  <a:pt x="86" y="8"/>
                  <a:pt x="86" y="9"/>
                </a:cubicBezTo>
                <a:close/>
                <a:moveTo>
                  <a:pt x="79" y="8"/>
                </a:moveTo>
                <a:cubicBezTo>
                  <a:pt x="79" y="8"/>
                  <a:pt x="79" y="8"/>
                  <a:pt x="78" y="8"/>
                </a:cubicBezTo>
                <a:cubicBezTo>
                  <a:pt x="78" y="7"/>
                  <a:pt x="78" y="7"/>
                  <a:pt x="78" y="7"/>
                </a:cubicBezTo>
                <a:cubicBezTo>
                  <a:pt x="79" y="8"/>
                  <a:pt x="79" y="8"/>
                  <a:pt x="79" y="8"/>
                </a:cubicBezTo>
                <a:close/>
                <a:moveTo>
                  <a:pt x="79" y="9"/>
                </a:moveTo>
                <a:cubicBezTo>
                  <a:pt x="79" y="8"/>
                  <a:pt x="79" y="8"/>
                  <a:pt x="79" y="8"/>
                </a:cubicBezTo>
                <a:cubicBezTo>
                  <a:pt x="79" y="9"/>
                  <a:pt x="78" y="9"/>
                  <a:pt x="79" y="9"/>
                </a:cubicBezTo>
                <a:cubicBezTo>
                  <a:pt x="79" y="9"/>
                  <a:pt x="79" y="9"/>
                  <a:pt x="79" y="9"/>
                </a:cubicBezTo>
                <a:cubicBezTo>
                  <a:pt x="79" y="9"/>
                  <a:pt x="79" y="9"/>
                  <a:pt x="79" y="9"/>
                </a:cubicBezTo>
                <a:cubicBezTo>
                  <a:pt x="79" y="9"/>
                  <a:pt x="79" y="9"/>
                  <a:pt x="79" y="9"/>
                </a:cubicBezTo>
                <a:cubicBezTo>
                  <a:pt x="78" y="10"/>
                  <a:pt x="78" y="10"/>
                  <a:pt x="78" y="10"/>
                </a:cubicBezTo>
                <a:cubicBezTo>
                  <a:pt x="79" y="10"/>
                  <a:pt x="80" y="10"/>
                  <a:pt x="80" y="11"/>
                </a:cubicBezTo>
                <a:cubicBezTo>
                  <a:pt x="80" y="11"/>
                  <a:pt x="80" y="11"/>
                  <a:pt x="80" y="11"/>
                </a:cubicBezTo>
                <a:cubicBezTo>
                  <a:pt x="80" y="12"/>
                  <a:pt x="80" y="12"/>
                  <a:pt x="80" y="12"/>
                </a:cubicBezTo>
                <a:cubicBezTo>
                  <a:pt x="79" y="12"/>
                  <a:pt x="79" y="12"/>
                  <a:pt x="79" y="13"/>
                </a:cubicBezTo>
                <a:cubicBezTo>
                  <a:pt x="79" y="12"/>
                  <a:pt x="79" y="12"/>
                  <a:pt x="79" y="12"/>
                </a:cubicBezTo>
                <a:cubicBezTo>
                  <a:pt x="79" y="11"/>
                  <a:pt x="78" y="11"/>
                  <a:pt x="78" y="11"/>
                </a:cubicBezTo>
                <a:cubicBezTo>
                  <a:pt x="77" y="11"/>
                  <a:pt x="77" y="11"/>
                  <a:pt x="77" y="11"/>
                </a:cubicBezTo>
                <a:cubicBezTo>
                  <a:pt x="77" y="11"/>
                  <a:pt x="77" y="11"/>
                  <a:pt x="77" y="11"/>
                </a:cubicBezTo>
                <a:cubicBezTo>
                  <a:pt x="78" y="10"/>
                  <a:pt x="78" y="11"/>
                  <a:pt x="79" y="11"/>
                </a:cubicBezTo>
                <a:cubicBezTo>
                  <a:pt x="79" y="11"/>
                  <a:pt x="79" y="11"/>
                  <a:pt x="79" y="11"/>
                </a:cubicBezTo>
                <a:cubicBezTo>
                  <a:pt x="80" y="11"/>
                  <a:pt x="80" y="11"/>
                  <a:pt x="80" y="11"/>
                </a:cubicBezTo>
                <a:cubicBezTo>
                  <a:pt x="80" y="10"/>
                  <a:pt x="78" y="10"/>
                  <a:pt x="78" y="10"/>
                </a:cubicBezTo>
                <a:cubicBezTo>
                  <a:pt x="78" y="9"/>
                  <a:pt x="78" y="9"/>
                  <a:pt x="78" y="8"/>
                </a:cubicBezTo>
                <a:cubicBezTo>
                  <a:pt x="78" y="8"/>
                  <a:pt x="78" y="9"/>
                  <a:pt x="79" y="9"/>
                </a:cubicBezTo>
                <a:close/>
                <a:moveTo>
                  <a:pt x="83" y="10"/>
                </a:moveTo>
                <a:cubicBezTo>
                  <a:pt x="84" y="11"/>
                  <a:pt x="84" y="10"/>
                  <a:pt x="85" y="10"/>
                </a:cubicBezTo>
                <a:cubicBezTo>
                  <a:pt x="85" y="11"/>
                  <a:pt x="83" y="11"/>
                  <a:pt x="84" y="12"/>
                </a:cubicBezTo>
                <a:cubicBezTo>
                  <a:pt x="85" y="12"/>
                  <a:pt x="85" y="12"/>
                  <a:pt x="85" y="12"/>
                </a:cubicBezTo>
                <a:cubicBezTo>
                  <a:pt x="84" y="13"/>
                  <a:pt x="84" y="13"/>
                  <a:pt x="83" y="13"/>
                </a:cubicBezTo>
                <a:cubicBezTo>
                  <a:pt x="82" y="12"/>
                  <a:pt x="82" y="12"/>
                  <a:pt x="82" y="11"/>
                </a:cubicBezTo>
                <a:cubicBezTo>
                  <a:pt x="83" y="11"/>
                  <a:pt x="83" y="11"/>
                  <a:pt x="83" y="10"/>
                </a:cubicBezTo>
                <a:cubicBezTo>
                  <a:pt x="83" y="10"/>
                  <a:pt x="82" y="10"/>
                  <a:pt x="82" y="10"/>
                </a:cubicBezTo>
                <a:cubicBezTo>
                  <a:pt x="83" y="9"/>
                  <a:pt x="83" y="9"/>
                  <a:pt x="84" y="10"/>
                </a:cubicBezTo>
                <a:cubicBezTo>
                  <a:pt x="83" y="10"/>
                  <a:pt x="83" y="10"/>
                  <a:pt x="83" y="10"/>
                </a:cubicBezTo>
                <a:close/>
                <a:moveTo>
                  <a:pt x="74" y="13"/>
                </a:moveTo>
                <a:cubicBezTo>
                  <a:pt x="74" y="13"/>
                  <a:pt x="74" y="12"/>
                  <a:pt x="74" y="13"/>
                </a:cubicBezTo>
                <a:cubicBezTo>
                  <a:pt x="75" y="13"/>
                  <a:pt x="74" y="13"/>
                  <a:pt x="74" y="14"/>
                </a:cubicBezTo>
                <a:cubicBezTo>
                  <a:pt x="74" y="13"/>
                  <a:pt x="74" y="14"/>
                  <a:pt x="73" y="14"/>
                </a:cubicBezTo>
                <a:cubicBezTo>
                  <a:pt x="74" y="14"/>
                  <a:pt x="74" y="14"/>
                  <a:pt x="74" y="14"/>
                </a:cubicBezTo>
                <a:cubicBezTo>
                  <a:pt x="74" y="15"/>
                  <a:pt x="72" y="15"/>
                  <a:pt x="73" y="16"/>
                </a:cubicBezTo>
                <a:cubicBezTo>
                  <a:pt x="73" y="16"/>
                  <a:pt x="73" y="16"/>
                  <a:pt x="72" y="17"/>
                </a:cubicBezTo>
                <a:cubicBezTo>
                  <a:pt x="72" y="16"/>
                  <a:pt x="72" y="16"/>
                  <a:pt x="72" y="16"/>
                </a:cubicBezTo>
                <a:cubicBezTo>
                  <a:pt x="71" y="17"/>
                  <a:pt x="71" y="17"/>
                  <a:pt x="71" y="17"/>
                </a:cubicBezTo>
                <a:cubicBezTo>
                  <a:pt x="70" y="16"/>
                  <a:pt x="72" y="14"/>
                  <a:pt x="71" y="14"/>
                </a:cubicBezTo>
                <a:cubicBezTo>
                  <a:pt x="72" y="15"/>
                  <a:pt x="73" y="14"/>
                  <a:pt x="73" y="13"/>
                </a:cubicBezTo>
                <a:cubicBezTo>
                  <a:pt x="73" y="13"/>
                  <a:pt x="73" y="13"/>
                  <a:pt x="73" y="13"/>
                </a:cubicBezTo>
                <a:cubicBezTo>
                  <a:pt x="74" y="12"/>
                  <a:pt x="74" y="12"/>
                  <a:pt x="74" y="12"/>
                </a:cubicBezTo>
                <a:cubicBezTo>
                  <a:pt x="74" y="12"/>
                  <a:pt x="73" y="13"/>
                  <a:pt x="74" y="13"/>
                </a:cubicBezTo>
                <a:close/>
                <a:moveTo>
                  <a:pt x="78" y="12"/>
                </a:moveTo>
                <a:cubicBezTo>
                  <a:pt x="77" y="12"/>
                  <a:pt x="77" y="12"/>
                  <a:pt x="77" y="12"/>
                </a:cubicBezTo>
                <a:cubicBezTo>
                  <a:pt x="78" y="12"/>
                  <a:pt x="78" y="12"/>
                  <a:pt x="78" y="12"/>
                </a:cubicBezTo>
                <a:cubicBezTo>
                  <a:pt x="78" y="12"/>
                  <a:pt x="78" y="12"/>
                  <a:pt x="78" y="12"/>
                </a:cubicBezTo>
                <a:close/>
                <a:moveTo>
                  <a:pt x="72" y="13"/>
                </a:moveTo>
                <a:cubicBezTo>
                  <a:pt x="72" y="14"/>
                  <a:pt x="72" y="14"/>
                  <a:pt x="72" y="14"/>
                </a:cubicBezTo>
                <a:cubicBezTo>
                  <a:pt x="71" y="14"/>
                  <a:pt x="71" y="13"/>
                  <a:pt x="70" y="13"/>
                </a:cubicBezTo>
                <a:cubicBezTo>
                  <a:pt x="69" y="14"/>
                  <a:pt x="70" y="14"/>
                  <a:pt x="70" y="15"/>
                </a:cubicBezTo>
                <a:cubicBezTo>
                  <a:pt x="70" y="15"/>
                  <a:pt x="70" y="15"/>
                  <a:pt x="70" y="15"/>
                </a:cubicBezTo>
                <a:cubicBezTo>
                  <a:pt x="69" y="16"/>
                  <a:pt x="69" y="14"/>
                  <a:pt x="68" y="15"/>
                </a:cubicBezTo>
                <a:cubicBezTo>
                  <a:pt x="68" y="14"/>
                  <a:pt x="69" y="13"/>
                  <a:pt x="70" y="13"/>
                </a:cubicBezTo>
                <a:cubicBezTo>
                  <a:pt x="70" y="13"/>
                  <a:pt x="71" y="13"/>
                  <a:pt x="72" y="13"/>
                </a:cubicBezTo>
                <a:close/>
                <a:moveTo>
                  <a:pt x="82" y="14"/>
                </a:moveTo>
                <a:cubicBezTo>
                  <a:pt x="81" y="15"/>
                  <a:pt x="81" y="15"/>
                  <a:pt x="81" y="15"/>
                </a:cubicBezTo>
                <a:cubicBezTo>
                  <a:pt x="81" y="15"/>
                  <a:pt x="81" y="14"/>
                  <a:pt x="81" y="14"/>
                </a:cubicBezTo>
                <a:cubicBezTo>
                  <a:pt x="81" y="15"/>
                  <a:pt x="81" y="15"/>
                  <a:pt x="81" y="15"/>
                </a:cubicBezTo>
                <a:cubicBezTo>
                  <a:pt x="81" y="15"/>
                  <a:pt x="81" y="15"/>
                  <a:pt x="81" y="15"/>
                </a:cubicBezTo>
                <a:cubicBezTo>
                  <a:pt x="81" y="15"/>
                  <a:pt x="80" y="15"/>
                  <a:pt x="80" y="15"/>
                </a:cubicBezTo>
                <a:cubicBezTo>
                  <a:pt x="79" y="14"/>
                  <a:pt x="79" y="14"/>
                  <a:pt x="79" y="14"/>
                </a:cubicBezTo>
                <a:cubicBezTo>
                  <a:pt x="80" y="14"/>
                  <a:pt x="81" y="14"/>
                  <a:pt x="81" y="13"/>
                </a:cubicBezTo>
                <a:cubicBezTo>
                  <a:pt x="81" y="13"/>
                  <a:pt x="82" y="13"/>
                  <a:pt x="82" y="14"/>
                </a:cubicBezTo>
                <a:close/>
                <a:moveTo>
                  <a:pt x="84" y="15"/>
                </a:moveTo>
                <a:cubicBezTo>
                  <a:pt x="84" y="15"/>
                  <a:pt x="83" y="16"/>
                  <a:pt x="83" y="16"/>
                </a:cubicBezTo>
                <a:cubicBezTo>
                  <a:pt x="83" y="15"/>
                  <a:pt x="83" y="15"/>
                  <a:pt x="83" y="15"/>
                </a:cubicBezTo>
                <a:cubicBezTo>
                  <a:pt x="84" y="15"/>
                  <a:pt x="84" y="15"/>
                  <a:pt x="84" y="15"/>
                </a:cubicBezTo>
                <a:cubicBezTo>
                  <a:pt x="84" y="15"/>
                  <a:pt x="84" y="15"/>
                  <a:pt x="84" y="15"/>
                </a:cubicBezTo>
                <a:close/>
                <a:moveTo>
                  <a:pt x="75" y="17"/>
                </a:moveTo>
                <a:cubicBezTo>
                  <a:pt x="75" y="17"/>
                  <a:pt x="75" y="17"/>
                  <a:pt x="75" y="17"/>
                </a:cubicBezTo>
                <a:cubicBezTo>
                  <a:pt x="75" y="17"/>
                  <a:pt x="75" y="16"/>
                  <a:pt x="75" y="16"/>
                </a:cubicBezTo>
                <a:cubicBezTo>
                  <a:pt x="75" y="16"/>
                  <a:pt x="75" y="16"/>
                  <a:pt x="75" y="17"/>
                </a:cubicBezTo>
                <a:close/>
                <a:moveTo>
                  <a:pt x="47" y="19"/>
                </a:moveTo>
                <a:cubicBezTo>
                  <a:pt x="47" y="19"/>
                  <a:pt x="47" y="19"/>
                  <a:pt x="47" y="20"/>
                </a:cubicBezTo>
                <a:cubicBezTo>
                  <a:pt x="48" y="20"/>
                  <a:pt x="48" y="19"/>
                  <a:pt x="48" y="19"/>
                </a:cubicBezTo>
                <a:cubicBezTo>
                  <a:pt x="47" y="19"/>
                  <a:pt x="48" y="18"/>
                  <a:pt x="48" y="18"/>
                </a:cubicBezTo>
                <a:cubicBezTo>
                  <a:pt x="48" y="17"/>
                  <a:pt x="48" y="17"/>
                  <a:pt x="48" y="17"/>
                </a:cubicBezTo>
                <a:cubicBezTo>
                  <a:pt x="48" y="19"/>
                  <a:pt x="48" y="19"/>
                  <a:pt x="48" y="19"/>
                </a:cubicBezTo>
                <a:cubicBezTo>
                  <a:pt x="49" y="17"/>
                  <a:pt x="51" y="19"/>
                  <a:pt x="52" y="19"/>
                </a:cubicBezTo>
                <a:cubicBezTo>
                  <a:pt x="53" y="20"/>
                  <a:pt x="51" y="21"/>
                  <a:pt x="51" y="23"/>
                </a:cubicBezTo>
                <a:cubicBezTo>
                  <a:pt x="50" y="22"/>
                  <a:pt x="50" y="22"/>
                  <a:pt x="49" y="23"/>
                </a:cubicBezTo>
                <a:cubicBezTo>
                  <a:pt x="49" y="23"/>
                  <a:pt x="49" y="23"/>
                  <a:pt x="49" y="23"/>
                </a:cubicBezTo>
                <a:cubicBezTo>
                  <a:pt x="49" y="23"/>
                  <a:pt x="48" y="22"/>
                  <a:pt x="47" y="23"/>
                </a:cubicBezTo>
                <a:cubicBezTo>
                  <a:pt x="45" y="22"/>
                  <a:pt x="45" y="22"/>
                  <a:pt x="45" y="22"/>
                </a:cubicBezTo>
                <a:cubicBezTo>
                  <a:pt x="46" y="22"/>
                  <a:pt x="47" y="22"/>
                  <a:pt x="47" y="21"/>
                </a:cubicBezTo>
                <a:cubicBezTo>
                  <a:pt x="46" y="20"/>
                  <a:pt x="43" y="22"/>
                  <a:pt x="44" y="19"/>
                </a:cubicBezTo>
                <a:cubicBezTo>
                  <a:pt x="44" y="19"/>
                  <a:pt x="44" y="19"/>
                  <a:pt x="44" y="20"/>
                </a:cubicBezTo>
                <a:cubicBezTo>
                  <a:pt x="45" y="19"/>
                  <a:pt x="45" y="18"/>
                  <a:pt x="45" y="17"/>
                </a:cubicBezTo>
                <a:cubicBezTo>
                  <a:pt x="46" y="18"/>
                  <a:pt x="45" y="19"/>
                  <a:pt x="47" y="19"/>
                </a:cubicBezTo>
                <a:close/>
                <a:moveTo>
                  <a:pt x="57" y="18"/>
                </a:moveTo>
                <a:cubicBezTo>
                  <a:pt x="58" y="17"/>
                  <a:pt x="58" y="17"/>
                  <a:pt x="58" y="17"/>
                </a:cubicBezTo>
                <a:cubicBezTo>
                  <a:pt x="57" y="18"/>
                  <a:pt x="57" y="18"/>
                  <a:pt x="57" y="18"/>
                </a:cubicBezTo>
                <a:cubicBezTo>
                  <a:pt x="57" y="18"/>
                  <a:pt x="57" y="18"/>
                  <a:pt x="57" y="18"/>
                </a:cubicBezTo>
                <a:close/>
                <a:moveTo>
                  <a:pt x="44" y="22"/>
                </a:moveTo>
                <a:cubicBezTo>
                  <a:pt x="44" y="23"/>
                  <a:pt x="45" y="23"/>
                  <a:pt x="45" y="24"/>
                </a:cubicBezTo>
                <a:cubicBezTo>
                  <a:pt x="46" y="24"/>
                  <a:pt x="46" y="24"/>
                  <a:pt x="46" y="24"/>
                </a:cubicBezTo>
                <a:cubicBezTo>
                  <a:pt x="46" y="24"/>
                  <a:pt x="46" y="24"/>
                  <a:pt x="46" y="24"/>
                </a:cubicBezTo>
                <a:cubicBezTo>
                  <a:pt x="47" y="25"/>
                  <a:pt x="47" y="25"/>
                  <a:pt x="47" y="25"/>
                </a:cubicBezTo>
                <a:cubicBezTo>
                  <a:pt x="46" y="25"/>
                  <a:pt x="45" y="26"/>
                  <a:pt x="45" y="28"/>
                </a:cubicBezTo>
                <a:cubicBezTo>
                  <a:pt x="45" y="28"/>
                  <a:pt x="45" y="28"/>
                  <a:pt x="45" y="28"/>
                </a:cubicBezTo>
                <a:cubicBezTo>
                  <a:pt x="45" y="28"/>
                  <a:pt x="45" y="29"/>
                  <a:pt x="45" y="29"/>
                </a:cubicBezTo>
                <a:cubicBezTo>
                  <a:pt x="45" y="29"/>
                  <a:pt x="45" y="30"/>
                  <a:pt x="45" y="30"/>
                </a:cubicBezTo>
                <a:cubicBezTo>
                  <a:pt x="44" y="31"/>
                  <a:pt x="44" y="33"/>
                  <a:pt x="44" y="35"/>
                </a:cubicBezTo>
                <a:cubicBezTo>
                  <a:pt x="43" y="35"/>
                  <a:pt x="43" y="35"/>
                  <a:pt x="43" y="35"/>
                </a:cubicBezTo>
                <a:cubicBezTo>
                  <a:pt x="43" y="34"/>
                  <a:pt x="43" y="34"/>
                  <a:pt x="42" y="33"/>
                </a:cubicBezTo>
                <a:cubicBezTo>
                  <a:pt x="43" y="33"/>
                  <a:pt x="43" y="33"/>
                  <a:pt x="43" y="33"/>
                </a:cubicBezTo>
                <a:cubicBezTo>
                  <a:pt x="42" y="33"/>
                  <a:pt x="41" y="32"/>
                  <a:pt x="40" y="31"/>
                </a:cubicBezTo>
                <a:cubicBezTo>
                  <a:pt x="41" y="30"/>
                  <a:pt x="41" y="30"/>
                  <a:pt x="41" y="30"/>
                </a:cubicBezTo>
                <a:cubicBezTo>
                  <a:pt x="41" y="31"/>
                  <a:pt x="42" y="30"/>
                  <a:pt x="42" y="31"/>
                </a:cubicBezTo>
                <a:cubicBezTo>
                  <a:pt x="42" y="30"/>
                  <a:pt x="42" y="30"/>
                  <a:pt x="42" y="30"/>
                </a:cubicBezTo>
                <a:cubicBezTo>
                  <a:pt x="42" y="30"/>
                  <a:pt x="42" y="30"/>
                  <a:pt x="41" y="30"/>
                </a:cubicBezTo>
                <a:cubicBezTo>
                  <a:pt x="43" y="29"/>
                  <a:pt x="43" y="29"/>
                  <a:pt x="43" y="29"/>
                </a:cubicBezTo>
                <a:cubicBezTo>
                  <a:pt x="43" y="29"/>
                  <a:pt x="42" y="29"/>
                  <a:pt x="41" y="29"/>
                </a:cubicBezTo>
                <a:cubicBezTo>
                  <a:pt x="41" y="30"/>
                  <a:pt x="40" y="29"/>
                  <a:pt x="40" y="29"/>
                </a:cubicBezTo>
                <a:cubicBezTo>
                  <a:pt x="40" y="29"/>
                  <a:pt x="40" y="29"/>
                  <a:pt x="40" y="29"/>
                </a:cubicBezTo>
                <a:cubicBezTo>
                  <a:pt x="41" y="29"/>
                  <a:pt x="42" y="27"/>
                  <a:pt x="43" y="27"/>
                </a:cubicBezTo>
                <a:cubicBezTo>
                  <a:pt x="43" y="27"/>
                  <a:pt x="42" y="26"/>
                  <a:pt x="43" y="26"/>
                </a:cubicBezTo>
                <a:cubicBezTo>
                  <a:pt x="42" y="26"/>
                  <a:pt x="42" y="26"/>
                  <a:pt x="42" y="26"/>
                </a:cubicBezTo>
                <a:cubicBezTo>
                  <a:pt x="41" y="27"/>
                  <a:pt x="41" y="27"/>
                  <a:pt x="41" y="27"/>
                </a:cubicBezTo>
                <a:cubicBezTo>
                  <a:pt x="41" y="26"/>
                  <a:pt x="42" y="25"/>
                  <a:pt x="41" y="25"/>
                </a:cubicBezTo>
                <a:cubicBezTo>
                  <a:pt x="39" y="26"/>
                  <a:pt x="42" y="27"/>
                  <a:pt x="40" y="28"/>
                </a:cubicBezTo>
                <a:cubicBezTo>
                  <a:pt x="39" y="28"/>
                  <a:pt x="39" y="27"/>
                  <a:pt x="38" y="27"/>
                </a:cubicBezTo>
                <a:cubicBezTo>
                  <a:pt x="39" y="27"/>
                  <a:pt x="39" y="27"/>
                  <a:pt x="39" y="27"/>
                </a:cubicBezTo>
                <a:cubicBezTo>
                  <a:pt x="37" y="25"/>
                  <a:pt x="37" y="25"/>
                  <a:pt x="37" y="25"/>
                </a:cubicBezTo>
                <a:cubicBezTo>
                  <a:pt x="38" y="25"/>
                  <a:pt x="38" y="25"/>
                  <a:pt x="38" y="25"/>
                </a:cubicBezTo>
                <a:cubicBezTo>
                  <a:pt x="38" y="25"/>
                  <a:pt x="38" y="25"/>
                  <a:pt x="38" y="25"/>
                </a:cubicBezTo>
                <a:cubicBezTo>
                  <a:pt x="37" y="24"/>
                  <a:pt x="37" y="24"/>
                  <a:pt x="37" y="24"/>
                </a:cubicBezTo>
                <a:cubicBezTo>
                  <a:pt x="38" y="24"/>
                  <a:pt x="38" y="24"/>
                  <a:pt x="38" y="23"/>
                </a:cubicBezTo>
                <a:cubicBezTo>
                  <a:pt x="37" y="23"/>
                  <a:pt x="37" y="23"/>
                  <a:pt x="37" y="23"/>
                </a:cubicBezTo>
                <a:cubicBezTo>
                  <a:pt x="37" y="23"/>
                  <a:pt x="37" y="23"/>
                  <a:pt x="37" y="24"/>
                </a:cubicBezTo>
                <a:cubicBezTo>
                  <a:pt x="36" y="23"/>
                  <a:pt x="36" y="22"/>
                  <a:pt x="37" y="21"/>
                </a:cubicBezTo>
                <a:cubicBezTo>
                  <a:pt x="37" y="21"/>
                  <a:pt x="37" y="22"/>
                  <a:pt x="37" y="22"/>
                </a:cubicBezTo>
                <a:cubicBezTo>
                  <a:pt x="38" y="22"/>
                  <a:pt x="38" y="21"/>
                  <a:pt x="38" y="21"/>
                </a:cubicBezTo>
                <a:cubicBezTo>
                  <a:pt x="38" y="22"/>
                  <a:pt x="39" y="21"/>
                  <a:pt x="39" y="21"/>
                </a:cubicBezTo>
                <a:cubicBezTo>
                  <a:pt x="38" y="22"/>
                  <a:pt x="38" y="22"/>
                  <a:pt x="38" y="22"/>
                </a:cubicBezTo>
                <a:cubicBezTo>
                  <a:pt x="39" y="22"/>
                  <a:pt x="39" y="22"/>
                  <a:pt x="39" y="23"/>
                </a:cubicBezTo>
                <a:cubicBezTo>
                  <a:pt x="40" y="22"/>
                  <a:pt x="40" y="21"/>
                  <a:pt x="40" y="21"/>
                </a:cubicBezTo>
                <a:cubicBezTo>
                  <a:pt x="41" y="22"/>
                  <a:pt x="41" y="25"/>
                  <a:pt x="42" y="24"/>
                </a:cubicBezTo>
                <a:cubicBezTo>
                  <a:pt x="41" y="23"/>
                  <a:pt x="41" y="21"/>
                  <a:pt x="42" y="20"/>
                </a:cubicBezTo>
                <a:cubicBezTo>
                  <a:pt x="42" y="21"/>
                  <a:pt x="43" y="21"/>
                  <a:pt x="44" y="22"/>
                </a:cubicBezTo>
                <a:close/>
                <a:moveTo>
                  <a:pt x="38" y="28"/>
                </a:moveTo>
                <a:cubicBezTo>
                  <a:pt x="37" y="27"/>
                  <a:pt x="37" y="26"/>
                  <a:pt x="37" y="25"/>
                </a:cubicBezTo>
                <a:cubicBezTo>
                  <a:pt x="38" y="28"/>
                  <a:pt x="38" y="28"/>
                  <a:pt x="38" y="28"/>
                </a:cubicBezTo>
                <a:close/>
                <a:moveTo>
                  <a:pt x="48" y="27"/>
                </a:moveTo>
                <a:cubicBezTo>
                  <a:pt x="48" y="27"/>
                  <a:pt x="48" y="27"/>
                  <a:pt x="48" y="27"/>
                </a:cubicBezTo>
                <a:cubicBezTo>
                  <a:pt x="48" y="28"/>
                  <a:pt x="48" y="27"/>
                  <a:pt x="49" y="28"/>
                </a:cubicBezTo>
                <a:cubicBezTo>
                  <a:pt x="49" y="27"/>
                  <a:pt x="49" y="27"/>
                  <a:pt x="49" y="27"/>
                </a:cubicBezTo>
                <a:cubicBezTo>
                  <a:pt x="50" y="27"/>
                  <a:pt x="49" y="28"/>
                  <a:pt x="49" y="28"/>
                </a:cubicBezTo>
                <a:cubicBezTo>
                  <a:pt x="49" y="28"/>
                  <a:pt x="49" y="28"/>
                  <a:pt x="49" y="28"/>
                </a:cubicBezTo>
                <a:cubicBezTo>
                  <a:pt x="50" y="29"/>
                  <a:pt x="50" y="29"/>
                  <a:pt x="51" y="29"/>
                </a:cubicBezTo>
                <a:cubicBezTo>
                  <a:pt x="50" y="30"/>
                  <a:pt x="50" y="30"/>
                  <a:pt x="49" y="31"/>
                </a:cubicBezTo>
                <a:cubicBezTo>
                  <a:pt x="49" y="31"/>
                  <a:pt x="50" y="30"/>
                  <a:pt x="49" y="30"/>
                </a:cubicBezTo>
                <a:cubicBezTo>
                  <a:pt x="49" y="30"/>
                  <a:pt x="48" y="31"/>
                  <a:pt x="48" y="31"/>
                </a:cubicBezTo>
                <a:cubicBezTo>
                  <a:pt x="48" y="30"/>
                  <a:pt x="49" y="29"/>
                  <a:pt x="47" y="28"/>
                </a:cubicBezTo>
                <a:cubicBezTo>
                  <a:pt x="48" y="28"/>
                  <a:pt x="48" y="28"/>
                  <a:pt x="48" y="28"/>
                </a:cubicBezTo>
                <a:cubicBezTo>
                  <a:pt x="47" y="28"/>
                  <a:pt x="47" y="27"/>
                  <a:pt x="47" y="26"/>
                </a:cubicBezTo>
                <a:cubicBezTo>
                  <a:pt x="48" y="26"/>
                  <a:pt x="49" y="26"/>
                  <a:pt x="48" y="27"/>
                </a:cubicBezTo>
                <a:close/>
                <a:moveTo>
                  <a:pt x="128" y="8"/>
                </a:moveTo>
                <a:cubicBezTo>
                  <a:pt x="129" y="7"/>
                  <a:pt x="130" y="8"/>
                  <a:pt x="131" y="8"/>
                </a:cubicBezTo>
                <a:cubicBezTo>
                  <a:pt x="131" y="9"/>
                  <a:pt x="132" y="10"/>
                  <a:pt x="132" y="10"/>
                </a:cubicBezTo>
                <a:cubicBezTo>
                  <a:pt x="131" y="12"/>
                  <a:pt x="129" y="12"/>
                  <a:pt x="129" y="14"/>
                </a:cubicBezTo>
                <a:cubicBezTo>
                  <a:pt x="127" y="13"/>
                  <a:pt x="128" y="11"/>
                  <a:pt x="127" y="10"/>
                </a:cubicBezTo>
                <a:cubicBezTo>
                  <a:pt x="127" y="10"/>
                  <a:pt x="127" y="8"/>
                  <a:pt x="126" y="8"/>
                </a:cubicBezTo>
                <a:cubicBezTo>
                  <a:pt x="126" y="8"/>
                  <a:pt x="126" y="8"/>
                  <a:pt x="126" y="8"/>
                </a:cubicBezTo>
                <a:cubicBezTo>
                  <a:pt x="127" y="7"/>
                  <a:pt x="126" y="7"/>
                  <a:pt x="127" y="6"/>
                </a:cubicBezTo>
                <a:cubicBezTo>
                  <a:pt x="127" y="7"/>
                  <a:pt x="128" y="7"/>
                  <a:pt x="128" y="8"/>
                </a:cubicBezTo>
                <a:close/>
                <a:moveTo>
                  <a:pt x="117" y="7"/>
                </a:moveTo>
                <a:cubicBezTo>
                  <a:pt x="117" y="8"/>
                  <a:pt x="116" y="8"/>
                  <a:pt x="115" y="9"/>
                </a:cubicBezTo>
                <a:cubicBezTo>
                  <a:pt x="116" y="8"/>
                  <a:pt x="116" y="8"/>
                  <a:pt x="116" y="8"/>
                </a:cubicBezTo>
                <a:cubicBezTo>
                  <a:pt x="114" y="7"/>
                  <a:pt x="114" y="7"/>
                  <a:pt x="114" y="7"/>
                </a:cubicBezTo>
                <a:cubicBezTo>
                  <a:pt x="115" y="7"/>
                  <a:pt x="116" y="6"/>
                  <a:pt x="117" y="7"/>
                </a:cubicBezTo>
                <a:close/>
                <a:moveTo>
                  <a:pt x="173" y="12"/>
                </a:moveTo>
                <a:cubicBezTo>
                  <a:pt x="171" y="10"/>
                  <a:pt x="171" y="10"/>
                  <a:pt x="171" y="10"/>
                </a:cubicBezTo>
                <a:cubicBezTo>
                  <a:pt x="172" y="10"/>
                  <a:pt x="173" y="10"/>
                  <a:pt x="173" y="12"/>
                </a:cubicBezTo>
                <a:close/>
                <a:moveTo>
                  <a:pt x="136" y="10"/>
                </a:moveTo>
                <a:cubicBezTo>
                  <a:pt x="135" y="10"/>
                  <a:pt x="135" y="11"/>
                  <a:pt x="135" y="11"/>
                </a:cubicBezTo>
                <a:cubicBezTo>
                  <a:pt x="135" y="11"/>
                  <a:pt x="135" y="10"/>
                  <a:pt x="136" y="10"/>
                </a:cubicBezTo>
                <a:close/>
                <a:moveTo>
                  <a:pt x="136" y="14"/>
                </a:moveTo>
                <a:cubicBezTo>
                  <a:pt x="136" y="15"/>
                  <a:pt x="135" y="16"/>
                  <a:pt x="135" y="16"/>
                </a:cubicBezTo>
                <a:cubicBezTo>
                  <a:pt x="136" y="16"/>
                  <a:pt x="137" y="16"/>
                  <a:pt x="137" y="15"/>
                </a:cubicBezTo>
                <a:cubicBezTo>
                  <a:pt x="137" y="17"/>
                  <a:pt x="137" y="15"/>
                  <a:pt x="138" y="15"/>
                </a:cubicBezTo>
                <a:cubicBezTo>
                  <a:pt x="139" y="15"/>
                  <a:pt x="139" y="16"/>
                  <a:pt x="139" y="16"/>
                </a:cubicBezTo>
                <a:cubicBezTo>
                  <a:pt x="139" y="17"/>
                  <a:pt x="139" y="18"/>
                  <a:pt x="139" y="18"/>
                </a:cubicBezTo>
                <a:cubicBezTo>
                  <a:pt x="139" y="19"/>
                  <a:pt x="140" y="18"/>
                  <a:pt x="140" y="18"/>
                </a:cubicBezTo>
                <a:cubicBezTo>
                  <a:pt x="140" y="18"/>
                  <a:pt x="141" y="17"/>
                  <a:pt x="141" y="17"/>
                </a:cubicBezTo>
                <a:cubicBezTo>
                  <a:pt x="140" y="16"/>
                  <a:pt x="140" y="16"/>
                  <a:pt x="140" y="16"/>
                </a:cubicBezTo>
                <a:cubicBezTo>
                  <a:pt x="141" y="16"/>
                  <a:pt x="142" y="16"/>
                  <a:pt x="143" y="15"/>
                </a:cubicBezTo>
                <a:cubicBezTo>
                  <a:pt x="144" y="15"/>
                  <a:pt x="146" y="16"/>
                  <a:pt x="147" y="17"/>
                </a:cubicBezTo>
                <a:cubicBezTo>
                  <a:pt x="147" y="17"/>
                  <a:pt x="147" y="17"/>
                  <a:pt x="147" y="17"/>
                </a:cubicBezTo>
                <a:cubicBezTo>
                  <a:pt x="147" y="17"/>
                  <a:pt x="147" y="17"/>
                  <a:pt x="147" y="17"/>
                </a:cubicBezTo>
                <a:cubicBezTo>
                  <a:pt x="148" y="17"/>
                  <a:pt x="148" y="18"/>
                  <a:pt x="149" y="18"/>
                </a:cubicBezTo>
                <a:cubicBezTo>
                  <a:pt x="148" y="19"/>
                  <a:pt x="148" y="18"/>
                  <a:pt x="148" y="18"/>
                </a:cubicBezTo>
                <a:cubicBezTo>
                  <a:pt x="149" y="20"/>
                  <a:pt x="149" y="20"/>
                  <a:pt x="149" y="20"/>
                </a:cubicBezTo>
                <a:cubicBezTo>
                  <a:pt x="149" y="19"/>
                  <a:pt x="149" y="19"/>
                  <a:pt x="149" y="19"/>
                </a:cubicBezTo>
                <a:cubicBezTo>
                  <a:pt x="150" y="20"/>
                  <a:pt x="150" y="21"/>
                  <a:pt x="150" y="21"/>
                </a:cubicBezTo>
                <a:cubicBezTo>
                  <a:pt x="149" y="23"/>
                  <a:pt x="149" y="24"/>
                  <a:pt x="148" y="25"/>
                </a:cubicBezTo>
                <a:cubicBezTo>
                  <a:pt x="148" y="27"/>
                  <a:pt x="148" y="29"/>
                  <a:pt x="147" y="29"/>
                </a:cubicBezTo>
                <a:cubicBezTo>
                  <a:pt x="148" y="30"/>
                  <a:pt x="147" y="30"/>
                  <a:pt x="147" y="31"/>
                </a:cubicBezTo>
                <a:cubicBezTo>
                  <a:pt x="147" y="31"/>
                  <a:pt x="149" y="31"/>
                  <a:pt x="149" y="31"/>
                </a:cubicBezTo>
                <a:cubicBezTo>
                  <a:pt x="150" y="29"/>
                  <a:pt x="151" y="29"/>
                  <a:pt x="151" y="27"/>
                </a:cubicBezTo>
                <a:cubicBezTo>
                  <a:pt x="150" y="27"/>
                  <a:pt x="150" y="28"/>
                  <a:pt x="149" y="28"/>
                </a:cubicBezTo>
                <a:cubicBezTo>
                  <a:pt x="150" y="27"/>
                  <a:pt x="150" y="27"/>
                  <a:pt x="150" y="27"/>
                </a:cubicBezTo>
                <a:cubicBezTo>
                  <a:pt x="150" y="27"/>
                  <a:pt x="150" y="27"/>
                  <a:pt x="151" y="27"/>
                </a:cubicBezTo>
                <a:cubicBezTo>
                  <a:pt x="151" y="27"/>
                  <a:pt x="151" y="27"/>
                  <a:pt x="151" y="27"/>
                </a:cubicBezTo>
                <a:cubicBezTo>
                  <a:pt x="151" y="27"/>
                  <a:pt x="152" y="28"/>
                  <a:pt x="153" y="28"/>
                </a:cubicBezTo>
                <a:cubicBezTo>
                  <a:pt x="154" y="27"/>
                  <a:pt x="154" y="27"/>
                  <a:pt x="154" y="27"/>
                </a:cubicBezTo>
                <a:cubicBezTo>
                  <a:pt x="153" y="27"/>
                  <a:pt x="153" y="27"/>
                  <a:pt x="153" y="27"/>
                </a:cubicBezTo>
                <a:cubicBezTo>
                  <a:pt x="155" y="28"/>
                  <a:pt x="155" y="28"/>
                  <a:pt x="155" y="28"/>
                </a:cubicBezTo>
                <a:cubicBezTo>
                  <a:pt x="156" y="25"/>
                  <a:pt x="158" y="27"/>
                  <a:pt x="160" y="25"/>
                </a:cubicBezTo>
                <a:cubicBezTo>
                  <a:pt x="160" y="26"/>
                  <a:pt x="160" y="26"/>
                  <a:pt x="160" y="26"/>
                </a:cubicBezTo>
                <a:cubicBezTo>
                  <a:pt x="160" y="26"/>
                  <a:pt x="160" y="26"/>
                  <a:pt x="160" y="27"/>
                </a:cubicBezTo>
                <a:cubicBezTo>
                  <a:pt x="161" y="27"/>
                  <a:pt x="161" y="27"/>
                  <a:pt x="162" y="27"/>
                </a:cubicBezTo>
                <a:cubicBezTo>
                  <a:pt x="163" y="27"/>
                  <a:pt x="163" y="27"/>
                  <a:pt x="163" y="27"/>
                </a:cubicBezTo>
                <a:cubicBezTo>
                  <a:pt x="163" y="28"/>
                  <a:pt x="165" y="27"/>
                  <a:pt x="165" y="27"/>
                </a:cubicBezTo>
                <a:cubicBezTo>
                  <a:pt x="166" y="26"/>
                  <a:pt x="167" y="27"/>
                  <a:pt x="167" y="26"/>
                </a:cubicBezTo>
                <a:cubicBezTo>
                  <a:pt x="167" y="25"/>
                  <a:pt x="166" y="25"/>
                  <a:pt x="166" y="24"/>
                </a:cubicBezTo>
                <a:cubicBezTo>
                  <a:pt x="167" y="23"/>
                  <a:pt x="168" y="23"/>
                  <a:pt x="169" y="23"/>
                </a:cubicBezTo>
                <a:cubicBezTo>
                  <a:pt x="169" y="24"/>
                  <a:pt x="169" y="24"/>
                  <a:pt x="169" y="24"/>
                </a:cubicBezTo>
                <a:cubicBezTo>
                  <a:pt x="170" y="24"/>
                  <a:pt x="170" y="23"/>
                  <a:pt x="171" y="23"/>
                </a:cubicBezTo>
                <a:cubicBezTo>
                  <a:pt x="171" y="24"/>
                  <a:pt x="171" y="24"/>
                  <a:pt x="171" y="24"/>
                </a:cubicBezTo>
                <a:cubicBezTo>
                  <a:pt x="172" y="23"/>
                  <a:pt x="173" y="24"/>
                  <a:pt x="174" y="25"/>
                </a:cubicBezTo>
                <a:cubicBezTo>
                  <a:pt x="174" y="25"/>
                  <a:pt x="174" y="25"/>
                  <a:pt x="174" y="25"/>
                </a:cubicBezTo>
                <a:cubicBezTo>
                  <a:pt x="174" y="25"/>
                  <a:pt x="174" y="25"/>
                  <a:pt x="174" y="25"/>
                </a:cubicBezTo>
                <a:cubicBezTo>
                  <a:pt x="174" y="26"/>
                  <a:pt x="174" y="26"/>
                  <a:pt x="174" y="26"/>
                </a:cubicBezTo>
                <a:cubicBezTo>
                  <a:pt x="174" y="26"/>
                  <a:pt x="174" y="27"/>
                  <a:pt x="175" y="27"/>
                </a:cubicBezTo>
                <a:cubicBezTo>
                  <a:pt x="175" y="26"/>
                  <a:pt x="175" y="26"/>
                  <a:pt x="175" y="26"/>
                </a:cubicBezTo>
                <a:cubicBezTo>
                  <a:pt x="176" y="26"/>
                  <a:pt x="176" y="27"/>
                  <a:pt x="176" y="28"/>
                </a:cubicBezTo>
                <a:cubicBezTo>
                  <a:pt x="175" y="28"/>
                  <a:pt x="175" y="27"/>
                  <a:pt x="174" y="28"/>
                </a:cubicBezTo>
                <a:cubicBezTo>
                  <a:pt x="175" y="30"/>
                  <a:pt x="178" y="29"/>
                  <a:pt x="179" y="31"/>
                </a:cubicBezTo>
                <a:cubicBezTo>
                  <a:pt x="180" y="31"/>
                  <a:pt x="180" y="31"/>
                  <a:pt x="180" y="32"/>
                </a:cubicBezTo>
                <a:cubicBezTo>
                  <a:pt x="181" y="31"/>
                  <a:pt x="181" y="32"/>
                  <a:pt x="182" y="31"/>
                </a:cubicBezTo>
                <a:cubicBezTo>
                  <a:pt x="182" y="30"/>
                  <a:pt x="181" y="28"/>
                  <a:pt x="180" y="27"/>
                </a:cubicBezTo>
                <a:cubicBezTo>
                  <a:pt x="181" y="28"/>
                  <a:pt x="183" y="28"/>
                  <a:pt x="184" y="28"/>
                </a:cubicBezTo>
                <a:cubicBezTo>
                  <a:pt x="184" y="27"/>
                  <a:pt x="184" y="27"/>
                  <a:pt x="185" y="27"/>
                </a:cubicBezTo>
                <a:cubicBezTo>
                  <a:pt x="187" y="28"/>
                  <a:pt x="188" y="25"/>
                  <a:pt x="189" y="26"/>
                </a:cubicBezTo>
                <a:cubicBezTo>
                  <a:pt x="189" y="26"/>
                  <a:pt x="190" y="26"/>
                  <a:pt x="190" y="25"/>
                </a:cubicBezTo>
                <a:cubicBezTo>
                  <a:pt x="190" y="24"/>
                  <a:pt x="189" y="24"/>
                  <a:pt x="188" y="24"/>
                </a:cubicBezTo>
                <a:cubicBezTo>
                  <a:pt x="188" y="23"/>
                  <a:pt x="189" y="23"/>
                  <a:pt x="188" y="22"/>
                </a:cubicBezTo>
                <a:cubicBezTo>
                  <a:pt x="188" y="23"/>
                  <a:pt x="188" y="23"/>
                  <a:pt x="187" y="23"/>
                </a:cubicBezTo>
                <a:cubicBezTo>
                  <a:pt x="187" y="23"/>
                  <a:pt x="187" y="22"/>
                  <a:pt x="187" y="22"/>
                </a:cubicBezTo>
                <a:cubicBezTo>
                  <a:pt x="188" y="22"/>
                  <a:pt x="188" y="21"/>
                  <a:pt x="189" y="21"/>
                </a:cubicBezTo>
                <a:cubicBezTo>
                  <a:pt x="188" y="20"/>
                  <a:pt x="187" y="21"/>
                  <a:pt x="187" y="20"/>
                </a:cubicBezTo>
                <a:cubicBezTo>
                  <a:pt x="188" y="19"/>
                  <a:pt x="189" y="20"/>
                  <a:pt x="190" y="20"/>
                </a:cubicBezTo>
                <a:cubicBezTo>
                  <a:pt x="192" y="20"/>
                  <a:pt x="194" y="19"/>
                  <a:pt x="196" y="20"/>
                </a:cubicBezTo>
                <a:cubicBezTo>
                  <a:pt x="195" y="19"/>
                  <a:pt x="197" y="19"/>
                  <a:pt x="198" y="19"/>
                </a:cubicBezTo>
                <a:cubicBezTo>
                  <a:pt x="199" y="19"/>
                  <a:pt x="199" y="19"/>
                  <a:pt x="200" y="20"/>
                </a:cubicBezTo>
                <a:cubicBezTo>
                  <a:pt x="200" y="20"/>
                  <a:pt x="200" y="20"/>
                  <a:pt x="200" y="20"/>
                </a:cubicBezTo>
                <a:cubicBezTo>
                  <a:pt x="200" y="20"/>
                  <a:pt x="200" y="20"/>
                  <a:pt x="200" y="20"/>
                </a:cubicBezTo>
                <a:cubicBezTo>
                  <a:pt x="199" y="20"/>
                  <a:pt x="199" y="21"/>
                  <a:pt x="199" y="21"/>
                </a:cubicBezTo>
                <a:cubicBezTo>
                  <a:pt x="200" y="21"/>
                  <a:pt x="200" y="21"/>
                  <a:pt x="201" y="21"/>
                </a:cubicBezTo>
                <a:cubicBezTo>
                  <a:pt x="201" y="21"/>
                  <a:pt x="201" y="22"/>
                  <a:pt x="201" y="22"/>
                </a:cubicBezTo>
                <a:cubicBezTo>
                  <a:pt x="202" y="21"/>
                  <a:pt x="202" y="21"/>
                  <a:pt x="202" y="21"/>
                </a:cubicBezTo>
                <a:cubicBezTo>
                  <a:pt x="202" y="23"/>
                  <a:pt x="202" y="23"/>
                  <a:pt x="202" y="23"/>
                </a:cubicBezTo>
                <a:cubicBezTo>
                  <a:pt x="203" y="20"/>
                  <a:pt x="204" y="22"/>
                  <a:pt x="205" y="22"/>
                </a:cubicBezTo>
                <a:cubicBezTo>
                  <a:pt x="205" y="22"/>
                  <a:pt x="205" y="23"/>
                  <a:pt x="205" y="23"/>
                </a:cubicBezTo>
                <a:cubicBezTo>
                  <a:pt x="207" y="24"/>
                  <a:pt x="208" y="21"/>
                  <a:pt x="210" y="21"/>
                </a:cubicBezTo>
                <a:cubicBezTo>
                  <a:pt x="211" y="20"/>
                  <a:pt x="213" y="20"/>
                  <a:pt x="214" y="20"/>
                </a:cubicBezTo>
                <a:cubicBezTo>
                  <a:pt x="218" y="21"/>
                  <a:pt x="215" y="26"/>
                  <a:pt x="219" y="24"/>
                </a:cubicBezTo>
                <a:cubicBezTo>
                  <a:pt x="220" y="24"/>
                  <a:pt x="220" y="27"/>
                  <a:pt x="221" y="25"/>
                </a:cubicBezTo>
                <a:cubicBezTo>
                  <a:pt x="221" y="24"/>
                  <a:pt x="221" y="24"/>
                  <a:pt x="221" y="23"/>
                </a:cubicBezTo>
                <a:cubicBezTo>
                  <a:pt x="223" y="21"/>
                  <a:pt x="225" y="23"/>
                  <a:pt x="227" y="22"/>
                </a:cubicBezTo>
                <a:cubicBezTo>
                  <a:pt x="228" y="21"/>
                  <a:pt x="226" y="20"/>
                  <a:pt x="227" y="19"/>
                </a:cubicBezTo>
                <a:cubicBezTo>
                  <a:pt x="228" y="19"/>
                  <a:pt x="229" y="19"/>
                  <a:pt x="229" y="20"/>
                </a:cubicBezTo>
                <a:cubicBezTo>
                  <a:pt x="229" y="20"/>
                  <a:pt x="228" y="20"/>
                  <a:pt x="228" y="20"/>
                </a:cubicBezTo>
                <a:cubicBezTo>
                  <a:pt x="228" y="20"/>
                  <a:pt x="228" y="20"/>
                  <a:pt x="228" y="20"/>
                </a:cubicBezTo>
                <a:cubicBezTo>
                  <a:pt x="228" y="20"/>
                  <a:pt x="228" y="20"/>
                  <a:pt x="228" y="20"/>
                </a:cubicBezTo>
                <a:cubicBezTo>
                  <a:pt x="229" y="21"/>
                  <a:pt x="229" y="23"/>
                  <a:pt x="231" y="22"/>
                </a:cubicBezTo>
                <a:cubicBezTo>
                  <a:pt x="231" y="23"/>
                  <a:pt x="232" y="24"/>
                  <a:pt x="233" y="23"/>
                </a:cubicBezTo>
                <a:cubicBezTo>
                  <a:pt x="233" y="23"/>
                  <a:pt x="234" y="22"/>
                  <a:pt x="233" y="21"/>
                </a:cubicBezTo>
                <a:cubicBezTo>
                  <a:pt x="232" y="20"/>
                  <a:pt x="230" y="20"/>
                  <a:pt x="230" y="18"/>
                </a:cubicBezTo>
                <a:cubicBezTo>
                  <a:pt x="233" y="18"/>
                  <a:pt x="235" y="16"/>
                  <a:pt x="238" y="17"/>
                </a:cubicBezTo>
                <a:cubicBezTo>
                  <a:pt x="240" y="16"/>
                  <a:pt x="242" y="17"/>
                  <a:pt x="243" y="17"/>
                </a:cubicBezTo>
                <a:cubicBezTo>
                  <a:pt x="244" y="18"/>
                  <a:pt x="246" y="17"/>
                  <a:pt x="247" y="18"/>
                </a:cubicBezTo>
                <a:cubicBezTo>
                  <a:pt x="248" y="18"/>
                  <a:pt x="249" y="18"/>
                  <a:pt x="250" y="18"/>
                </a:cubicBezTo>
                <a:cubicBezTo>
                  <a:pt x="251" y="18"/>
                  <a:pt x="251" y="18"/>
                  <a:pt x="251" y="18"/>
                </a:cubicBezTo>
                <a:cubicBezTo>
                  <a:pt x="251" y="18"/>
                  <a:pt x="251" y="18"/>
                  <a:pt x="251" y="18"/>
                </a:cubicBezTo>
                <a:cubicBezTo>
                  <a:pt x="253" y="18"/>
                  <a:pt x="254" y="20"/>
                  <a:pt x="255" y="22"/>
                </a:cubicBezTo>
                <a:cubicBezTo>
                  <a:pt x="255" y="21"/>
                  <a:pt x="256" y="22"/>
                  <a:pt x="257" y="21"/>
                </a:cubicBezTo>
                <a:cubicBezTo>
                  <a:pt x="255" y="21"/>
                  <a:pt x="255" y="20"/>
                  <a:pt x="254" y="19"/>
                </a:cubicBezTo>
                <a:cubicBezTo>
                  <a:pt x="255" y="18"/>
                  <a:pt x="255" y="18"/>
                  <a:pt x="255" y="18"/>
                </a:cubicBezTo>
                <a:cubicBezTo>
                  <a:pt x="255" y="19"/>
                  <a:pt x="255" y="19"/>
                  <a:pt x="255" y="19"/>
                </a:cubicBezTo>
                <a:cubicBezTo>
                  <a:pt x="256" y="18"/>
                  <a:pt x="256" y="18"/>
                  <a:pt x="256" y="17"/>
                </a:cubicBezTo>
                <a:cubicBezTo>
                  <a:pt x="257" y="17"/>
                  <a:pt x="257" y="17"/>
                  <a:pt x="258" y="18"/>
                </a:cubicBezTo>
                <a:cubicBezTo>
                  <a:pt x="258" y="17"/>
                  <a:pt x="259" y="19"/>
                  <a:pt x="260" y="18"/>
                </a:cubicBezTo>
                <a:cubicBezTo>
                  <a:pt x="260" y="19"/>
                  <a:pt x="260" y="20"/>
                  <a:pt x="261" y="20"/>
                </a:cubicBezTo>
                <a:cubicBezTo>
                  <a:pt x="261" y="20"/>
                  <a:pt x="261" y="20"/>
                  <a:pt x="261" y="20"/>
                </a:cubicBezTo>
                <a:cubicBezTo>
                  <a:pt x="261" y="21"/>
                  <a:pt x="260" y="22"/>
                  <a:pt x="259" y="23"/>
                </a:cubicBezTo>
                <a:cubicBezTo>
                  <a:pt x="260" y="24"/>
                  <a:pt x="262" y="24"/>
                  <a:pt x="261" y="26"/>
                </a:cubicBezTo>
                <a:cubicBezTo>
                  <a:pt x="262" y="26"/>
                  <a:pt x="262" y="26"/>
                  <a:pt x="263" y="26"/>
                </a:cubicBezTo>
                <a:cubicBezTo>
                  <a:pt x="263" y="26"/>
                  <a:pt x="262" y="27"/>
                  <a:pt x="262" y="27"/>
                </a:cubicBezTo>
                <a:cubicBezTo>
                  <a:pt x="263" y="27"/>
                  <a:pt x="263" y="27"/>
                  <a:pt x="263" y="27"/>
                </a:cubicBezTo>
                <a:cubicBezTo>
                  <a:pt x="262" y="28"/>
                  <a:pt x="260" y="26"/>
                  <a:pt x="259" y="28"/>
                </a:cubicBezTo>
                <a:cubicBezTo>
                  <a:pt x="258" y="28"/>
                  <a:pt x="257" y="26"/>
                  <a:pt x="256" y="27"/>
                </a:cubicBezTo>
                <a:cubicBezTo>
                  <a:pt x="256" y="28"/>
                  <a:pt x="256" y="28"/>
                  <a:pt x="256" y="28"/>
                </a:cubicBezTo>
                <a:cubicBezTo>
                  <a:pt x="256" y="28"/>
                  <a:pt x="255" y="28"/>
                  <a:pt x="255" y="29"/>
                </a:cubicBezTo>
                <a:cubicBezTo>
                  <a:pt x="255" y="28"/>
                  <a:pt x="254" y="29"/>
                  <a:pt x="254" y="28"/>
                </a:cubicBezTo>
                <a:cubicBezTo>
                  <a:pt x="254" y="27"/>
                  <a:pt x="254" y="27"/>
                  <a:pt x="253" y="27"/>
                </a:cubicBezTo>
                <a:cubicBezTo>
                  <a:pt x="253" y="26"/>
                  <a:pt x="253" y="27"/>
                  <a:pt x="253" y="27"/>
                </a:cubicBezTo>
                <a:cubicBezTo>
                  <a:pt x="253" y="27"/>
                  <a:pt x="253" y="27"/>
                  <a:pt x="253" y="27"/>
                </a:cubicBezTo>
                <a:cubicBezTo>
                  <a:pt x="252" y="28"/>
                  <a:pt x="252" y="28"/>
                  <a:pt x="252" y="28"/>
                </a:cubicBezTo>
                <a:cubicBezTo>
                  <a:pt x="253" y="28"/>
                  <a:pt x="253" y="28"/>
                  <a:pt x="253" y="28"/>
                </a:cubicBezTo>
                <a:cubicBezTo>
                  <a:pt x="252" y="28"/>
                  <a:pt x="252" y="28"/>
                  <a:pt x="252" y="28"/>
                </a:cubicBezTo>
                <a:cubicBezTo>
                  <a:pt x="253" y="30"/>
                  <a:pt x="255" y="29"/>
                  <a:pt x="255" y="31"/>
                </a:cubicBezTo>
                <a:cubicBezTo>
                  <a:pt x="255" y="32"/>
                  <a:pt x="255" y="33"/>
                  <a:pt x="255" y="33"/>
                </a:cubicBezTo>
                <a:cubicBezTo>
                  <a:pt x="255" y="33"/>
                  <a:pt x="255" y="34"/>
                  <a:pt x="255" y="35"/>
                </a:cubicBezTo>
                <a:cubicBezTo>
                  <a:pt x="254" y="35"/>
                  <a:pt x="253" y="35"/>
                  <a:pt x="252" y="35"/>
                </a:cubicBezTo>
                <a:cubicBezTo>
                  <a:pt x="252" y="36"/>
                  <a:pt x="251" y="35"/>
                  <a:pt x="251" y="35"/>
                </a:cubicBezTo>
                <a:cubicBezTo>
                  <a:pt x="252" y="37"/>
                  <a:pt x="252" y="37"/>
                  <a:pt x="252" y="37"/>
                </a:cubicBezTo>
                <a:cubicBezTo>
                  <a:pt x="253" y="36"/>
                  <a:pt x="253" y="36"/>
                  <a:pt x="253" y="36"/>
                </a:cubicBezTo>
                <a:cubicBezTo>
                  <a:pt x="253" y="36"/>
                  <a:pt x="254" y="37"/>
                  <a:pt x="254" y="37"/>
                </a:cubicBezTo>
                <a:cubicBezTo>
                  <a:pt x="255" y="37"/>
                  <a:pt x="255" y="37"/>
                  <a:pt x="255" y="37"/>
                </a:cubicBezTo>
                <a:cubicBezTo>
                  <a:pt x="255" y="37"/>
                  <a:pt x="255" y="38"/>
                  <a:pt x="256" y="38"/>
                </a:cubicBezTo>
                <a:cubicBezTo>
                  <a:pt x="256" y="38"/>
                  <a:pt x="256" y="38"/>
                  <a:pt x="256" y="38"/>
                </a:cubicBezTo>
                <a:cubicBezTo>
                  <a:pt x="257" y="38"/>
                  <a:pt x="257" y="39"/>
                  <a:pt x="257" y="39"/>
                </a:cubicBezTo>
                <a:cubicBezTo>
                  <a:pt x="256" y="39"/>
                  <a:pt x="256" y="39"/>
                  <a:pt x="256" y="39"/>
                </a:cubicBezTo>
                <a:cubicBezTo>
                  <a:pt x="257" y="40"/>
                  <a:pt x="257" y="39"/>
                  <a:pt x="257" y="39"/>
                </a:cubicBezTo>
                <a:cubicBezTo>
                  <a:pt x="259" y="40"/>
                  <a:pt x="259" y="41"/>
                  <a:pt x="260" y="42"/>
                </a:cubicBezTo>
                <a:cubicBezTo>
                  <a:pt x="260" y="43"/>
                  <a:pt x="260" y="43"/>
                  <a:pt x="260" y="43"/>
                </a:cubicBezTo>
                <a:cubicBezTo>
                  <a:pt x="259" y="44"/>
                  <a:pt x="258" y="42"/>
                  <a:pt x="257" y="44"/>
                </a:cubicBezTo>
                <a:cubicBezTo>
                  <a:pt x="257" y="45"/>
                  <a:pt x="256" y="46"/>
                  <a:pt x="255" y="47"/>
                </a:cubicBezTo>
                <a:cubicBezTo>
                  <a:pt x="255" y="48"/>
                  <a:pt x="254" y="49"/>
                  <a:pt x="254" y="50"/>
                </a:cubicBezTo>
                <a:cubicBezTo>
                  <a:pt x="254" y="50"/>
                  <a:pt x="254" y="50"/>
                  <a:pt x="254" y="50"/>
                </a:cubicBezTo>
                <a:cubicBezTo>
                  <a:pt x="254" y="51"/>
                  <a:pt x="253" y="53"/>
                  <a:pt x="254" y="54"/>
                </a:cubicBezTo>
                <a:cubicBezTo>
                  <a:pt x="254" y="55"/>
                  <a:pt x="254" y="55"/>
                  <a:pt x="254" y="55"/>
                </a:cubicBezTo>
                <a:cubicBezTo>
                  <a:pt x="253" y="55"/>
                  <a:pt x="251" y="52"/>
                  <a:pt x="250" y="54"/>
                </a:cubicBezTo>
                <a:cubicBezTo>
                  <a:pt x="248" y="54"/>
                  <a:pt x="249" y="56"/>
                  <a:pt x="249" y="57"/>
                </a:cubicBezTo>
                <a:cubicBezTo>
                  <a:pt x="248" y="55"/>
                  <a:pt x="248" y="55"/>
                  <a:pt x="248" y="55"/>
                </a:cubicBezTo>
                <a:cubicBezTo>
                  <a:pt x="247" y="55"/>
                  <a:pt x="246" y="56"/>
                  <a:pt x="247" y="57"/>
                </a:cubicBezTo>
                <a:cubicBezTo>
                  <a:pt x="246" y="56"/>
                  <a:pt x="246" y="57"/>
                  <a:pt x="245" y="57"/>
                </a:cubicBezTo>
                <a:cubicBezTo>
                  <a:pt x="244" y="58"/>
                  <a:pt x="246" y="60"/>
                  <a:pt x="246" y="62"/>
                </a:cubicBezTo>
                <a:cubicBezTo>
                  <a:pt x="246" y="63"/>
                  <a:pt x="246" y="64"/>
                  <a:pt x="247" y="65"/>
                </a:cubicBezTo>
                <a:cubicBezTo>
                  <a:pt x="248" y="65"/>
                  <a:pt x="248" y="65"/>
                  <a:pt x="248" y="65"/>
                </a:cubicBezTo>
                <a:cubicBezTo>
                  <a:pt x="248" y="64"/>
                  <a:pt x="247" y="64"/>
                  <a:pt x="248" y="64"/>
                </a:cubicBezTo>
                <a:cubicBezTo>
                  <a:pt x="248" y="64"/>
                  <a:pt x="248" y="64"/>
                  <a:pt x="249" y="64"/>
                </a:cubicBezTo>
                <a:cubicBezTo>
                  <a:pt x="248" y="66"/>
                  <a:pt x="248" y="66"/>
                  <a:pt x="249" y="68"/>
                </a:cubicBezTo>
                <a:cubicBezTo>
                  <a:pt x="250" y="67"/>
                  <a:pt x="250" y="67"/>
                  <a:pt x="250" y="67"/>
                </a:cubicBezTo>
                <a:cubicBezTo>
                  <a:pt x="250" y="68"/>
                  <a:pt x="251" y="68"/>
                  <a:pt x="251" y="69"/>
                </a:cubicBezTo>
                <a:cubicBezTo>
                  <a:pt x="250" y="69"/>
                  <a:pt x="250" y="69"/>
                  <a:pt x="250" y="68"/>
                </a:cubicBezTo>
                <a:cubicBezTo>
                  <a:pt x="249" y="69"/>
                  <a:pt x="249" y="69"/>
                  <a:pt x="249" y="69"/>
                </a:cubicBezTo>
                <a:cubicBezTo>
                  <a:pt x="249" y="71"/>
                  <a:pt x="250" y="73"/>
                  <a:pt x="251" y="74"/>
                </a:cubicBezTo>
                <a:cubicBezTo>
                  <a:pt x="251" y="75"/>
                  <a:pt x="250" y="75"/>
                  <a:pt x="249" y="76"/>
                </a:cubicBezTo>
                <a:cubicBezTo>
                  <a:pt x="250" y="77"/>
                  <a:pt x="249" y="78"/>
                  <a:pt x="250" y="79"/>
                </a:cubicBezTo>
                <a:cubicBezTo>
                  <a:pt x="249" y="80"/>
                  <a:pt x="249" y="80"/>
                  <a:pt x="249" y="80"/>
                </a:cubicBezTo>
                <a:cubicBezTo>
                  <a:pt x="249" y="82"/>
                  <a:pt x="250" y="83"/>
                  <a:pt x="249" y="84"/>
                </a:cubicBezTo>
                <a:cubicBezTo>
                  <a:pt x="249" y="85"/>
                  <a:pt x="248" y="85"/>
                  <a:pt x="249" y="86"/>
                </a:cubicBezTo>
                <a:cubicBezTo>
                  <a:pt x="246" y="85"/>
                  <a:pt x="248" y="82"/>
                  <a:pt x="245" y="81"/>
                </a:cubicBezTo>
                <a:cubicBezTo>
                  <a:pt x="243" y="77"/>
                  <a:pt x="240" y="74"/>
                  <a:pt x="240" y="70"/>
                </a:cubicBezTo>
                <a:cubicBezTo>
                  <a:pt x="240" y="69"/>
                  <a:pt x="241" y="67"/>
                  <a:pt x="240" y="66"/>
                </a:cubicBezTo>
                <a:cubicBezTo>
                  <a:pt x="240" y="66"/>
                  <a:pt x="240" y="66"/>
                  <a:pt x="240" y="66"/>
                </a:cubicBezTo>
                <a:cubicBezTo>
                  <a:pt x="240" y="66"/>
                  <a:pt x="240" y="66"/>
                  <a:pt x="240" y="66"/>
                </a:cubicBezTo>
                <a:cubicBezTo>
                  <a:pt x="240" y="66"/>
                  <a:pt x="240" y="66"/>
                  <a:pt x="240" y="66"/>
                </a:cubicBezTo>
                <a:cubicBezTo>
                  <a:pt x="241" y="65"/>
                  <a:pt x="243" y="64"/>
                  <a:pt x="242" y="62"/>
                </a:cubicBezTo>
                <a:cubicBezTo>
                  <a:pt x="242" y="61"/>
                  <a:pt x="242" y="60"/>
                  <a:pt x="242" y="59"/>
                </a:cubicBezTo>
                <a:cubicBezTo>
                  <a:pt x="243" y="58"/>
                  <a:pt x="241" y="55"/>
                  <a:pt x="244" y="54"/>
                </a:cubicBezTo>
                <a:cubicBezTo>
                  <a:pt x="243" y="54"/>
                  <a:pt x="243" y="54"/>
                  <a:pt x="243" y="54"/>
                </a:cubicBezTo>
                <a:cubicBezTo>
                  <a:pt x="243" y="52"/>
                  <a:pt x="243" y="52"/>
                  <a:pt x="242" y="50"/>
                </a:cubicBezTo>
                <a:cubicBezTo>
                  <a:pt x="242" y="50"/>
                  <a:pt x="241" y="50"/>
                  <a:pt x="242" y="49"/>
                </a:cubicBezTo>
                <a:cubicBezTo>
                  <a:pt x="242" y="49"/>
                  <a:pt x="243" y="49"/>
                  <a:pt x="242" y="48"/>
                </a:cubicBezTo>
                <a:cubicBezTo>
                  <a:pt x="242" y="48"/>
                  <a:pt x="241" y="47"/>
                  <a:pt x="240" y="48"/>
                </a:cubicBezTo>
                <a:cubicBezTo>
                  <a:pt x="239" y="49"/>
                  <a:pt x="241" y="51"/>
                  <a:pt x="241" y="52"/>
                </a:cubicBezTo>
                <a:cubicBezTo>
                  <a:pt x="239" y="52"/>
                  <a:pt x="240" y="55"/>
                  <a:pt x="239" y="56"/>
                </a:cubicBezTo>
                <a:cubicBezTo>
                  <a:pt x="239" y="55"/>
                  <a:pt x="239" y="55"/>
                  <a:pt x="239" y="55"/>
                </a:cubicBezTo>
                <a:cubicBezTo>
                  <a:pt x="239" y="55"/>
                  <a:pt x="239" y="55"/>
                  <a:pt x="239" y="55"/>
                </a:cubicBezTo>
                <a:cubicBezTo>
                  <a:pt x="237" y="55"/>
                  <a:pt x="238" y="53"/>
                  <a:pt x="237" y="52"/>
                </a:cubicBezTo>
                <a:cubicBezTo>
                  <a:pt x="237" y="52"/>
                  <a:pt x="237" y="52"/>
                  <a:pt x="237" y="53"/>
                </a:cubicBezTo>
                <a:cubicBezTo>
                  <a:pt x="236" y="52"/>
                  <a:pt x="235" y="54"/>
                  <a:pt x="234" y="53"/>
                </a:cubicBezTo>
                <a:cubicBezTo>
                  <a:pt x="233" y="54"/>
                  <a:pt x="232" y="55"/>
                  <a:pt x="233" y="55"/>
                </a:cubicBezTo>
                <a:cubicBezTo>
                  <a:pt x="233" y="57"/>
                  <a:pt x="233" y="58"/>
                  <a:pt x="233" y="60"/>
                </a:cubicBezTo>
                <a:cubicBezTo>
                  <a:pt x="232" y="61"/>
                  <a:pt x="233" y="62"/>
                  <a:pt x="234" y="62"/>
                </a:cubicBezTo>
                <a:cubicBezTo>
                  <a:pt x="234" y="63"/>
                  <a:pt x="232" y="62"/>
                  <a:pt x="232" y="63"/>
                </a:cubicBezTo>
                <a:cubicBezTo>
                  <a:pt x="231" y="63"/>
                  <a:pt x="230" y="65"/>
                  <a:pt x="230" y="63"/>
                </a:cubicBezTo>
                <a:cubicBezTo>
                  <a:pt x="231" y="63"/>
                  <a:pt x="231" y="63"/>
                  <a:pt x="231" y="63"/>
                </a:cubicBezTo>
                <a:cubicBezTo>
                  <a:pt x="230" y="62"/>
                  <a:pt x="228" y="62"/>
                  <a:pt x="226" y="62"/>
                </a:cubicBezTo>
                <a:cubicBezTo>
                  <a:pt x="226" y="63"/>
                  <a:pt x="226" y="63"/>
                  <a:pt x="226" y="63"/>
                </a:cubicBezTo>
                <a:cubicBezTo>
                  <a:pt x="226" y="64"/>
                  <a:pt x="226" y="64"/>
                  <a:pt x="226" y="64"/>
                </a:cubicBezTo>
                <a:cubicBezTo>
                  <a:pt x="225" y="65"/>
                  <a:pt x="222" y="63"/>
                  <a:pt x="223" y="65"/>
                </a:cubicBezTo>
                <a:cubicBezTo>
                  <a:pt x="222" y="65"/>
                  <a:pt x="222" y="65"/>
                  <a:pt x="222" y="65"/>
                </a:cubicBezTo>
                <a:cubicBezTo>
                  <a:pt x="221" y="64"/>
                  <a:pt x="220" y="65"/>
                  <a:pt x="219" y="66"/>
                </a:cubicBezTo>
                <a:cubicBezTo>
                  <a:pt x="219" y="65"/>
                  <a:pt x="219" y="65"/>
                  <a:pt x="219" y="65"/>
                </a:cubicBezTo>
                <a:cubicBezTo>
                  <a:pt x="216" y="66"/>
                  <a:pt x="219" y="68"/>
                  <a:pt x="217" y="69"/>
                </a:cubicBezTo>
                <a:cubicBezTo>
                  <a:pt x="217" y="71"/>
                  <a:pt x="216" y="73"/>
                  <a:pt x="215" y="74"/>
                </a:cubicBezTo>
                <a:cubicBezTo>
                  <a:pt x="216" y="77"/>
                  <a:pt x="214" y="78"/>
                  <a:pt x="213" y="81"/>
                </a:cubicBezTo>
                <a:cubicBezTo>
                  <a:pt x="214" y="81"/>
                  <a:pt x="215" y="81"/>
                  <a:pt x="216" y="81"/>
                </a:cubicBezTo>
                <a:cubicBezTo>
                  <a:pt x="217" y="83"/>
                  <a:pt x="217" y="83"/>
                  <a:pt x="217" y="83"/>
                </a:cubicBezTo>
                <a:cubicBezTo>
                  <a:pt x="217" y="83"/>
                  <a:pt x="217" y="83"/>
                  <a:pt x="218" y="82"/>
                </a:cubicBezTo>
                <a:cubicBezTo>
                  <a:pt x="218" y="83"/>
                  <a:pt x="218" y="83"/>
                  <a:pt x="218" y="83"/>
                </a:cubicBezTo>
                <a:cubicBezTo>
                  <a:pt x="219" y="84"/>
                  <a:pt x="219" y="83"/>
                  <a:pt x="219" y="83"/>
                </a:cubicBezTo>
                <a:cubicBezTo>
                  <a:pt x="219" y="82"/>
                  <a:pt x="220" y="82"/>
                  <a:pt x="219" y="81"/>
                </a:cubicBezTo>
                <a:cubicBezTo>
                  <a:pt x="220" y="82"/>
                  <a:pt x="221" y="81"/>
                  <a:pt x="222" y="82"/>
                </a:cubicBezTo>
                <a:cubicBezTo>
                  <a:pt x="222" y="82"/>
                  <a:pt x="223" y="83"/>
                  <a:pt x="224" y="84"/>
                </a:cubicBezTo>
                <a:cubicBezTo>
                  <a:pt x="224" y="84"/>
                  <a:pt x="224" y="84"/>
                  <a:pt x="224" y="84"/>
                </a:cubicBezTo>
                <a:cubicBezTo>
                  <a:pt x="224" y="85"/>
                  <a:pt x="225" y="85"/>
                  <a:pt x="224" y="85"/>
                </a:cubicBezTo>
                <a:cubicBezTo>
                  <a:pt x="224" y="86"/>
                  <a:pt x="224" y="86"/>
                  <a:pt x="224" y="86"/>
                </a:cubicBezTo>
                <a:cubicBezTo>
                  <a:pt x="226" y="88"/>
                  <a:pt x="225" y="92"/>
                  <a:pt x="227" y="94"/>
                </a:cubicBezTo>
                <a:cubicBezTo>
                  <a:pt x="228" y="97"/>
                  <a:pt x="226" y="99"/>
                  <a:pt x="226" y="102"/>
                </a:cubicBezTo>
                <a:cubicBezTo>
                  <a:pt x="226" y="102"/>
                  <a:pt x="226" y="102"/>
                  <a:pt x="226" y="102"/>
                </a:cubicBezTo>
                <a:cubicBezTo>
                  <a:pt x="224" y="105"/>
                  <a:pt x="224" y="109"/>
                  <a:pt x="221" y="111"/>
                </a:cubicBezTo>
                <a:cubicBezTo>
                  <a:pt x="219" y="110"/>
                  <a:pt x="219" y="110"/>
                  <a:pt x="219" y="110"/>
                </a:cubicBezTo>
                <a:cubicBezTo>
                  <a:pt x="219" y="111"/>
                  <a:pt x="215" y="113"/>
                  <a:pt x="217" y="115"/>
                </a:cubicBezTo>
                <a:cubicBezTo>
                  <a:pt x="216" y="117"/>
                  <a:pt x="214" y="117"/>
                  <a:pt x="215" y="119"/>
                </a:cubicBezTo>
                <a:cubicBezTo>
                  <a:pt x="217" y="121"/>
                  <a:pt x="220" y="124"/>
                  <a:pt x="220" y="127"/>
                </a:cubicBezTo>
                <a:cubicBezTo>
                  <a:pt x="219" y="127"/>
                  <a:pt x="219" y="128"/>
                  <a:pt x="219" y="128"/>
                </a:cubicBezTo>
                <a:cubicBezTo>
                  <a:pt x="218" y="128"/>
                  <a:pt x="217" y="128"/>
                  <a:pt x="216" y="129"/>
                </a:cubicBezTo>
                <a:cubicBezTo>
                  <a:pt x="214" y="128"/>
                  <a:pt x="217" y="126"/>
                  <a:pt x="214" y="125"/>
                </a:cubicBezTo>
                <a:cubicBezTo>
                  <a:pt x="215" y="124"/>
                  <a:pt x="215" y="124"/>
                  <a:pt x="215" y="124"/>
                </a:cubicBezTo>
                <a:cubicBezTo>
                  <a:pt x="215" y="124"/>
                  <a:pt x="214" y="123"/>
                  <a:pt x="214" y="122"/>
                </a:cubicBezTo>
                <a:cubicBezTo>
                  <a:pt x="212" y="123"/>
                  <a:pt x="212" y="123"/>
                  <a:pt x="212" y="123"/>
                </a:cubicBezTo>
                <a:cubicBezTo>
                  <a:pt x="212" y="122"/>
                  <a:pt x="212" y="122"/>
                  <a:pt x="212" y="121"/>
                </a:cubicBezTo>
                <a:cubicBezTo>
                  <a:pt x="212" y="121"/>
                  <a:pt x="212" y="121"/>
                  <a:pt x="212" y="121"/>
                </a:cubicBezTo>
                <a:cubicBezTo>
                  <a:pt x="211" y="121"/>
                  <a:pt x="212" y="120"/>
                  <a:pt x="212" y="119"/>
                </a:cubicBezTo>
                <a:cubicBezTo>
                  <a:pt x="211" y="119"/>
                  <a:pt x="210" y="119"/>
                  <a:pt x="210" y="118"/>
                </a:cubicBezTo>
                <a:cubicBezTo>
                  <a:pt x="210" y="119"/>
                  <a:pt x="209" y="119"/>
                  <a:pt x="208" y="119"/>
                </a:cubicBezTo>
                <a:cubicBezTo>
                  <a:pt x="206" y="121"/>
                  <a:pt x="206" y="121"/>
                  <a:pt x="206" y="121"/>
                </a:cubicBezTo>
                <a:cubicBezTo>
                  <a:pt x="206" y="121"/>
                  <a:pt x="206" y="121"/>
                  <a:pt x="206" y="121"/>
                </a:cubicBezTo>
                <a:cubicBezTo>
                  <a:pt x="207" y="120"/>
                  <a:pt x="207" y="120"/>
                  <a:pt x="207" y="120"/>
                </a:cubicBezTo>
                <a:cubicBezTo>
                  <a:pt x="206" y="120"/>
                  <a:pt x="206" y="119"/>
                  <a:pt x="206" y="118"/>
                </a:cubicBezTo>
                <a:cubicBezTo>
                  <a:pt x="207" y="117"/>
                  <a:pt x="207" y="117"/>
                  <a:pt x="207" y="117"/>
                </a:cubicBezTo>
                <a:cubicBezTo>
                  <a:pt x="206" y="117"/>
                  <a:pt x="205" y="115"/>
                  <a:pt x="204" y="117"/>
                </a:cubicBezTo>
                <a:cubicBezTo>
                  <a:pt x="204" y="118"/>
                  <a:pt x="202" y="119"/>
                  <a:pt x="202" y="121"/>
                </a:cubicBezTo>
                <a:cubicBezTo>
                  <a:pt x="202" y="120"/>
                  <a:pt x="201" y="121"/>
                  <a:pt x="201" y="120"/>
                </a:cubicBezTo>
                <a:cubicBezTo>
                  <a:pt x="200" y="121"/>
                  <a:pt x="200" y="123"/>
                  <a:pt x="201" y="123"/>
                </a:cubicBezTo>
                <a:cubicBezTo>
                  <a:pt x="202" y="124"/>
                  <a:pt x="202" y="123"/>
                  <a:pt x="202" y="124"/>
                </a:cubicBezTo>
                <a:cubicBezTo>
                  <a:pt x="202" y="124"/>
                  <a:pt x="203" y="124"/>
                  <a:pt x="203" y="125"/>
                </a:cubicBezTo>
                <a:cubicBezTo>
                  <a:pt x="205" y="125"/>
                  <a:pt x="205" y="122"/>
                  <a:pt x="207" y="124"/>
                </a:cubicBezTo>
                <a:cubicBezTo>
                  <a:pt x="209" y="124"/>
                  <a:pt x="209" y="124"/>
                  <a:pt x="209" y="124"/>
                </a:cubicBezTo>
                <a:cubicBezTo>
                  <a:pt x="209" y="124"/>
                  <a:pt x="209" y="124"/>
                  <a:pt x="208" y="125"/>
                </a:cubicBezTo>
                <a:cubicBezTo>
                  <a:pt x="209" y="125"/>
                  <a:pt x="209" y="125"/>
                  <a:pt x="209" y="125"/>
                </a:cubicBezTo>
                <a:cubicBezTo>
                  <a:pt x="208" y="125"/>
                  <a:pt x="208" y="125"/>
                  <a:pt x="208" y="125"/>
                </a:cubicBezTo>
                <a:cubicBezTo>
                  <a:pt x="208" y="124"/>
                  <a:pt x="207" y="125"/>
                  <a:pt x="207" y="125"/>
                </a:cubicBezTo>
                <a:cubicBezTo>
                  <a:pt x="205" y="127"/>
                  <a:pt x="205" y="127"/>
                  <a:pt x="205" y="127"/>
                </a:cubicBezTo>
                <a:cubicBezTo>
                  <a:pt x="205" y="127"/>
                  <a:pt x="205" y="127"/>
                  <a:pt x="205" y="127"/>
                </a:cubicBezTo>
                <a:cubicBezTo>
                  <a:pt x="204" y="128"/>
                  <a:pt x="204" y="128"/>
                  <a:pt x="204" y="128"/>
                </a:cubicBezTo>
                <a:cubicBezTo>
                  <a:pt x="205" y="128"/>
                  <a:pt x="204" y="129"/>
                  <a:pt x="204" y="129"/>
                </a:cubicBezTo>
                <a:cubicBezTo>
                  <a:pt x="206" y="130"/>
                  <a:pt x="207" y="132"/>
                  <a:pt x="208" y="134"/>
                </a:cubicBezTo>
                <a:cubicBezTo>
                  <a:pt x="209" y="134"/>
                  <a:pt x="209" y="134"/>
                  <a:pt x="210" y="135"/>
                </a:cubicBezTo>
                <a:cubicBezTo>
                  <a:pt x="208" y="136"/>
                  <a:pt x="208" y="136"/>
                  <a:pt x="208" y="136"/>
                </a:cubicBezTo>
                <a:cubicBezTo>
                  <a:pt x="209" y="136"/>
                  <a:pt x="210" y="136"/>
                  <a:pt x="210" y="137"/>
                </a:cubicBezTo>
                <a:cubicBezTo>
                  <a:pt x="208" y="138"/>
                  <a:pt x="208" y="138"/>
                  <a:pt x="208" y="138"/>
                </a:cubicBezTo>
                <a:cubicBezTo>
                  <a:pt x="209" y="140"/>
                  <a:pt x="210" y="138"/>
                  <a:pt x="210" y="139"/>
                </a:cubicBezTo>
                <a:cubicBezTo>
                  <a:pt x="210" y="139"/>
                  <a:pt x="210" y="139"/>
                  <a:pt x="210" y="140"/>
                </a:cubicBezTo>
                <a:cubicBezTo>
                  <a:pt x="210" y="140"/>
                  <a:pt x="210" y="140"/>
                  <a:pt x="211" y="140"/>
                </a:cubicBezTo>
                <a:cubicBezTo>
                  <a:pt x="210" y="140"/>
                  <a:pt x="210" y="140"/>
                  <a:pt x="210" y="141"/>
                </a:cubicBezTo>
                <a:cubicBezTo>
                  <a:pt x="210" y="142"/>
                  <a:pt x="210" y="142"/>
                  <a:pt x="210" y="142"/>
                </a:cubicBezTo>
                <a:cubicBezTo>
                  <a:pt x="210" y="142"/>
                  <a:pt x="210" y="143"/>
                  <a:pt x="209" y="143"/>
                </a:cubicBezTo>
                <a:cubicBezTo>
                  <a:pt x="210" y="144"/>
                  <a:pt x="209" y="144"/>
                  <a:pt x="208" y="145"/>
                </a:cubicBezTo>
                <a:cubicBezTo>
                  <a:pt x="208" y="145"/>
                  <a:pt x="208" y="145"/>
                  <a:pt x="208" y="145"/>
                </a:cubicBezTo>
                <a:cubicBezTo>
                  <a:pt x="209" y="146"/>
                  <a:pt x="207" y="147"/>
                  <a:pt x="208" y="148"/>
                </a:cubicBezTo>
                <a:cubicBezTo>
                  <a:pt x="208" y="147"/>
                  <a:pt x="208" y="147"/>
                  <a:pt x="208" y="147"/>
                </a:cubicBezTo>
                <a:cubicBezTo>
                  <a:pt x="207" y="148"/>
                  <a:pt x="207" y="149"/>
                  <a:pt x="206" y="150"/>
                </a:cubicBezTo>
                <a:cubicBezTo>
                  <a:pt x="206" y="150"/>
                  <a:pt x="206" y="150"/>
                  <a:pt x="206" y="150"/>
                </a:cubicBezTo>
                <a:cubicBezTo>
                  <a:pt x="205" y="150"/>
                  <a:pt x="204" y="152"/>
                  <a:pt x="203" y="152"/>
                </a:cubicBezTo>
                <a:cubicBezTo>
                  <a:pt x="202" y="152"/>
                  <a:pt x="201" y="153"/>
                  <a:pt x="201" y="153"/>
                </a:cubicBezTo>
                <a:cubicBezTo>
                  <a:pt x="200" y="152"/>
                  <a:pt x="200" y="152"/>
                  <a:pt x="200" y="152"/>
                </a:cubicBezTo>
                <a:cubicBezTo>
                  <a:pt x="199" y="154"/>
                  <a:pt x="197" y="154"/>
                  <a:pt x="196" y="155"/>
                </a:cubicBezTo>
                <a:cubicBezTo>
                  <a:pt x="196" y="155"/>
                  <a:pt x="196" y="155"/>
                  <a:pt x="196" y="155"/>
                </a:cubicBezTo>
                <a:cubicBezTo>
                  <a:pt x="194" y="155"/>
                  <a:pt x="195" y="156"/>
                  <a:pt x="195" y="157"/>
                </a:cubicBezTo>
                <a:cubicBezTo>
                  <a:pt x="195" y="157"/>
                  <a:pt x="195" y="156"/>
                  <a:pt x="194" y="156"/>
                </a:cubicBezTo>
                <a:cubicBezTo>
                  <a:pt x="194" y="155"/>
                  <a:pt x="194" y="155"/>
                  <a:pt x="194" y="155"/>
                </a:cubicBezTo>
                <a:cubicBezTo>
                  <a:pt x="194" y="155"/>
                  <a:pt x="193" y="155"/>
                  <a:pt x="193" y="154"/>
                </a:cubicBezTo>
                <a:cubicBezTo>
                  <a:pt x="191" y="155"/>
                  <a:pt x="189" y="155"/>
                  <a:pt x="189" y="157"/>
                </a:cubicBezTo>
                <a:cubicBezTo>
                  <a:pt x="188" y="158"/>
                  <a:pt x="188" y="159"/>
                  <a:pt x="188" y="160"/>
                </a:cubicBezTo>
                <a:cubicBezTo>
                  <a:pt x="189" y="161"/>
                  <a:pt x="191" y="163"/>
                  <a:pt x="193" y="164"/>
                </a:cubicBezTo>
                <a:cubicBezTo>
                  <a:pt x="194" y="166"/>
                  <a:pt x="195" y="169"/>
                  <a:pt x="195" y="171"/>
                </a:cubicBezTo>
                <a:cubicBezTo>
                  <a:pt x="194" y="173"/>
                  <a:pt x="192" y="173"/>
                  <a:pt x="191" y="174"/>
                </a:cubicBezTo>
                <a:cubicBezTo>
                  <a:pt x="191" y="175"/>
                  <a:pt x="190" y="175"/>
                  <a:pt x="189" y="176"/>
                </a:cubicBezTo>
                <a:cubicBezTo>
                  <a:pt x="188" y="175"/>
                  <a:pt x="190" y="173"/>
                  <a:pt x="187" y="173"/>
                </a:cubicBezTo>
                <a:cubicBezTo>
                  <a:pt x="186" y="173"/>
                  <a:pt x="186" y="173"/>
                  <a:pt x="186" y="173"/>
                </a:cubicBezTo>
                <a:cubicBezTo>
                  <a:pt x="187" y="173"/>
                  <a:pt x="187" y="173"/>
                  <a:pt x="187" y="173"/>
                </a:cubicBezTo>
                <a:cubicBezTo>
                  <a:pt x="186" y="172"/>
                  <a:pt x="186" y="172"/>
                  <a:pt x="186" y="172"/>
                </a:cubicBezTo>
                <a:cubicBezTo>
                  <a:pt x="186" y="173"/>
                  <a:pt x="186" y="173"/>
                  <a:pt x="186" y="173"/>
                </a:cubicBezTo>
                <a:cubicBezTo>
                  <a:pt x="186" y="171"/>
                  <a:pt x="184" y="171"/>
                  <a:pt x="183" y="170"/>
                </a:cubicBezTo>
                <a:cubicBezTo>
                  <a:pt x="183" y="170"/>
                  <a:pt x="182" y="170"/>
                  <a:pt x="182" y="170"/>
                </a:cubicBezTo>
                <a:cubicBezTo>
                  <a:pt x="182" y="169"/>
                  <a:pt x="182" y="169"/>
                  <a:pt x="181" y="168"/>
                </a:cubicBezTo>
                <a:cubicBezTo>
                  <a:pt x="180" y="169"/>
                  <a:pt x="180" y="169"/>
                  <a:pt x="180" y="169"/>
                </a:cubicBezTo>
                <a:cubicBezTo>
                  <a:pt x="181" y="170"/>
                  <a:pt x="179" y="172"/>
                  <a:pt x="179" y="174"/>
                </a:cubicBezTo>
                <a:cubicBezTo>
                  <a:pt x="179" y="174"/>
                  <a:pt x="180" y="175"/>
                  <a:pt x="180" y="176"/>
                </a:cubicBezTo>
                <a:cubicBezTo>
                  <a:pt x="181" y="176"/>
                  <a:pt x="181" y="176"/>
                  <a:pt x="181" y="176"/>
                </a:cubicBezTo>
                <a:cubicBezTo>
                  <a:pt x="181" y="177"/>
                  <a:pt x="182" y="177"/>
                  <a:pt x="181" y="178"/>
                </a:cubicBezTo>
                <a:cubicBezTo>
                  <a:pt x="182" y="179"/>
                  <a:pt x="183" y="179"/>
                  <a:pt x="183" y="180"/>
                </a:cubicBezTo>
                <a:cubicBezTo>
                  <a:pt x="183" y="180"/>
                  <a:pt x="184" y="180"/>
                  <a:pt x="184" y="181"/>
                </a:cubicBezTo>
                <a:cubicBezTo>
                  <a:pt x="185" y="180"/>
                  <a:pt x="185" y="180"/>
                  <a:pt x="185" y="180"/>
                </a:cubicBezTo>
                <a:cubicBezTo>
                  <a:pt x="188" y="182"/>
                  <a:pt x="185" y="185"/>
                  <a:pt x="187" y="186"/>
                </a:cubicBezTo>
                <a:cubicBezTo>
                  <a:pt x="188" y="188"/>
                  <a:pt x="188" y="188"/>
                  <a:pt x="188" y="188"/>
                </a:cubicBezTo>
                <a:cubicBezTo>
                  <a:pt x="186" y="188"/>
                  <a:pt x="184" y="187"/>
                  <a:pt x="183" y="186"/>
                </a:cubicBezTo>
                <a:cubicBezTo>
                  <a:pt x="184" y="185"/>
                  <a:pt x="183" y="184"/>
                  <a:pt x="182" y="184"/>
                </a:cubicBezTo>
                <a:cubicBezTo>
                  <a:pt x="183" y="181"/>
                  <a:pt x="181" y="179"/>
                  <a:pt x="179" y="177"/>
                </a:cubicBezTo>
                <a:cubicBezTo>
                  <a:pt x="178" y="177"/>
                  <a:pt x="178" y="177"/>
                  <a:pt x="178" y="177"/>
                </a:cubicBezTo>
                <a:cubicBezTo>
                  <a:pt x="178" y="175"/>
                  <a:pt x="180" y="175"/>
                  <a:pt x="178" y="173"/>
                </a:cubicBezTo>
                <a:cubicBezTo>
                  <a:pt x="179" y="173"/>
                  <a:pt x="179" y="173"/>
                  <a:pt x="179" y="172"/>
                </a:cubicBezTo>
                <a:cubicBezTo>
                  <a:pt x="180" y="171"/>
                  <a:pt x="178" y="170"/>
                  <a:pt x="178" y="168"/>
                </a:cubicBezTo>
                <a:cubicBezTo>
                  <a:pt x="176" y="167"/>
                  <a:pt x="178" y="163"/>
                  <a:pt x="175" y="162"/>
                </a:cubicBezTo>
                <a:cubicBezTo>
                  <a:pt x="175" y="164"/>
                  <a:pt x="174" y="164"/>
                  <a:pt x="173" y="164"/>
                </a:cubicBezTo>
                <a:cubicBezTo>
                  <a:pt x="172" y="164"/>
                  <a:pt x="172" y="165"/>
                  <a:pt x="171" y="164"/>
                </a:cubicBezTo>
                <a:cubicBezTo>
                  <a:pt x="172" y="163"/>
                  <a:pt x="171" y="161"/>
                  <a:pt x="171" y="160"/>
                </a:cubicBezTo>
                <a:cubicBezTo>
                  <a:pt x="170" y="159"/>
                  <a:pt x="170" y="159"/>
                  <a:pt x="170" y="159"/>
                </a:cubicBezTo>
                <a:cubicBezTo>
                  <a:pt x="170" y="158"/>
                  <a:pt x="170" y="158"/>
                  <a:pt x="170" y="158"/>
                </a:cubicBezTo>
                <a:cubicBezTo>
                  <a:pt x="168" y="157"/>
                  <a:pt x="167" y="156"/>
                  <a:pt x="167" y="154"/>
                </a:cubicBezTo>
                <a:cubicBezTo>
                  <a:pt x="167" y="153"/>
                  <a:pt x="165" y="153"/>
                  <a:pt x="165" y="153"/>
                </a:cubicBezTo>
                <a:cubicBezTo>
                  <a:pt x="164" y="153"/>
                  <a:pt x="164" y="153"/>
                  <a:pt x="164" y="153"/>
                </a:cubicBezTo>
                <a:cubicBezTo>
                  <a:pt x="165" y="154"/>
                  <a:pt x="165" y="154"/>
                  <a:pt x="165" y="154"/>
                </a:cubicBezTo>
                <a:cubicBezTo>
                  <a:pt x="166" y="154"/>
                  <a:pt x="165" y="154"/>
                  <a:pt x="165" y="154"/>
                </a:cubicBezTo>
                <a:cubicBezTo>
                  <a:pt x="164" y="155"/>
                  <a:pt x="163" y="155"/>
                  <a:pt x="162" y="155"/>
                </a:cubicBezTo>
                <a:cubicBezTo>
                  <a:pt x="161" y="155"/>
                  <a:pt x="161" y="155"/>
                  <a:pt x="161" y="155"/>
                </a:cubicBezTo>
                <a:cubicBezTo>
                  <a:pt x="161" y="154"/>
                  <a:pt x="161" y="154"/>
                  <a:pt x="161" y="154"/>
                </a:cubicBezTo>
                <a:cubicBezTo>
                  <a:pt x="160" y="156"/>
                  <a:pt x="158" y="155"/>
                  <a:pt x="159" y="157"/>
                </a:cubicBezTo>
                <a:cubicBezTo>
                  <a:pt x="158" y="158"/>
                  <a:pt x="158" y="158"/>
                  <a:pt x="157" y="158"/>
                </a:cubicBezTo>
                <a:cubicBezTo>
                  <a:pt x="157" y="158"/>
                  <a:pt x="157" y="158"/>
                  <a:pt x="157" y="158"/>
                </a:cubicBezTo>
                <a:cubicBezTo>
                  <a:pt x="156" y="160"/>
                  <a:pt x="155" y="161"/>
                  <a:pt x="153" y="162"/>
                </a:cubicBezTo>
                <a:cubicBezTo>
                  <a:pt x="154" y="164"/>
                  <a:pt x="151" y="163"/>
                  <a:pt x="151" y="165"/>
                </a:cubicBezTo>
                <a:cubicBezTo>
                  <a:pt x="150" y="165"/>
                  <a:pt x="150" y="165"/>
                  <a:pt x="150" y="165"/>
                </a:cubicBezTo>
                <a:cubicBezTo>
                  <a:pt x="151" y="167"/>
                  <a:pt x="149" y="168"/>
                  <a:pt x="150" y="169"/>
                </a:cubicBezTo>
                <a:cubicBezTo>
                  <a:pt x="150" y="171"/>
                  <a:pt x="149" y="172"/>
                  <a:pt x="150" y="174"/>
                </a:cubicBezTo>
                <a:cubicBezTo>
                  <a:pt x="149" y="173"/>
                  <a:pt x="149" y="174"/>
                  <a:pt x="148" y="175"/>
                </a:cubicBezTo>
                <a:cubicBezTo>
                  <a:pt x="148" y="176"/>
                  <a:pt x="148" y="176"/>
                  <a:pt x="148" y="176"/>
                </a:cubicBezTo>
                <a:cubicBezTo>
                  <a:pt x="147" y="175"/>
                  <a:pt x="147" y="178"/>
                  <a:pt x="146" y="177"/>
                </a:cubicBezTo>
                <a:cubicBezTo>
                  <a:pt x="144" y="175"/>
                  <a:pt x="144" y="172"/>
                  <a:pt x="142" y="170"/>
                </a:cubicBezTo>
                <a:cubicBezTo>
                  <a:pt x="142" y="167"/>
                  <a:pt x="139" y="165"/>
                  <a:pt x="139" y="162"/>
                </a:cubicBezTo>
                <a:cubicBezTo>
                  <a:pt x="138" y="161"/>
                  <a:pt x="139" y="160"/>
                  <a:pt x="138" y="159"/>
                </a:cubicBezTo>
                <a:cubicBezTo>
                  <a:pt x="138" y="158"/>
                  <a:pt x="138" y="157"/>
                  <a:pt x="137" y="156"/>
                </a:cubicBezTo>
                <a:cubicBezTo>
                  <a:pt x="138" y="155"/>
                  <a:pt x="138" y="154"/>
                  <a:pt x="137" y="154"/>
                </a:cubicBezTo>
                <a:cubicBezTo>
                  <a:pt x="137" y="154"/>
                  <a:pt x="137" y="154"/>
                  <a:pt x="137" y="154"/>
                </a:cubicBezTo>
                <a:cubicBezTo>
                  <a:pt x="137" y="155"/>
                  <a:pt x="136" y="156"/>
                  <a:pt x="135" y="157"/>
                </a:cubicBezTo>
                <a:cubicBezTo>
                  <a:pt x="134" y="157"/>
                  <a:pt x="133" y="155"/>
                  <a:pt x="132" y="154"/>
                </a:cubicBezTo>
                <a:cubicBezTo>
                  <a:pt x="132" y="155"/>
                  <a:pt x="133" y="154"/>
                  <a:pt x="134" y="154"/>
                </a:cubicBezTo>
                <a:cubicBezTo>
                  <a:pt x="134" y="154"/>
                  <a:pt x="134" y="153"/>
                  <a:pt x="134" y="153"/>
                </a:cubicBezTo>
                <a:cubicBezTo>
                  <a:pt x="133" y="153"/>
                  <a:pt x="132" y="153"/>
                  <a:pt x="131" y="153"/>
                </a:cubicBezTo>
                <a:cubicBezTo>
                  <a:pt x="131" y="151"/>
                  <a:pt x="128" y="152"/>
                  <a:pt x="128" y="150"/>
                </a:cubicBezTo>
                <a:cubicBezTo>
                  <a:pt x="127" y="148"/>
                  <a:pt x="124" y="149"/>
                  <a:pt x="123" y="149"/>
                </a:cubicBezTo>
                <a:cubicBezTo>
                  <a:pt x="120" y="150"/>
                  <a:pt x="116" y="149"/>
                  <a:pt x="113" y="148"/>
                </a:cubicBezTo>
                <a:cubicBezTo>
                  <a:pt x="113" y="148"/>
                  <a:pt x="113" y="146"/>
                  <a:pt x="112" y="146"/>
                </a:cubicBezTo>
                <a:cubicBezTo>
                  <a:pt x="109" y="147"/>
                  <a:pt x="109" y="147"/>
                  <a:pt x="109" y="147"/>
                </a:cubicBezTo>
                <a:cubicBezTo>
                  <a:pt x="107" y="147"/>
                  <a:pt x="106" y="145"/>
                  <a:pt x="104" y="145"/>
                </a:cubicBezTo>
                <a:cubicBezTo>
                  <a:pt x="103" y="144"/>
                  <a:pt x="103" y="142"/>
                  <a:pt x="101" y="141"/>
                </a:cubicBezTo>
                <a:cubicBezTo>
                  <a:pt x="101" y="142"/>
                  <a:pt x="100" y="142"/>
                  <a:pt x="100" y="141"/>
                </a:cubicBezTo>
                <a:cubicBezTo>
                  <a:pt x="100" y="141"/>
                  <a:pt x="100" y="141"/>
                  <a:pt x="100" y="141"/>
                </a:cubicBezTo>
                <a:cubicBezTo>
                  <a:pt x="99" y="141"/>
                  <a:pt x="99" y="141"/>
                  <a:pt x="99" y="141"/>
                </a:cubicBezTo>
                <a:cubicBezTo>
                  <a:pt x="97" y="143"/>
                  <a:pt x="99" y="144"/>
                  <a:pt x="100" y="145"/>
                </a:cubicBezTo>
                <a:cubicBezTo>
                  <a:pt x="102" y="146"/>
                  <a:pt x="102" y="149"/>
                  <a:pt x="103" y="150"/>
                </a:cubicBezTo>
                <a:cubicBezTo>
                  <a:pt x="104" y="148"/>
                  <a:pt x="104" y="148"/>
                  <a:pt x="104" y="148"/>
                </a:cubicBezTo>
                <a:cubicBezTo>
                  <a:pt x="104" y="149"/>
                  <a:pt x="104" y="151"/>
                  <a:pt x="105" y="152"/>
                </a:cubicBezTo>
                <a:cubicBezTo>
                  <a:pt x="107" y="151"/>
                  <a:pt x="109" y="152"/>
                  <a:pt x="110" y="150"/>
                </a:cubicBezTo>
                <a:cubicBezTo>
                  <a:pt x="112" y="148"/>
                  <a:pt x="112" y="148"/>
                  <a:pt x="112" y="148"/>
                </a:cubicBezTo>
                <a:cubicBezTo>
                  <a:pt x="112" y="149"/>
                  <a:pt x="112" y="151"/>
                  <a:pt x="114" y="152"/>
                </a:cubicBezTo>
                <a:cubicBezTo>
                  <a:pt x="114" y="152"/>
                  <a:pt x="116" y="152"/>
                  <a:pt x="116" y="153"/>
                </a:cubicBezTo>
                <a:cubicBezTo>
                  <a:pt x="116" y="153"/>
                  <a:pt x="117" y="154"/>
                  <a:pt x="117" y="154"/>
                </a:cubicBezTo>
                <a:cubicBezTo>
                  <a:pt x="118" y="156"/>
                  <a:pt x="116" y="156"/>
                  <a:pt x="116" y="157"/>
                </a:cubicBezTo>
                <a:cubicBezTo>
                  <a:pt x="115" y="157"/>
                  <a:pt x="115" y="157"/>
                  <a:pt x="115" y="157"/>
                </a:cubicBezTo>
                <a:cubicBezTo>
                  <a:pt x="115" y="158"/>
                  <a:pt x="114" y="158"/>
                  <a:pt x="115" y="159"/>
                </a:cubicBezTo>
                <a:cubicBezTo>
                  <a:pt x="115" y="160"/>
                  <a:pt x="115" y="160"/>
                  <a:pt x="115" y="160"/>
                </a:cubicBezTo>
                <a:cubicBezTo>
                  <a:pt x="114" y="160"/>
                  <a:pt x="113" y="161"/>
                  <a:pt x="112" y="162"/>
                </a:cubicBezTo>
                <a:cubicBezTo>
                  <a:pt x="112" y="162"/>
                  <a:pt x="111" y="161"/>
                  <a:pt x="111" y="162"/>
                </a:cubicBezTo>
                <a:cubicBezTo>
                  <a:pt x="111" y="162"/>
                  <a:pt x="111" y="162"/>
                  <a:pt x="111" y="163"/>
                </a:cubicBezTo>
                <a:cubicBezTo>
                  <a:pt x="111" y="163"/>
                  <a:pt x="111" y="163"/>
                  <a:pt x="111" y="163"/>
                </a:cubicBezTo>
                <a:cubicBezTo>
                  <a:pt x="109" y="163"/>
                  <a:pt x="108" y="164"/>
                  <a:pt x="107" y="165"/>
                </a:cubicBezTo>
                <a:cubicBezTo>
                  <a:pt x="106" y="167"/>
                  <a:pt x="103" y="166"/>
                  <a:pt x="102" y="167"/>
                </a:cubicBezTo>
                <a:cubicBezTo>
                  <a:pt x="101" y="168"/>
                  <a:pt x="100" y="167"/>
                  <a:pt x="99" y="169"/>
                </a:cubicBezTo>
                <a:cubicBezTo>
                  <a:pt x="98" y="169"/>
                  <a:pt x="96" y="168"/>
                  <a:pt x="95" y="170"/>
                </a:cubicBezTo>
                <a:cubicBezTo>
                  <a:pt x="95" y="170"/>
                  <a:pt x="93" y="171"/>
                  <a:pt x="93" y="169"/>
                </a:cubicBezTo>
                <a:cubicBezTo>
                  <a:pt x="93" y="169"/>
                  <a:pt x="93" y="169"/>
                  <a:pt x="93" y="169"/>
                </a:cubicBezTo>
                <a:cubicBezTo>
                  <a:pt x="94" y="168"/>
                  <a:pt x="93" y="168"/>
                  <a:pt x="93" y="167"/>
                </a:cubicBezTo>
                <a:cubicBezTo>
                  <a:pt x="92" y="166"/>
                  <a:pt x="93" y="165"/>
                  <a:pt x="92" y="163"/>
                </a:cubicBezTo>
                <a:cubicBezTo>
                  <a:pt x="89" y="162"/>
                  <a:pt x="90" y="158"/>
                  <a:pt x="86" y="157"/>
                </a:cubicBezTo>
                <a:cubicBezTo>
                  <a:pt x="86" y="155"/>
                  <a:pt x="86" y="153"/>
                  <a:pt x="85" y="152"/>
                </a:cubicBezTo>
                <a:cubicBezTo>
                  <a:pt x="82" y="151"/>
                  <a:pt x="82" y="149"/>
                  <a:pt x="81" y="147"/>
                </a:cubicBezTo>
                <a:cubicBezTo>
                  <a:pt x="80" y="147"/>
                  <a:pt x="80" y="145"/>
                  <a:pt x="79" y="145"/>
                </a:cubicBezTo>
                <a:cubicBezTo>
                  <a:pt x="79" y="144"/>
                  <a:pt x="79" y="144"/>
                  <a:pt x="79" y="143"/>
                </a:cubicBezTo>
                <a:cubicBezTo>
                  <a:pt x="78" y="146"/>
                  <a:pt x="78" y="146"/>
                  <a:pt x="78" y="146"/>
                </a:cubicBezTo>
                <a:cubicBezTo>
                  <a:pt x="75" y="142"/>
                  <a:pt x="75" y="142"/>
                  <a:pt x="75" y="142"/>
                </a:cubicBezTo>
                <a:cubicBezTo>
                  <a:pt x="75" y="143"/>
                  <a:pt x="76" y="144"/>
                  <a:pt x="77" y="145"/>
                </a:cubicBezTo>
                <a:cubicBezTo>
                  <a:pt x="77" y="148"/>
                  <a:pt x="80" y="150"/>
                  <a:pt x="80" y="154"/>
                </a:cubicBezTo>
                <a:cubicBezTo>
                  <a:pt x="81" y="155"/>
                  <a:pt x="82" y="154"/>
                  <a:pt x="83" y="156"/>
                </a:cubicBezTo>
                <a:cubicBezTo>
                  <a:pt x="84" y="157"/>
                  <a:pt x="82" y="161"/>
                  <a:pt x="85" y="162"/>
                </a:cubicBezTo>
                <a:cubicBezTo>
                  <a:pt x="87" y="163"/>
                  <a:pt x="86" y="165"/>
                  <a:pt x="88" y="166"/>
                </a:cubicBezTo>
                <a:cubicBezTo>
                  <a:pt x="88" y="166"/>
                  <a:pt x="88" y="166"/>
                  <a:pt x="88" y="166"/>
                </a:cubicBezTo>
                <a:cubicBezTo>
                  <a:pt x="88" y="166"/>
                  <a:pt x="88" y="166"/>
                  <a:pt x="88" y="167"/>
                </a:cubicBezTo>
                <a:cubicBezTo>
                  <a:pt x="90" y="167"/>
                  <a:pt x="92" y="169"/>
                  <a:pt x="93" y="171"/>
                </a:cubicBezTo>
                <a:cubicBezTo>
                  <a:pt x="93" y="171"/>
                  <a:pt x="93" y="171"/>
                  <a:pt x="92" y="172"/>
                </a:cubicBezTo>
                <a:cubicBezTo>
                  <a:pt x="94" y="172"/>
                  <a:pt x="95" y="176"/>
                  <a:pt x="97" y="173"/>
                </a:cubicBezTo>
                <a:cubicBezTo>
                  <a:pt x="98" y="173"/>
                  <a:pt x="99" y="174"/>
                  <a:pt x="99" y="173"/>
                </a:cubicBezTo>
                <a:cubicBezTo>
                  <a:pt x="101" y="172"/>
                  <a:pt x="103" y="173"/>
                  <a:pt x="105" y="171"/>
                </a:cubicBezTo>
                <a:cubicBezTo>
                  <a:pt x="106" y="176"/>
                  <a:pt x="102" y="180"/>
                  <a:pt x="100" y="184"/>
                </a:cubicBezTo>
                <a:cubicBezTo>
                  <a:pt x="97" y="187"/>
                  <a:pt x="93" y="189"/>
                  <a:pt x="90" y="193"/>
                </a:cubicBezTo>
                <a:cubicBezTo>
                  <a:pt x="88" y="194"/>
                  <a:pt x="88" y="197"/>
                  <a:pt x="86" y="199"/>
                </a:cubicBezTo>
                <a:cubicBezTo>
                  <a:pt x="86" y="200"/>
                  <a:pt x="87" y="200"/>
                  <a:pt x="87" y="201"/>
                </a:cubicBezTo>
                <a:cubicBezTo>
                  <a:pt x="86" y="201"/>
                  <a:pt x="88" y="202"/>
                  <a:pt x="87" y="203"/>
                </a:cubicBezTo>
                <a:cubicBezTo>
                  <a:pt x="87" y="204"/>
                  <a:pt x="87" y="206"/>
                  <a:pt x="89" y="206"/>
                </a:cubicBezTo>
                <a:cubicBezTo>
                  <a:pt x="88" y="209"/>
                  <a:pt x="88" y="211"/>
                  <a:pt x="89" y="213"/>
                </a:cubicBezTo>
                <a:cubicBezTo>
                  <a:pt x="87" y="217"/>
                  <a:pt x="82" y="217"/>
                  <a:pt x="80" y="221"/>
                </a:cubicBezTo>
                <a:cubicBezTo>
                  <a:pt x="79" y="220"/>
                  <a:pt x="79" y="221"/>
                  <a:pt x="79" y="221"/>
                </a:cubicBezTo>
                <a:cubicBezTo>
                  <a:pt x="79" y="223"/>
                  <a:pt x="81" y="225"/>
                  <a:pt x="79" y="227"/>
                </a:cubicBezTo>
                <a:cubicBezTo>
                  <a:pt x="80" y="228"/>
                  <a:pt x="79" y="229"/>
                  <a:pt x="78" y="229"/>
                </a:cubicBezTo>
                <a:cubicBezTo>
                  <a:pt x="77" y="229"/>
                  <a:pt x="76" y="230"/>
                  <a:pt x="75" y="231"/>
                </a:cubicBezTo>
                <a:cubicBezTo>
                  <a:pt x="76" y="232"/>
                  <a:pt x="75" y="234"/>
                  <a:pt x="74" y="235"/>
                </a:cubicBezTo>
                <a:cubicBezTo>
                  <a:pt x="71" y="238"/>
                  <a:pt x="69" y="243"/>
                  <a:pt x="65" y="244"/>
                </a:cubicBezTo>
                <a:cubicBezTo>
                  <a:pt x="64" y="243"/>
                  <a:pt x="64" y="245"/>
                  <a:pt x="63" y="245"/>
                </a:cubicBezTo>
                <a:cubicBezTo>
                  <a:pt x="61" y="244"/>
                  <a:pt x="59" y="244"/>
                  <a:pt x="58" y="245"/>
                </a:cubicBezTo>
                <a:cubicBezTo>
                  <a:pt x="56" y="244"/>
                  <a:pt x="55" y="247"/>
                  <a:pt x="53" y="244"/>
                </a:cubicBezTo>
                <a:cubicBezTo>
                  <a:pt x="53" y="245"/>
                  <a:pt x="53" y="245"/>
                  <a:pt x="53" y="245"/>
                </a:cubicBezTo>
                <a:cubicBezTo>
                  <a:pt x="53" y="244"/>
                  <a:pt x="53" y="243"/>
                  <a:pt x="52" y="242"/>
                </a:cubicBezTo>
                <a:cubicBezTo>
                  <a:pt x="54" y="242"/>
                  <a:pt x="52" y="240"/>
                  <a:pt x="52" y="239"/>
                </a:cubicBezTo>
                <a:cubicBezTo>
                  <a:pt x="52" y="235"/>
                  <a:pt x="48" y="233"/>
                  <a:pt x="49" y="229"/>
                </a:cubicBezTo>
                <a:cubicBezTo>
                  <a:pt x="48" y="228"/>
                  <a:pt x="48" y="226"/>
                  <a:pt x="48" y="225"/>
                </a:cubicBezTo>
                <a:cubicBezTo>
                  <a:pt x="46" y="223"/>
                  <a:pt x="46" y="220"/>
                  <a:pt x="44" y="218"/>
                </a:cubicBezTo>
                <a:cubicBezTo>
                  <a:pt x="43" y="215"/>
                  <a:pt x="45" y="214"/>
                  <a:pt x="45" y="211"/>
                </a:cubicBezTo>
                <a:cubicBezTo>
                  <a:pt x="46" y="209"/>
                  <a:pt x="49" y="209"/>
                  <a:pt x="47" y="206"/>
                </a:cubicBezTo>
                <a:cubicBezTo>
                  <a:pt x="45" y="204"/>
                  <a:pt x="48" y="201"/>
                  <a:pt x="45" y="200"/>
                </a:cubicBezTo>
                <a:cubicBezTo>
                  <a:pt x="46" y="199"/>
                  <a:pt x="46" y="199"/>
                  <a:pt x="46" y="199"/>
                </a:cubicBezTo>
                <a:cubicBezTo>
                  <a:pt x="45" y="199"/>
                  <a:pt x="45" y="197"/>
                  <a:pt x="44" y="196"/>
                </a:cubicBezTo>
                <a:cubicBezTo>
                  <a:pt x="42" y="195"/>
                  <a:pt x="40" y="193"/>
                  <a:pt x="40" y="191"/>
                </a:cubicBezTo>
                <a:cubicBezTo>
                  <a:pt x="41" y="191"/>
                  <a:pt x="40" y="190"/>
                  <a:pt x="41" y="189"/>
                </a:cubicBezTo>
                <a:cubicBezTo>
                  <a:pt x="40" y="188"/>
                  <a:pt x="43" y="186"/>
                  <a:pt x="41" y="184"/>
                </a:cubicBezTo>
                <a:cubicBezTo>
                  <a:pt x="41" y="184"/>
                  <a:pt x="41" y="183"/>
                  <a:pt x="40" y="182"/>
                </a:cubicBezTo>
                <a:cubicBezTo>
                  <a:pt x="38" y="183"/>
                  <a:pt x="36" y="184"/>
                  <a:pt x="35" y="182"/>
                </a:cubicBezTo>
                <a:cubicBezTo>
                  <a:pt x="35" y="181"/>
                  <a:pt x="33" y="180"/>
                  <a:pt x="32" y="180"/>
                </a:cubicBezTo>
                <a:cubicBezTo>
                  <a:pt x="29" y="179"/>
                  <a:pt x="26" y="183"/>
                  <a:pt x="22" y="182"/>
                </a:cubicBezTo>
                <a:cubicBezTo>
                  <a:pt x="22" y="181"/>
                  <a:pt x="22" y="181"/>
                  <a:pt x="22" y="181"/>
                </a:cubicBezTo>
                <a:cubicBezTo>
                  <a:pt x="22" y="182"/>
                  <a:pt x="22" y="182"/>
                  <a:pt x="21" y="182"/>
                </a:cubicBezTo>
                <a:cubicBezTo>
                  <a:pt x="20" y="182"/>
                  <a:pt x="19" y="181"/>
                  <a:pt x="18" y="182"/>
                </a:cubicBezTo>
                <a:cubicBezTo>
                  <a:pt x="17" y="182"/>
                  <a:pt x="16" y="182"/>
                  <a:pt x="15" y="183"/>
                </a:cubicBezTo>
                <a:cubicBezTo>
                  <a:pt x="13" y="183"/>
                  <a:pt x="12" y="181"/>
                  <a:pt x="10" y="180"/>
                </a:cubicBezTo>
                <a:cubicBezTo>
                  <a:pt x="10" y="178"/>
                  <a:pt x="9" y="179"/>
                  <a:pt x="8" y="179"/>
                </a:cubicBezTo>
                <a:cubicBezTo>
                  <a:pt x="8" y="178"/>
                  <a:pt x="7" y="177"/>
                  <a:pt x="7" y="175"/>
                </a:cubicBezTo>
                <a:cubicBezTo>
                  <a:pt x="6" y="174"/>
                  <a:pt x="5" y="173"/>
                  <a:pt x="4" y="172"/>
                </a:cubicBezTo>
                <a:cubicBezTo>
                  <a:pt x="4" y="170"/>
                  <a:pt x="2" y="172"/>
                  <a:pt x="1" y="170"/>
                </a:cubicBezTo>
                <a:cubicBezTo>
                  <a:pt x="2" y="170"/>
                  <a:pt x="0" y="169"/>
                  <a:pt x="1" y="169"/>
                </a:cubicBezTo>
                <a:cubicBezTo>
                  <a:pt x="1" y="168"/>
                  <a:pt x="1" y="167"/>
                  <a:pt x="0" y="167"/>
                </a:cubicBezTo>
                <a:cubicBezTo>
                  <a:pt x="2" y="165"/>
                  <a:pt x="4" y="162"/>
                  <a:pt x="2" y="159"/>
                </a:cubicBezTo>
                <a:cubicBezTo>
                  <a:pt x="3" y="159"/>
                  <a:pt x="2" y="158"/>
                  <a:pt x="2" y="158"/>
                </a:cubicBezTo>
                <a:cubicBezTo>
                  <a:pt x="2" y="157"/>
                  <a:pt x="1" y="157"/>
                  <a:pt x="1" y="156"/>
                </a:cubicBezTo>
                <a:cubicBezTo>
                  <a:pt x="1" y="155"/>
                  <a:pt x="3" y="154"/>
                  <a:pt x="3" y="152"/>
                </a:cubicBezTo>
                <a:cubicBezTo>
                  <a:pt x="5" y="151"/>
                  <a:pt x="5" y="148"/>
                  <a:pt x="7" y="147"/>
                </a:cubicBezTo>
                <a:cubicBezTo>
                  <a:pt x="7" y="146"/>
                  <a:pt x="8" y="146"/>
                  <a:pt x="8" y="146"/>
                </a:cubicBezTo>
                <a:cubicBezTo>
                  <a:pt x="10" y="146"/>
                  <a:pt x="10" y="144"/>
                  <a:pt x="11" y="144"/>
                </a:cubicBezTo>
                <a:cubicBezTo>
                  <a:pt x="12" y="143"/>
                  <a:pt x="13" y="142"/>
                  <a:pt x="12" y="140"/>
                </a:cubicBezTo>
                <a:cubicBezTo>
                  <a:pt x="12" y="139"/>
                  <a:pt x="14" y="139"/>
                  <a:pt x="13" y="138"/>
                </a:cubicBezTo>
                <a:cubicBezTo>
                  <a:pt x="15" y="136"/>
                  <a:pt x="18" y="135"/>
                  <a:pt x="18" y="132"/>
                </a:cubicBezTo>
                <a:cubicBezTo>
                  <a:pt x="19" y="132"/>
                  <a:pt x="19" y="132"/>
                  <a:pt x="19" y="132"/>
                </a:cubicBezTo>
                <a:cubicBezTo>
                  <a:pt x="19" y="133"/>
                  <a:pt x="19" y="133"/>
                  <a:pt x="20" y="133"/>
                </a:cubicBezTo>
                <a:cubicBezTo>
                  <a:pt x="22" y="133"/>
                  <a:pt x="24" y="135"/>
                  <a:pt x="26" y="132"/>
                </a:cubicBezTo>
                <a:cubicBezTo>
                  <a:pt x="28" y="131"/>
                  <a:pt x="29" y="131"/>
                  <a:pt x="32" y="131"/>
                </a:cubicBezTo>
                <a:cubicBezTo>
                  <a:pt x="33" y="130"/>
                  <a:pt x="34" y="132"/>
                  <a:pt x="36" y="130"/>
                </a:cubicBezTo>
                <a:cubicBezTo>
                  <a:pt x="36" y="130"/>
                  <a:pt x="36" y="131"/>
                  <a:pt x="37" y="131"/>
                </a:cubicBezTo>
                <a:cubicBezTo>
                  <a:pt x="37" y="130"/>
                  <a:pt x="39" y="131"/>
                  <a:pt x="40" y="130"/>
                </a:cubicBezTo>
                <a:cubicBezTo>
                  <a:pt x="41" y="130"/>
                  <a:pt x="41" y="130"/>
                  <a:pt x="41" y="130"/>
                </a:cubicBezTo>
                <a:cubicBezTo>
                  <a:pt x="41" y="130"/>
                  <a:pt x="41" y="131"/>
                  <a:pt x="41" y="131"/>
                </a:cubicBezTo>
                <a:cubicBezTo>
                  <a:pt x="42" y="131"/>
                  <a:pt x="42" y="130"/>
                  <a:pt x="42" y="130"/>
                </a:cubicBezTo>
                <a:cubicBezTo>
                  <a:pt x="39" y="132"/>
                  <a:pt x="45" y="133"/>
                  <a:pt x="41" y="135"/>
                </a:cubicBezTo>
                <a:cubicBezTo>
                  <a:pt x="41" y="135"/>
                  <a:pt x="41" y="135"/>
                  <a:pt x="41" y="135"/>
                </a:cubicBezTo>
                <a:cubicBezTo>
                  <a:pt x="41" y="136"/>
                  <a:pt x="42" y="136"/>
                  <a:pt x="43" y="136"/>
                </a:cubicBezTo>
                <a:cubicBezTo>
                  <a:pt x="43" y="137"/>
                  <a:pt x="44" y="137"/>
                  <a:pt x="44" y="137"/>
                </a:cubicBezTo>
                <a:cubicBezTo>
                  <a:pt x="46" y="137"/>
                  <a:pt x="48" y="137"/>
                  <a:pt x="49" y="138"/>
                </a:cubicBezTo>
                <a:cubicBezTo>
                  <a:pt x="49" y="139"/>
                  <a:pt x="49" y="140"/>
                  <a:pt x="50" y="140"/>
                </a:cubicBezTo>
                <a:cubicBezTo>
                  <a:pt x="53" y="139"/>
                  <a:pt x="55" y="144"/>
                  <a:pt x="56" y="141"/>
                </a:cubicBezTo>
                <a:cubicBezTo>
                  <a:pt x="56" y="140"/>
                  <a:pt x="56" y="139"/>
                  <a:pt x="56" y="138"/>
                </a:cubicBezTo>
                <a:cubicBezTo>
                  <a:pt x="58" y="137"/>
                  <a:pt x="59" y="137"/>
                  <a:pt x="60" y="138"/>
                </a:cubicBezTo>
                <a:cubicBezTo>
                  <a:pt x="63" y="139"/>
                  <a:pt x="65" y="140"/>
                  <a:pt x="68" y="140"/>
                </a:cubicBezTo>
                <a:cubicBezTo>
                  <a:pt x="70" y="142"/>
                  <a:pt x="71" y="138"/>
                  <a:pt x="74" y="140"/>
                </a:cubicBezTo>
                <a:cubicBezTo>
                  <a:pt x="74" y="140"/>
                  <a:pt x="74" y="140"/>
                  <a:pt x="74" y="140"/>
                </a:cubicBezTo>
                <a:cubicBezTo>
                  <a:pt x="74" y="140"/>
                  <a:pt x="74" y="140"/>
                  <a:pt x="75" y="140"/>
                </a:cubicBezTo>
                <a:cubicBezTo>
                  <a:pt x="75" y="141"/>
                  <a:pt x="76" y="139"/>
                  <a:pt x="77" y="140"/>
                </a:cubicBezTo>
                <a:cubicBezTo>
                  <a:pt x="79" y="138"/>
                  <a:pt x="79" y="136"/>
                  <a:pt x="80" y="133"/>
                </a:cubicBezTo>
                <a:cubicBezTo>
                  <a:pt x="79" y="132"/>
                  <a:pt x="80" y="131"/>
                  <a:pt x="79" y="130"/>
                </a:cubicBezTo>
                <a:cubicBezTo>
                  <a:pt x="79" y="130"/>
                  <a:pt x="78" y="130"/>
                  <a:pt x="78" y="130"/>
                </a:cubicBezTo>
                <a:cubicBezTo>
                  <a:pt x="77" y="131"/>
                  <a:pt x="76" y="132"/>
                  <a:pt x="74" y="131"/>
                </a:cubicBezTo>
                <a:cubicBezTo>
                  <a:pt x="74" y="130"/>
                  <a:pt x="73" y="130"/>
                  <a:pt x="71" y="130"/>
                </a:cubicBezTo>
                <a:cubicBezTo>
                  <a:pt x="71" y="131"/>
                  <a:pt x="70" y="131"/>
                  <a:pt x="70" y="131"/>
                </a:cubicBezTo>
                <a:cubicBezTo>
                  <a:pt x="69" y="131"/>
                  <a:pt x="69" y="130"/>
                  <a:pt x="68" y="130"/>
                </a:cubicBezTo>
                <a:cubicBezTo>
                  <a:pt x="68" y="131"/>
                  <a:pt x="68" y="131"/>
                  <a:pt x="68" y="131"/>
                </a:cubicBezTo>
                <a:cubicBezTo>
                  <a:pt x="66" y="129"/>
                  <a:pt x="66" y="129"/>
                  <a:pt x="66" y="129"/>
                </a:cubicBezTo>
                <a:cubicBezTo>
                  <a:pt x="66" y="129"/>
                  <a:pt x="66" y="129"/>
                  <a:pt x="66" y="129"/>
                </a:cubicBezTo>
                <a:cubicBezTo>
                  <a:pt x="66" y="128"/>
                  <a:pt x="65" y="128"/>
                  <a:pt x="64" y="128"/>
                </a:cubicBezTo>
                <a:cubicBezTo>
                  <a:pt x="64" y="127"/>
                  <a:pt x="64" y="127"/>
                  <a:pt x="64" y="127"/>
                </a:cubicBezTo>
                <a:cubicBezTo>
                  <a:pt x="65" y="128"/>
                  <a:pt x="65" y="128"/>
                  <a:pt x="65" y="128"/>
                </a:cubicBezTo>
                <a:cubicBezTo>
                  <a:pt x="66" y="127"/>
                  <a:pt x="65" y="126"/>
                  <a:pt x="65" y="125"/>
                </a:cubicBezTo>
                <a:cubicBezTo>
                  <a:pt x="65" y="125"/>
                  <a:pt x="65" y="125"/>
                  <a:pt x="65" y="125"/>
                </a:cubicBezTo>
                <a:cubicBezTo>
                  <a:pt x="65" y="124"/>
                  <a:pt x="65" y="123"/>
                  <a:pt x="64" y="122"/>
                </a:cubicBezTo>
                <a:cubicBezTo>
                  <a:pt x="63" y="122"/>
                  <a:pt x="62" y="123"/>
                  <a:pt x="62" y="122"/>
                </a:cubicBezTo>
                <a:cubicBezTo>
                  <a:pt x="61" y="123"/>
                  <a:pt x="61" y="123"/>
                  <a:pt x="61" y="123"/>
                </a:cubicBezTo>
                <a:cubicBezTo>
                  <a:pt x="61" y="124"/>
                  <a:pt x="61" y="124"/>
                  <a:pt x="61" y="124"/>
                </a:cubicBezTo>
                <a:cubicBezTo>
                  <a:pt x="61" y="124"/>
                  <a:pt x="61" y="124"/>
                  <a:pt x="60" y="124"/>
                </a:cubicBezTo>
                <a:cubicBezTo>
                  <a:pt x="59" y="123"/>
                  <a:pt x="59" y="123"/>
                  <a:pt x="59" y="123"/>
                </a:cubicBezTo>
                <a:cubicBezTo>
                  <a:pt x="58" y="124"/>
                  <a:pt x="61" y="125"/>
                  <a:pt x="59" y="126"/>
                </a:cubicBezTo>
                <a:cubicBezTo>
                  <a:pt x="60" y="126"/>
                  <a:pt x="60" y="126"/>
                  <a:pt x="60" y="126"/>
                </a:cubicBezTo>
                <a:cubicBezTo>
                  <a:pt x="60" y="126"/>
                  <a:pt x="59" y="127"/>
                  <a:pt x="59" y="127"/>
                </a:cubicBezTo>
                <a:cubicBezTo>
                  <a:pt x="60" y="127"/>
                  <a:pt x="60" y="127"/>
                  <a:pt x="60" y="127"/>
                </a:cubicBezTo>
                <a:cubicBezTo>
                  <a:pt x="60" y="127"/>
                  <a:pt x="60" y="127"/>
                  <a:pt x="60" y="126"/>
                </a:cubicBezTo>
                <a:cubicBezTo>
                  <a:pt x="61" y="127"/>
                  <a:pt x="62" y="128"/>
                  <a:pt x="61" y="129"/>
                </a:cubicBezTo>
                <a:cubicBezTo>
                  <a:pt x="61" y="128"/>
                  <a:pt x="61" y="128"/>
                  <a:pt x="60" y="128"/>
                </a:cubicBezTo>
                <a:cubicBezTo>
                  <a:pt x="60" y="129"/>
                  <a:pt x="60" y="129"/>
                  <a:pt x="60" y="129"/>
                </a:cubicBezTo>
                <a:cubicBezTo>
                  <a:pt x="60" y="129"/>
                  <a:pt x="61" y="129"/>
                  <a:pt x="60" y="129"/>
                </a:cubicBezTo>
                <a:cubicBezTo>
                  <a:pt x="60" y="129"/>
                  <a:pt x="60" y="129"/>
                  <a:pt x="60" y="129"/>
                </a:cubicBezTo>
                <a:cubicBezTo>
                  <a:pt x="59" y="130"/>
                  <a:pt x="60" y="130"/>
                  <a:pt x="60" y="131"/>
                </a:cubicBezTo>
                <a:cubicBezTo>
                  <a:pt x="60" y="131"/>
                  <a:pt x="60" y="130"/>
                  <a:pt x="60" y="130"/>
                </a:cubicBezTo>
                <a:cubicBezTo>
                  <a:pt x="59" y="131"/>
                  <a:pt x="59" y="131"/>
                  <a:pt x="59" y="131"/>
                </a:cubicBezTo>
                <a:cubicBezTo>
                  <a:pt x="59" y="130"/>
                  <a:pt x="59" y="130"/>
                  <a:pt x="58" y="130"/>
                </a:cubicBezTo>
                <a:cubicBezTo>
                  <a:pt x="59" y="129"/>
                  <a:pt x="56" y="129"/>
                  <a:pt x="58" y="128"/>
                </a:cubicBezTo>
                <a:cubicBezTo>
                  <a:pt x="57" y="127"/>
                  <a:pt x="56" y="125"/>
                  <a:pt x="55" y="124"/>
                </a:cubicBezTo>
                <a:cubicBezTo>
                  <a:pt x="54" y="124"/>
                  <a:pt x="55" y="123"/>
                  <a:pt x="54" y="122"/>
                </a:cubicBezTo>
                <a:cubicBezTo>
                  <a:pt x="55" y="121"/>
                  <a:pt x="53" y="120"/>
                  <a:pt x="53" y="119"/>
                </a:cubicBezTo>
                <a:cubicBezTo>
                  <a:pt x="52" y="119"/>
                  <a:pt x="51" y="119"/>
                  <a:pt x="51" y="118"/>
                </a:cubicBezTo>
                <a:cubicBezTo>
                  <a:pt x="50" y="118"/>
                  <a:pt x="49" y="117"/>
                  <a:pt x="48" y="117"/>
                </a:cubicBezTo>
                <a:cubicBezTo>
                  <a:pt x="48" y="116"/>
                  <a:pt x="46" y="115"/>
                  <a:pt x="47" y="115"/>
                </a:cubicBezTo>
                <a:cubicBezTo>
                  <a:pt x="47" y="114"/>
                  <a:pt x="47" y="114"/>
                  <a:pt x="47" y="114"/>
                </a:cubicBezTo>
                <a:cubicBezTo>
                  <a:pt x="46" y="115"/>
                  <a:pt x="46" y="115"/>
                  <a:pt x="46" y="115"/>
                </a:cubicBezTo>
                <a:cubicBezTo>
                  <a:pt x="45" y="114"/>
                  <a:pt x="45" y="114"/>
                  <a:pt x="45" y="114"/>
                </a:cubicBezTo>
                <a:cubicBezTo>
                  <a:pt x="45" y="114"/>
                  <a:pt x="43" y="114"/>
                  <a:pt x="44" y="115"/>
                </a:cubicBezTo>
                <a:cubicBezTo>
                  <a:pt x="43" y="117"/>
                  <a:pt x="47" y="118"/>
                  <a:pt x="47" y="120"/>
                </a:cubicBezTo>
                <a:cubicBezTo>
                  <a:pt x="47" y="121"/>
                  <a:pt x="48" y="121"/>
                  <a:pt x="49" y="121"/>
                </a:cubicBezTo>
                <a:cubicBezTo>
                  <a:pt x="49" y="121"/>
                  <a:pt x="49" y="121"/>
                  <a:pt x="49" y="121"/>
                </a:cubicBezTo>
                <a:cubicBezTo>
                  <a:pt x="50" y="122"/>
                  <a:pt x="52" y="123"/>
                  <a:pt x="53" y="124"/>
                </a:cubicBezTo>
                <a:cubicBezTo>
                  <a:pt x="53" y="125"/>
                  <a:pt x="53" y="125"/>
                  <a:pt x="53" y="125"/>
                </a:cubicBezTo>
                <a:cubicBezTo>
                  <a:pt x="53" y="124"/>
                  <a:pt x="52" y="124"/>
                  <a:pt x="51" y="124"/>
                </a:cubicBezTo>
                <a:cubicBezTo>
                  <a:pt x="51" y="124"/>
                  <a:pt x="50" y="124"/>
                  <a:pt x="50" y="125"/>
                </a:cubicBezTo>
                <a:cubicBezTo>
                  <a:pt x="52" y="126"/>
                  <a:pt x="50" y="127"/>
                  <a:pt x="50" y="128"/>
                </a:cubicBezTo>
                <a:cubicBezTo>
                  <a:pt x="50" y="128"/>
                  <a:pt x="50" y="129"/>
                  <a:pt x="49" y="128"/>
                </a:cubicBezTo>
                <a:cubicBezTo>
                  <a:pt x="49" y="128"/>
                  <a:pt x="49" y="128"/>
                  <a:pt x="49" y="128"/>
                </a:cubicBezTo>
                <a:cubicBezTo>
                  <a:pt x="48" y="129"/>
                  <a:pt x="48" y="129"/>
                  <a:pt x="48" y="131"/>
                </a:cubicBezTo>
                <a:cubicBezTo>
                  <a:pt x="47" y="130"/>
                  <a:pt x="45" y="130"/>
                  <a:pt x="45" y="129"/>
                </a:cubicBezTo>
                <a:cubicBezTo>
                  <a:pt x="45" y="128"/>
                  <a:pt x="46" y="128"/>
                  <a:pt x="46" y="129"/>
                </a:cubicBezTo>
                <a:cubicBezTo>
                  <a:pt x="47" y="128"/>
                  <a:pt x="50" y="129"/>
                  <a:pt x="50" y="127"/>
                </a:cubicBezTo>
                <a:cubicBezTo>
                  <a:pt x="49" y="126"/>
                  <a:pt x="50" y="124"/>
                  <a:pt x="48" y="124"/>
                </a:cubicBezTo>
                <a:cubicBezTo>
                  <a:pt x="48" y="123"/>
                  <a:pt x="46" y="122"/>
                  <a:pt x="44" y="122"/>
                </a:cubicBezTo>
                <a:cubicBezTo>
                  <a:pt x="43" y="120"/>
                  <a:pt x="41" y="118"/>
                  <a:pt x="40" y="116"/>
                </a:cubicBezTo>
                <a:cubicBezTo>
                  <a:pt x="39" y="116"/>
                  <a:pt x="39" y="116"/>
                  <a:pt x="39" y="116"/>
                </a:cubicBezTo>
                <a:cubicBezTo>
                  <a:pt x="37" y="116"/>
                  <a:pt x="35" y="121"/>
                  <a:pt x="33" y="118"/>
                </a:cubicBezTo>
                <a:cubicBezTo>
                  <a:pt x="33" y="118"/>
                  <a:pt x="32" y="118"/>
                  <a:pt x="32" y="118"/>
                </a:cubicBezTo>
                <a:cubicBezTo>
                  <a:pt x="30" y="119"/>
                  <a:pt x="31" y="120"/>
                  <a:pt x="30" y="122"/>
                </a:cubicBezTo>
                <a:cubicBezTo>
                  <a:pt x="28" y="122"/>
                  <a:pt x="27" y="124"/>
                  <a:pt x="26" y="125"/>
                </a:cubicBezTo>
                <a:cubicBezTo>
                  <a:pt x="27" y="127"/>
                  <a:pt x="27" y="127"/>
                  <a:pt x="27" y="127"/>
                </a:cubicBezTo>
                <a:cubicBezTo>
                  <a:pt x="25" y="128"/>
                  <a:pt x="25" y="129"/>
                  <a:pt x="24" y="130"/>
                </a:cubicBezTo>
                <a:cubicBezTo>
                  <a:pt x="21" y="128"/>
                  <a:pt x="18" y="135"/>
                  <a:pt x="17" y="130"/>
                </a:cubicBezTo>
                <a:cubicBezTo>
                  <a:pt x="16" y="129"/>
                  <a:pt x="15" y="130"/>
                  <a:pt x="14" y="129"/>
                </a:cubicBezTo>
                <a:cubicBezTo>
                  <a:pt x="14" y="130"/>
                  <a:pt x="14" y="130"/>
                  <a:pt x="14" y="130"/>
                </a:cubicBezTo>
                <a:cubicBezTo>
                  <a:pt x="14" y="128"/>
                  <a:pt x="14" y="127"/>
                  <a:pt x="13" y="126"/>
                </a:cubicBezTo>
                <a:cubicBezTo>
                  <a:pt x="13" y="127"/>
                  <a:pt x="13" y="127"/>
                  <a:pt x="13" y="127"/>
                </a:cubicBezTo>
                <a:cubicBezTo>
                  <a:pt x="14" y="124"/>
                  <a:pt x="15" y="121"/>
                  <a:pt x="14" y="119"/>
                </a:cubicBezTo>
                <a:cubicBezTo>
                  <a:pt x="15" y="117"/>
                  <a:pt x="16" y="118"/>
                  <a:pt x="18" y="118"/>
                </a:cubicBezTo>
                <a:cubicBezTo>
                  <a:pt x="19" y="119"/>
                  <a:pt x="21" y="117"/>
                  <a:pt x="22" y="118"/>
                </a:cubicBezTo>
                <a:cubicBezTo>
                  <a:pt x="23" y="118"/>
                  <a:pt x="24" y="119"/>
                  <a:pt x="25" y="118"/>
                </a:cubicBezTo>
                <a:cubicBezTo>
                  <a:pt x="25" y="117"/>
                  <a:pt x="25" y="115"/>
                  <a:pt x="25" y="114"/>
                </a:cubicBezTo>
                <a:cubicBezTo>
                  <a:pt x="26" y="112"/>
                  <a:pt x="23" y="112"/>
                  <a:pt x="23" y="111"/>
                </a:cubicBezTo>
                <a:cubicBezTo>
                  <a:pt x="23" y="110"/>
                  <a:pt x="20" y="110"/>
                  <a:pt x="20" y="109"/>
                </a:cubicBezTo>
                <a:cubicBezTo>
                  <a:pt x="21" y="109"/>
                  <a:pt x="22" y="107"/>
                  <a:pt x="23" y="108"/>
                </a:cubicBezTo>
                <a:cubicBezTo>
                  <a:pt x="23" y="108"/>
                  <a:pt x="24" y="108"/>
                  <a:pt x="25" y="108"/>
                </a:cubicBezTo>
                <a:cubicBezTo>
                  <a:pt x="25" y="107"/>
                  <a:pt x="25" y="107"/>
                  <a:pt x="24" y="106"/>
                </a:cubicBezTo>
                <a:cubicBezTo>
                  <a:pt x="25" y="106"/>
                  <a:pt x="25" y="108"/>
                  <a:pt x="27" y="107"/>
                </a:cubicBezTo>
                <a:cubicBezTo>
                  <a:pt x="27" y="105"/>
                  <a:pt x="30" y="106"/>
                  <a:pt x="29" y="104"/>
                </a:cubicBezTo>
                <a:cubicBezTo>
                  <a:pt x="30" y="104"/>
                  <a:pt x="31" y="103"/>
                  <a:pt x="32" y="103"/>
                </a:cubicBezTo>
                <a:cubicBezTo>
                  <a:pt x="32" y="101"/>
                  <a:pt x="32" y="99"/>
                  <a:pt x="34" y="99"/>
                </a:cubicBezTo>
                <a:cubicBezTo>
                  <a:pt x="34" y="99"/>
                  <a:pt x="36" y="99"/>
                  <a:pt x="36" y="98"/>
                </a:cubicBezTo>
                <a:cubicBezTo>
                  <a:pt x="36" y="98"/>
                  <a:pt x="37" y="98"/>
                  <a:pt x="37" y="99"/>
                </a:cubicBezTo>
                <a:cubicBezTo>
                  <a:pt x="38" y="98"/>
                  <a:pt x="39" y="98"/>
                  <a:pt x="38" y="96"/>
                </a:cubicBezTo>
                <a:cubicBezTo>
                  <a:pt x="38" y="96"/>
                  <a:pt x="38" y="94"/>
                  <a:pt x="37" y="94"/>
                </a:cubicBezTo>
                <a:cubicBezTo>
                  <a:pt x="38" y="93"/>
                  <a:pt x="37" y="92"/>
                  <a:pt x="38" y="92"/>
                </a:cubicBezTo>
                <a:cubicBezTo>
                  <a:pt x="38" y="91"/>
                  <a:pt x="38" y="91"/>
                  <a:pt x="37" y="91"/>
                </a:cubicBezTo>
                <a:cubicBezTo>
                  <a:pt x="38" y="91"/>
                  <a:pt x="39" y="90"/>
                  <a:pt x="40" y="89"/>
                </a:cubicBezTo>
                <a:cubicBezTo>
                  <a:pt x="40" y="91"/>
                  <a:pt x="39" y="92"/>
                  <a:pt x="40" y="92"/>
                </a:cubicBezTo>
                <a:cubicBezTo>
                  <a:pt x="41" y="92"/>
                  <a:pt x="41" y="92"/>
                  <a:pt x="41" y="92"/>
                </a:cubicBezTo>
                <a:cubicBezTo>
                  <a:pt x="39" y="94"/>
                  <a:pt x="39" y="94"/>
                  <a:pt x="39" y="94"/>
                </a:cubicBezTo>
                <a:cubicBezTo>
                  <a:pt x="39" y="94"/>
                  <a:pt x="41" y="94"/>
                  <a:pt x="40" y="95"/>
                </a:cubicBezTo>
                <a:cubicBezTo>
                  <a:pt x="40" y="95"/>
                  <a:pt x="39" y="94"/>
                  <a:pt x="39" y="94"/>
                </a:cubicBezTo>
                <a:cubicBezTo>
                  <a:pt x="38" y="95"/>
                  <a:pt x="40" y="96"/>
                  <a:pt x="40" y="97"/>
                </a:cubicBezTo>
                <a:cubicBezTo>
                  <a:pt x="40" y="96"/>
                  <a:pt x="41" y="97"/>
                  <a:pt x="41" y="97"/>
                </a:cubicBezTo>
                <a:cubicBezTo>
                  <a:pt x="41" y="97"/>
                  <a:pt x="41" y="97"/>
                  <a:pt x="41" y="97"/>
                </a:cubicBezTo>
                <a:cubicBezTo>
                  <a:pt x="42" y="98"/>
                  <a:pt x="42" y="96"/>
                  <a:pt x="44" y="96"/>
                </a:cubicBezTo>
                <a:cubicBezTo>
                  <a:pt x="44" y="96"/>
                  <a:pt x="44" y="96"/>
                  <a:pt x="44" y="96"/>
                </a:cubicBezTo>
                <a:cubicBezTo>
                  <a:pt x="44" y="97"/>
                  <a:pt x="45" y="97"/>
                  <a:pt x="45" y="98"/>
                </a:cubicBezTo>
                <a:cubicBezTo>
                  <a:pt x="47" y="97"/>
                  <a:pt x="48" y="96"/>
                  <a:pt x="50" y="95"/>
                </a:cubicBezTo>
                <a:cubicBezTo>
                  <a:pt x="51" y="94"/>
                  <a:pt x="52" y="98"/>
                  <a:pt x="53" y="95"/>
                </a:cubicBezTo>
                <a:cubicBezTo>
                  <a:pt x="53" y="95"/>
                  <a:pt x="53" y="95"/>
                  <a:pt x="53" y="95"/>
                </a:cubicBezTo>
                <a:cubicBezTo>
                  <a:pt x="54" y="96"/>
                  <a:pt x="54" y="94"/>
                  <a:pt x="55" y="95"/>
                </a:cubicBezTo>
                <a:cubicBezTo>
                  <a:pt x="56" y="94"/>
                  <a:pt x="55" y="93"/>
                  <a:pt x="55" y="92"/>
                </a:cubicBezTo>
                <a:cubicBezTo>
                  <a:pt x="54" y="91"/>
                  <a:pt x="55" y="90"/>
                  <a:pt x="55" y="89"/>
                </a:cubicBezTo>
                <a:cubicBezTo>
                  <a:pt x="57" y="88"/>
                  <a:pt x="57" y="90"/>
                  <a:pt x="58" y="91"/>
                </a:cubicBezTo>
                <a:cubicBezTo>
                  <a:pt x="59" y="90"/>
                  <a:pt x="58" y="89"/>
                  <a:pt x="59" y="88"/>
                </a:cubicBezTo>
                <a:cubicBezTo>
                  <a:pt x="59" y="87"/>
                  <a:pt x="58" y="87"/>
                  <a:pt x="58" y="87"/>
                </a:cubicBezTo>
                <a:cubicBezTo>
                  <a:pt x="58" y="87"/>
                  <a:pt x="57" y="86"/>
                  <a:pt x="57" y="85"/>
                </a:cubicBezTo>
                <a:cubicBezTo>
                  <a:pt x="58" y="85"/>
                  <a:pt x="58" y="85"/>
                  <a:pt x="59" y="84"/>
                </a:cubicBezTo>
                <a:cubicBezTo>
                  <a:pt x="59" y="85"/>
                  <a:pt x="60" y="84"/>
                  <a:pt x="60" y="84"/>
                </a:cubicBezTo>
                <a:cubicBezTo>
                  <a:pt x="61" y="84"/>
                  <a:pt x="63" y="86"/>
                  <a:pt x="63" y="84"/>
                </a:cubicBezTo>
                <a:cubicBezTo>
                  <a:pt x="64" y="84"/>
                  <a:pt x="65" y="83"/>
                  <a:pt x="65" y="83"/>
                </a:cubicBezTo>
                <a:cubicBezTo>
                  <a:pt x="64" y="82"/>
                  <a:pt x="64" y="82"/>
                  <a:pt x="64" y="82"/>
                </a:cubicBezTo>
                <a:cubicBezTo>
                  <a:pt x="64" y="81"/>
                  <a:pt x="64" y="81"/>
                  <a:pt x="64" y="81"/>
                </a:cubicBezTo>
                <a:cubicBezTo>
                  <a:pt x="64" y="81"/>
                  <a:pt x="64" y="81"/>
                  <a:pt x="63" y="81"/>
                </a:cubicBezTo>
                <a:cubicBezTo>
                  <a:pt x="63" y="82"/>
                  <a:pt x="63" y="82"/>
                  <a:pt x="63" y="82"/>
                </a:cubicBezTo>
                <a:cubicBezTo>
                  <a:pt x="62" y="82"/>
                  <a:pt x="61" y="82"/>
                  <a:pt x="60" y="82"/>
                </a:cubicBezTo>
                <a:cubicBezTo>
                  <a:pt x="59" y="82"/>
                  <a:pt x="58" y="83"/>
                  <a:pt x="56" y="83"/>
                </a:cubicBezTo>
                <a:cubicBezTo>
                  <a:pt x="56" y="82"/>
                  <a:pt x="52" y="82"/>
                  <a:pt x="54" y="79"/>
                </a:cubicBezTo>
                <a:cubicBezTo>
                  <a:pt x="53" y="78"/>
                  <a:pt x="53" y="77"/>
                  <a:pt x="53" y="75"/>
                </a:cubicBezTo>
                <a:cubicBezTo>
                  <a:pt x="54" y="75"/>
                  <a:pt x="54" y="75"/>
                  <a:pt x="54" y="76"/>
                </a:cubicBezTo>
                <a:cubicBezTo>
                  <a:pt x="55" y="74"/>
                  <a:pt x="56" y="71"/>
                  <a:pt x="58" y="71"/>
                </a:cubicBezTo>
                <a:cubicBezTo>
                  <a:pt x="58" y="69"/>
                  <a:pt x="57" y="69"/>
                  <a:pt x="56" y="68"/>
                </a:cubicBezTo>
                <a:cubicBezTo>
                  <a:pt x="56" y="68"/>
                  <a:pt x="55" y="68"/>
                  <a:pt x="55" y="69"/>
                </a:cubicBezTo>
                <a:cubicBezTo>
                  <a:pt x="54" y="68"/>
                  <a:pt x="54" y="68"/>
                  <a:pt x="54" y="68"/>
                </a:cubicBezTo>
                <a:cubicBezTo>
                  <a:pt x="53" y="69"/>
                  <a:pt x="53" y="70"/>
                  <a:pt x="52" y="71"/>
                </a:cubicBezTo>
                <a:cubicBezTo>
                  <a:pt x="54" y="72"/>
                  <a:pt x="52" y="72"/>
                  <a:pt x="52" y="73"/>
                </a:cubicBezTo>
                <a:cubicBezTo>
                  <a:pt x="50" y="75"/>
                  <a:pt x="48" y="77"/>
                  <a:pt x="48" y="79"/>
                </a:cubicBezTo>
                <a:cubicBezTo>
                  <a:pt x="48" y="80"/>
                  <a:pt x="47" y="82"/>
                  <a:pt x="49" y="82"/>
                </a:cubicBezTo>
                <a:cubicBezTo>
                  <a:pt x="50" y="82"/>
                  <a:pt x="50" y="83"/>
                  <a:pt x="51" y="84"/>
                </a:cubicBezTo>
                <a:cubicBezTo>
                  <a:pt x="51" y="84"/>
                  <a:pt x="50" y="84"/>
                  <a:pt x="50" y="85"/>
                </a:cubicBezTo>
                <a:cubicBezTo>
                  <a:pt x="51" y="85"/>
                  <a:pt x="51" y="85"/>
                  <a:pt x="51" y="85"/>
                </a:cubicBezTo>
                <a:cubicBezTo>
                  <a:pt x="48" y="87"/>
                  <a:pt x="48" y="87"/>
                  <a:pt x="48" y="87"/>
                </a:cubicBezTo>
                <a:cubicBezTo>
                  <a:pt x="49" y="88"/>
                  <a:pt x="47" y="90"/>
                  <a:pt x="48" y="91"/>
                </a:cubicBezTo>
                <a:cubicBezTo>
                  <a:pt x="48" y="91"/>
                  <a:pt x="49" y="91"/>
                  <a:pt x="49" y="91"/>
                </a:cubicBezTo>
                <a:cubicBezTo>
                  <a:pt x="49" y="91"/>
                  <a:pt x="48" y="91"/>
                  <a:pt x="48" y="92"/>
                </a:cubicBezTo>
                <a:cubicBezTo>
                  <a:pt x="48" y="92"/>
                  <a:pt x="48" y="92"/>
                  <a:pt x="48" y="91"/>
                </a:cubicBezTo>
                <a:cubicBezTo>
                  <a:pt x="47" y="91"/>
                  <a:pt x="48" y="92"/>
                  <a:pt x="47" y="92"/>
                </a:cubicBezTo>
                <a:cubicBezTo>
                  <a:pt x="46" y="92"/>
                  <a:pt x="45" y="92"/>
                  <a:pt x="45" y="93"/>
                </a:cubicBezTo>
                <a:cubicBezTo>
                  <a:pt x="45" y="94"/>
                  <a:pt x="45" y="94"/>
                  <a:pt x="45" y="94"/>
                </a:cubicBezTo>
                <a:cubicBezTo>
                  <a:pt x="44" y="94"/>
                  <a:pt x="44" y="94"/>
                  <a:pt x="44" y="94"/>
                </a:cubicBezTo>
                <a:cubicBezTo>
                  <a:pt x="44" y="93"/>
                  <a:pt x="42" y="93"/>
                  <a:pt x="44" y="92"/>
                </a:cubicBezTo>
                <a:cubicBezTo>
                  <a:pt x="42" y="91"/>
                  <a:pt x="42" y="88"/>
                  <a:pt x="41" y="86"/>
                </a:cubicBezTo>
                <a:cubicBezTo>
                  <a:pt x="41" y="86"/>
                  <a:pt x="41" y="86"/>
                  <a:pt x="41" y="86"/>
                </a:cubicBezTo>
                <a:cubicBezTo>
                  <a:pt x="40" y="84"/>
                  <a:pt x="40" y="84"/>
                  <a:pt x="40" y="84"/>
                </a:cubicBezTo>
                <a:cubicBezTo>
                  <a:pt x="39" y="85"/>
                  <a:pt x="40" y="85"/>
                  <a:pt x="40" y="85"/>
                </a:cubicBezTo>
                <a:cubicBezTo>
                  <a:pt x="40" y="85"/>
                  <a:pt x="40" y="85"/>
                  <a:pt x="40" y="85"/>
                </a:cubicBezTo>
                <a:cubicBezTo>
                  <a:pt x="38" y="86"/>
                  <a:pt x="38" y="88"/>
                  <a:pt x="36" y="88"/>
                </a:cubicBezTo>
                <a:cubicBezTo>
                  <a:pt x="35" y="88"/>
                  <a:pt x="34" y="87"/>
                  <a:pt x="33" y="87"/>
                </a:cubicBezTo>
                <a:cubicBezTo>
                  <a:pt x="34" y="86"/>
                  <a:pt x="34" y="86"/>
                  <a:pt x="34" y="86"/>
                </a:cubicBezTo>
                <a:cubicBezTo>
                  <a:pt x="34" y="86"/>
                  <a:pt x="34" y="86"/>
                  <a:pt x="34" y="86"/>
                </a:cubicBezTo>
                <a:cubicBezTo>
                  <a:pt x="34" y="86"/>
                  <a:pt x="34" y="85"/>
                  <a:pt x="34" y="85"/>
                </a:cubicBezTo>
                <a:cubicBezTo>
                  <a:pt x="34" y="84"/>
                  <a:pt x="33" y="86"/>
                  <a:pt x="33" y="85"/>
                </a:cubicBezTo>
                <a:cubicBezTo>
                  <a:pt x="34" y="85"/>
                  <a:pt x="34" y="84"/>
                  <a:pt x="34" y="83"/>
                </a:cubicBezTo>
                <a:cubicBezTo>
                  <a:pt x="34" y="83"/>
                  <a:pt x="34" y="83"/>
                  <a:pt x="34" y="83"/>
                </a:cubicBezTo>
                <a:cubicBezTo>
                  <a:pt x="34" y="83"/>
                  <a:pt x="34" y="83"/>
                  <a:pt x="33" y="83"/>
                </a:cubicBezTo>
                <a:cubicBezTo>
                  <a:pt x="33" y="83"/>
                  <a:pt x="33" y="82"/>
                  <a:pt x="34" y="82"/>
                </a:cubicBezTo>
                <a:cubicBezTo>
                  <a:pt x="33" y="82"/>
                  <a:pt x="33" y="82"/>
                  <a:pt x="33" y="82"/>
                </a:cubicBezTo>
                <a:cubicBezTo>
                  <a:pt x="33" y="82"/>
                  <a:pt x="33" y="82"/>
                  <a:pt x="33" y="81"/>
                </a:cubicBezTo>
                <a:cubicBezTo>
                  <a:pt x="33" y="81"/>
                  <a:pt x="33" y="80"/>
                  <a:pt x="33" y="80"/>
                </a:cubicBezTo>
                <a:cubicBezTo>
                  <a:pt x="33" y="79"/>
                  <a:pt x="33" y="79"/>
                  <a:pt x="33" y="79"/>
                </a:cubicBezTo>
                <a:cubicBezTo>
                  <a:pt x="33" y="79"/>
                  <a:pt x="33" y="79"/>
                  <a:pt x="33" y="79"/>
                </a:cubicBezTo>
                <a:cubicBezTo>
                  <a:pt x="35" y="78"/>
                  <a:pt x="35" y="78"/>
                  <a:pt x="35" y="78"/>
                </a:cubicBezTo>
                <a:cubicBezTo>
                  <a:pt x="34" y="77"/>
                  <a:pt x="34" y="77"/>
                  <a:pt x="34" y="77"/>
                </a:cubicBezTo>
                <a:cubicBezTo>
                  <a:pt x="35" y="77"/>
                  <a:pt x="35" y="78"/>
                  <a:pt x="36" y="77"/>
                </a:cubicBezTo>
                <a:cubicBezTo>
                  <a:pt x="36" y="77"/>
                  <a:pt x="35" y="77"/>
                  <a:pt x="35" y="77"/>
                </a:cubicBezTo>
                <a:cubicBezTo>
                  <a:pt x="35" y="76"/>
                  <a:pt x="36" y="77"/>
                  <a:pt x="37" y="77"/>
                </a:cubicBezTo>
                <a:cubicBezTo>
                  <a:pt x="38" y="75"/>
                  <a:pt x="38" y="73"/>
                  <a:pt x="40" y="72"/>
                </a:cubicBezTo>
                <a:cubicBezTo>
                  <a:pt x="42" y="71"/>
                  <a:pt x="41" y="70"/>
                  <a:pt x="42" y="68"/>
                </a:cubicBezTo>
                <a:cubicBezTo>
                  <a:pt x="42" y="68"/>
                  <a:pt x="42" y="68"/>
                  <a:pt x="42" y="68"/>
                </a:cubicBezTo>
                <a:cubicBezTo>
                  <a:pt x="42" y="68"/>
                  <a:pt x="43" y="68"/>
                  <a:pt x="43" y="68"/>
                </a:cubicBezTo>
                <a:cubicBezTo>
                  <a:pt x="42" y="67"/>
                  <a:pt x="43" y="66"/>
                  <a:pt x="43" y="66"/>
                </a:cubicBezTo>
                <a:cubicBezTo>
                  <a:pt x="43" y="65"/>
                  <a:pt x="44" y="65"/>
                  <a:pt x="44" y="65"/>
                </a:cubicBezTo>
                <a:cubicBezTo>
                  <a:pt x="44" y="65"/>
                  <a:pt x="44" y="64"/>
                  <a:pt x="44" y="65"/>
                </a:cubicBezTo>
                <a:cubicBezTo>
                  <a:pt x="44" y="64"/>
                  <a:pt x="45" y="64"/>
                  <a:pt x="45" y="63"/>
                </a:cubicBezTo>
                <a:cubicBezTo>
                  <a:pt x="44" y="63"/>
                  <a:pt x="44" y="63"/>
                  <a:pt x="44" y="63"/>
                </a:cubicBezTo>
                <a:cubicBezTo>
                  <a:pt x="45" y="63"/>
                  <a:pt x="45" y="63"/>
                  <a:pt x="45" y="63"/>
                </a:cubicBezTo>
                <a:cubicBezTo>
                  <a:pt x="45" y="62"/>
                  <a:pt x="45" y="62"/>
                  <a:pt x="45" y="62"/>
                </a:cubicBezTo>
                <a:cubicBezTo>
                  <a:pt x="45" y="62"/>
                  <a:pt x="48" y="62"/>
                  <a:pt x="47" y="61"/>
                </a:cubicBezTo>
                <a:cubicBezTo>
                  <a:pt x="46" y="61"/>
                  <a:pt x="46" y="61"/>
                  <a:pt x="46" y="61"/>
                </a:cubicBezTo>
                <a:cubicBezTo>
                  <a:pt x="46" y="60"/>
                  <a:pt x="48" y="61"/>
                  <a:pt x="47" y="59"/>
                </a:cubicBezTo>
                <a:cubicBezTo>
                  <a:pt x="47" y="59"/>
                  <a:pt x="47" y="59"/>
                  <a:pt x="46" y="59"/>
                </a:cubicBezTo>
                <a:cubicBezTo>
                  <a:pt x="46" y="59"/>
                  <a:pt x="46" y="58"/>
                  <a:pt x="47" y="58"/>
                </a:cubicBezTo>
                <a:cubicBezTo>
                  <a:pt x="47" y="58"/>
                  <a:pt x="48" y="59"/>
                  <a:pt x="48" y="58"/>
                </a:cubicBezTo>
                <a:cubicBezTo>
                  <a:pt x="48" y="58"/>
                  <a:pt x="48" y="58"/>
                  <a:pt x="48" y="58"/>
                </a:cubicBezTo>
                <a:cubicBezTo>
                  <a:pt x="48" y="58"/>
                  <a:pt x="48" y="57"/>
                  <a:pt x="48" y="58"/>
                </a:cubicBezTo>
                <a:cubicBezTo>
                  <a:pt x="48" y="58"/>
                  <a:pt x="48" y="58"/>
                  <a:pt x="48" y="58"/>
                </a:cubicBezTo>
                <a:cubicBezTo>
                  <a:pt x="49" y="59"/>
                  <a:pt x="49" y="57"/>
                  <a:pt x="50" y="57"/>
                </a:cubicBezTo>
                <a:cubicBezTo>
                  <a:pt x="50" y="58"/>
                  <a:pt x="50" y="58"/>
                  <a:pt x="50" y="58"/>
                </a:cubicBezTo>
                <a:cubicBezTo>
                  <a:pt x="51" y="58"/>
                  <a:pt x="50" y="57"/>
                  <a:pt x="51" y="57"/>
                </a:cubicBezTo>
                <a:cubicBezTo>
                  <a:pt x="52" y="57"/>
                  <a:pt x="52" y="57"/>
                  <a:pt x="52" y="57"/>
                </a:cubicBezTo>
                <a:cubicBezTo>
                  <a:pt x="52" y="57"/>
                  <a:pt x="52" y="57"/>
                  <a:pt x="52" y="57"/>
                </a:cubicBezTo>
                <a:cubicBezTo>
                  <a:pt x="52" y="56"/>
                  <a:pt x="51" y="56"/>
                  <a:pt x="51" y="56"/>
                </a:cubicBezTo>
                <a:cubicBezTo>
                  <a:pt x="52" y="55"/>
                  <a:pt x="54" y="59"/>
                  <a:pt x="53" y="56"/>
                </a:cubicBezTo>
                <a:cubicBezTo>
                  <a:pt x="55" y="54"/>
                  <a:pt x="55" y="54"/>
                  <a:pt x="55" y="54"/>
                </a:cubicBezTo>
                <a:cubicBezTo>
                  <a:pt x="55" y="54"/>
                  <a:pt x="55" y="54"/>
                  <a:pt x="55" y="54"/>
                </a:cubicBezTo>
                <a:cubicBezTo>
                  <a:pt x="55" y="54"/>
                  <a:pt x="55" y="54"/>
                  <a:pt x="55" y="54"/>
                </a:cubicBezTo>
                <a:cubicBezTo>
                  <a:pt x="55" y="54"/>
                  <a:pt x="56" y="54"/>
                  <a:pt x="56" y="54"/>
                </a:cubicBezTo>
                <a:cubicBezTo>
                  <a:pt x="56" y="55"/>
                  <a:pt x="55" y="55"/>
                  <a:pt x="56" y="56"/>
                </a:cubicBezTo>
                <a:cubicBezTo>
                  <a:pt x="56" y="55"/>
                  <a:pt x="57" y="54"/>
                  <a:pt x="57" y="54"/>
                </a:cubicBezTo>
                <a:cubicBezTo>
                  <a:pt x="57" y="54"/>
                  <a:pt x="57" y="55"/>
                  <a:pt x="57" y="55"/>
                </a:cubicBezTo>
                <a:cubicBezTo>
                  <a:pt x="58" y="55"/>
                  <a:pt x="58" y="54"/>
                  <a:pt x="58" y="54"/>
                </a:cubicBezTo>
                <a:cubicBezTo>
                  <a:pt x="58" y="53"/>
                  <a:pt x="58" y="53"/>
                  <a:pt x="58" y="53"/>
                </a:cubicBezTo>
                <a:cubicBezTo>
                  <a:pt x="58" y="53"/>
                  <a:pt x="58" y="53"/>
                  <a:pt x="59" y="53"/>
                </a:cubicBezTo>
                <a:cubicBezTo>
                  <a:pt x="59" y="53"/>
                  <a:pt x="59" y="53"/>
                  <a:pt x="59" y="53"/>
                </a:cubicBezTo>
                <a:cubicBezTo>
                  <a:pt x="59" y="54"/>
                  <a:pt x="59" y="54"/>
                  <a:pt x="59" y="54"/>
                </a:cubicBezTo>
                <a:cubicBezTo>
                  <a:pt x="59" y="53"/>
                  <a:pt x="59" y="54"/>
                  <a:pt x="59" y="54"/>
                </a:cubicBezTo>
                <a:cubicBezTo>
                  <a:pt x="59" y="54"/>
                  <a:pt x="59" y="55"/>
                  <a:pt x="60" y="55"/>
                </a:cubicBezTo>
                <a:cubicBezTo>
                  <a:pt x="60" y="54"/>
                  <a:pt x="60" y="54"/>
                  <a:pt x="60" y="54"/>
                </a:cubicBezTo>
                <a:cubicBezTo>
                  <a:pt x="61" y="54"/>
                  <a:pt x="62" y="54"/>
                  <a:pt x="63" y="55"/>
                </a:cubicBezTo>
                <a:cubicBezTo>
                  <a:pt x="62" y="56"/>
                  <a:pt x="61" y="56"/>
                  <a:pt x="60" y="56"/>
                </a:cubicBezTo>
                <a:cubicBezTo>
                  <a:pt x="61" y="57"/>
                  <a:pt x="62" y="56"/>
                  <a:pt x="63" y="57"/>
                </a:cubicBezTo>
                <a:cubicBezTo>
                  <a:pt x="64" y="56"/>
                  <a:pt x="64" y="56"/>
                  <a:pt x="64" y="56"/>
                </a:cubicBezTo>
                <a:cubicBezTo>
                  <a:pt x="65" y="57"/>
                  <a:pt x="65" y="57"/>
                  <a:pt x="65" y="57"/>
                </a:cubicBezTo>
                <a:cubicBezTo>
                  <a:pt x="65" y="57"/>
                  <a:pt x="65" y="57"/>
                  <a:pt x="64" y="57"/>
                </a:cubicBezTo>
                <a:cubicBezTo>
                  <a:pt x="64" y="57"/>
                  <a:pt x="64" y="57"/>
                  <a:pt x="64" y="57"/>
                </a:cubicBezTo>
                <a:cubicBezTo>
                  <a:pt x="66" y="59"/>
                  <a:pt x="68" y="57"/>
                  <a:pt x="70" y="58"/>
                </a:cubicBezTo>
                <a:cubicBezTo>
                  <a:pt x="72" y="61"/>
                  <a:pt x="77" y="61"/>
                  <a:pt x="77" y="65"/>
                </a:cubicBezTo>
                <a:cubicBezTo>
                  <a:pt x="76" y="66"/>
                  <a:pt x="75" y="66"/>
                  <a:pt x="74" y="67"/>
                </a:cubicBezTo>
                <a:cubicBezTo>
                  <a:pt x="71" y="67"/>
                  <a:pt x="68" y="64"/>
                  <a:pt x="66" y="65"/>
                </a:cubicBezTo>
                <a:cubicBezTo>
                  <a:pt x="67" y="67"/>
                  <a:pt x="70" y="66"/>
                  <a:pt x="69" y="69"/>
                </a:cubicBezTo>
                <a:cubicBezTo>
                  <a:pt x="71" y="70"/>
                  <a:pt x="70" y="72"/>
                  <a:pt x="71" y="72"/>
                </a:cubicBezTo>
                <a:cubicBezTo>
                  <a:pt x="72" y="73"/>
                  <a:pt x="73" y="73"/>
                  <a:pt x="74" y="73"/>
                </a:cubicBezTo>
                <a:cubicBezTo>
                  <a:pt x="74" y="73"/>
                  <a:pt x="74" y="73"/>
                  <a:pt x="75" y="72"/>
                </a:cubicBezTo>
                <a:cubicBezTo>
                  <a:pt x="74" y="71"/>
                  <a:pt x="71" y="72"/>
                  <a:pt x="72" y="69"/>
                </a:cubicBezTo>
                <a:cubicBezTo>
                  <a:pt x="74" y="70"/>
                  <a:pt x="75" y="71"/>
                  <a:pt x="76" y="71"/>
                </a:cubicBezTo>
                <a:cubicBezTo>
                  <a:pt x="77" y="71"/>
                  <a:pt x="77" y="70"/>
                  <a:pt x="77" y="70"/>
                </a:cubicBezTo>
                <a:cubicBezTo>
                  <a:pt x="76" y="69"/>
                  <a:pt x="76" y="68"/>
                  <a:pt x="77" y="67"/>
                </a:cubicBezTo>
                <a:cubicBezTo>
                  <a:pt x="78" y="66"/>
                  <a:pt x="79" y="65"/>
                  <a:pt x="81" y="66"/>
                </a:cubicBezTo>
                <a:cubicBezTo>
                  <a:pt x="81" y="66"/>
                  <a:pt x="82" y="64"/>
                  <a:pt x="81" y="63"/>
                </a:cubicBezTo>
                <a:cubicBezTo>
                  <a:pt x="79" y="63"/>
                  <a:pt x="81" y="62"/>
                  <a:pt x="80" y="60"/>
                </a:cubicBezTo>
                <a:cubicBezTo>
                  <a:pt x="79" y="59"/>
                  <a:pt x="79" y="59"/>
                  <a:pt x="79" y="59"/>
                </a:cubicBezTo>
                <a:cubicBezTo>
                  <a:pt x="80" y="60"/>
                  <a:pt x="82" y="59"/>
                  <a:pt x="83" y="61"/>
                </a:cubicBezTo>
                <a:cubicBezTo>
                  <a:pt x="81" y="62"/>
                  <a:pt x="81" y="62"/>
                  <a:pt x="81" y="62"/>
                </a:cubicBezTo>
                <a:cubicBezTo>
                  <a:pt x="82" y="63"/>
                  <a:pt x="83" y="64"/>
                  <a:pt x="84" y="64"/>
                </a:cubicBezTo>
                <a:cubicBezTo>
                  <a:pt x="86" y="63"/>
                  <a:pt x="84" y="61"/>
                  <a:pt x="86" y="61"/>
                </a:cubicBezTo>
                <a:cubicBezTo>
                  <a:pt x="86" y="61"/>
                  <a:pt x="86" y="61"/>
                  <a:pt x="86" y="61"/>
                </a:cubicBezTo>
                <a:cubicBezTo>
                  <a:pt x="87" y="60"/>
                  <a:pt x="88" y="59"/>
                  <a:pt x="89" y="58"/>
                </a:cubicBezTo>
                <a:cubicBezTo>
                  <a:pt x="89" y="59"/>
                  <a:pt x="90" y="59"/>
                  <a:pt x="90" y="59"/>
                </a:cubicBezTo>
                <a:cubicBezTo>
                  <a:pt x="90" y="59"/>
                  <a:pt x="90" y="59"/>
                  <a:pt x="90" y="59"/>
                </a:cubicBezTo>
                <a:cubicBezTo>
                  <a:pt x="90" y="58"/>
                  <a:pt x="90" y="58"/>
                  <a:pt x="90" y="58"/>
                </a:cubicBezTo>
                <a:cubicBezTo>
                  <a:pt x="90" y="58"/>
                  <a:pt x="91" y="59"/>
                  <a:pt x="91" y="58"/>
                </a:cubicBezTo>
                <a:cubicBezTo>
                  <a:pt x="91" y="58"/>
                  <a:pt x="91" y="58"/>
                  <a:pt x="91" y="57"/>
                </a:cubicBezTo>
                <a:cubicBezTo>
                  <a:pt x="91" y="57"/>
                  <a:pt x="91" y="57"/>
                  <a:pt x="91" y="57"/>
                </a:cubicBezTo>
                <a:cubicBezTo>
                  <a:pt x="91" y="57"/>
                  <a:pt x="92" y="58"/>
                  <a:pt x="92" y="58"/>
                </a:cubicBezTo>
                <a:cubicBezTo>
                  <a:pt x="91" y="58"/>
                  <a:pt x="91" y="59"/>
                  <a:pt x="91" y="59"/>
                </a:cubicBezTo>
                <a:cubicBezTo>
                  <a:pt x="92" y="59"/>
                  <a:pt x="92" y="59"/>
                  <a:pt x="92" y="59"/>
                </a:cubicBezTo>
                <a:cubicBezTo>
                  <a:pt x="92" y="59"/>
                  <a:pt x="92" y="59"/>
                  <a:pt x="92" y="59"/>
                </a:cubicBezTo>
                <a:cubicBezTo>
                  <a:pt x="92" y="59"/>
                  <a:pt x="92" y="59"/>
                  <a:pt x="92" y="59"/>
                </a:cubicBezTo>
                <a:cubicBezTo>
                  <a:pt x="93" y="59"/>
                  <a:pt x="93" y="59"/>
                  <a:pt x="93" y="59"/>
                </a:cubicBezTo>
                <a:cubicBezTo>
                  <a:pt x="93" y="59"/>
                  <a:pt x="93" y="59"/>
                  <a:pt x="93" y="59"/>
                </a:cubicBezTo>
                <a:cubicBezTo>
                  <a:pt x="93" y="58"/>
                  <a:pt x="94" y="57"/>
                  <a:pt x="95" y="58"/>
                </a:cubicBezTo>
                <a:cubicBezTo>
                  <a:pt x="96" y="58"/>
                  <a:pt x="97" y="57"/>
                  <a:pt x="98" y="56"/>
                </a:cubicBezTo>
                <a:cubicBezTo>
                  <a:pt x="98" y="57"/>
                  <a:pt x="98" y="58"/>
                  <a:pt x="99" y="58"/>
                </a:cubicBezTo>
                <a:cubicBezTo>
                  <a:pt x="99" y="58"/>
                  <a:pt x="99" y="58"/>
                  <a:pt x="99" y="58"/>
                </a:cubicBezTo>
                <a:cubicBezTo>
                  <a:pt x="99" y="57"/>
                  <a:pt x="99" y="57"/>
                  <a:pt x="99" y="57"/>
                </a:cubicBezTo>
                <a:cubicBezTo>
                  <a:pt x="99" y="57"/>
                  <a:pt x="99" y="57"/>
                  <a:pt x="99" y="57"/>
                </a:cubicBezTo>
                <a:cubicBezTo>
                  <a:pt x="100" y="56"/>
                  <a:pt x="100" y="56"/>
                  <a:pt x="100" y="56"/>
                </a:cubicBezTo>
                <a:cubicBezTo>
                  <a:pt x="99" y="54"/>
                  <a:pt x="98" y="54"/>
                  <a:pt x="96" y="52"/>
                </a:cubicBezTo>
                <a:cubicBezTo>
                  <a:pt x="96" y="51"/>
                  <a:pt x="96" y="51"/>
                  <a:pt x="96" y="51"/>
                </a:cubicBezTo>
                <a:cubicBezTo>
                  <a:pt x="97" y="52"/>
                  <a:pt x="98" y="53"/>
                  <a:pt x="99" y="53"/>
                </a:cubicBezTo>
                <a:cubicBezTo>
                  <a:pt x="103" y="52"/>
                  <a:pt x="105" y="55"/>
                  <a:pt x="108" y="55"/>
                </a:cubicBezTo>
                <a:cubicBezTo>
                  <a:pt x="110" y="57"/>
                  <a:pt x="110" y="57"/>
                  <a:pt x="110" y="57"/>
                </a:cubicBezTo>
                <a:cubicBezTo>
                  <a:pt x="110" y="57"/>
                  <a:pt x="110" y="56"/>
                  <a:pt x="110" y="55"/>
                </a:cubicBezTo>
                <a:cubicBezTo>
                  <a:pt x="108" y="55"/>
                  <a:pt x="108" y="52"/>
                  <a:pt x="107" y="53"/>
                </a:cubicBezTo>
                <a:cubicBezTo>
                  <a:pt x="106" y="52"/>
                  <a:pt x="106" y="52"/>
                  <a:pt x="107" y="51"/>
                </a:cubicBezTo>
                <a:cubicBezTo>
                  <a:pt x="106" y="49"/>
                  <a:pt x="103" y="48"/>
                  <a:pt x="106" y="46"/>
                </a:cubicBezTo>
                <a:cubicBezTo>
                  <a:pt x="106" y="44"/>
                  <a:pt x="106" y="43"/>
                  <a:pt x="106" y="41"/>
                </a:cubicBezTo>
                <a:cubicBezTo>
                  <a:pt x="107" y="41"/>
                  <a:pt x="108" y="41"/>
                  <a:pt x="110" y="42"/>
                </a:cubicBezTo>
                <a:cubicBezTo>
                  <a:pt x="110" y="43"/>
                  <a:pt x="110" y="44"/>
                  <a:pt x="110" y="45"/>
                </a:cubicBezTo>
                <a:cubicBezTo>
                  <a:pt x="109" y="47"/>
                  <a:pt x="112" y="47"/>
                  <a:pt x="112" y="48"/>
                </a:cubicBezTo>
                <a:cubicBezTo>
                  <a:pt x="113" y="51"/>
                  <a:pt x="113" y="54"/>
                  <a:pt x="116" y="55"/>
                </a:cubicBezTo>
                <a:cubicBezTo>
                  <a:pt x="115" y="56"/>
                  <a:pt x="116" y="57"/>
                  <a:pt x="116" y="57"/>
                </a:cubicBezTo>
                <a:cubicBezTo>
                  <a:pt x="116" y="58"/>
                  <a:pt x="116" y="60"/>
                  <a:pt x="115" y="61"/>
                </a:cubicBezTo>
                <a:cubicBezTo>
                  <a:pt x="115" y="61"/>
                  <a:pt x="115" y="61"/>
                  <a:pt x="115" y="61"/>
                </a:cubicBezTo>
                <a:cubicBezTo>
                  <a:pt x="114" y="63"/>
                  <a:pt x="114" y="60"/>
                  <a:pt x="113" y="61"/>
                </a:cubicBezTo>
                <a:cubicBezTo>
                  <a:pt x="114" y="61"/>
                  <a:pt x="114" y="61"/>
                  <a:pt x="114" y="61"/>
                </a:cubicBezTo>
                <a:cubicBezTo>
                  <a:pt x="113" y="60"/>
                  <a:pt x="112" y="61"/>
                  <a:pt x="111" y="61"/>
                </a:cubicBezTo>
                <a:cubicBezTo>
                  <a:pt x="113" y="62"/>
                  <a:pt x="115" y="62"/>
                  <a:pt x="116" y="62"/>
                </a:cubicBezTo>
                <a:cubicBezTo>
                  <a:pt x="117" y="61"/>
                  <a:pt x="117" y="60"/>
                  <a:pt x="118" y="59"/>
                </a:cubicBezTo>
                <a:cubicBezTo>
                  <a:pt x="118" y="59"/>
                  <a:pt x="117" y="58"/>
                  <a:pt x="118" y="58"/>
                </a:cubicBezTo>
                <a:cubicBezTo>
                  <a:pt x="119" y="56"/>
                  <a:pt x="117" y="56"/>
                  <a:pt x="117" y="54"/>
                </a:cubicBezTo>
                <a:cubicBezTo>
                  <a:pt x="119" y="53"/>
                  <a:pt x="119" y="53"/>
                  <a:pt x="119" y="53"/>
                </a:cubicBezTo>
                <a:cubicBezTo>
                  <a:pt x="121" y="53"/>
                  <a:pt x="120" y="57"/>
                  <a:pt x="123" y="57"/>
                </a:cubicBezTo>
                <a:cubicBezTo>
                  <a:pt x="122" y="57"/>
                  <a:pt x="121" y="56"/>
                  <a:pt x="121" y="55"/>
                </a:cubicBezTo>
                <a:cubicBezTo>
                  <a:pt x="122" y="55"/>
                  <a:pt x="122" y="55"/>
                  <a:pt x="122" y="55"/>
                </a:cubicBezTo>
                <a:cubicBezTo>
                  <a:pt x="121" y="53"/>
                  <a:pt x="119" y="53"/>
                  <a:pt x="118" y="52"/>
                </a:cubicBezTo>
                <a:cubicBezTo>
                  <a:pt x="117" y="53"/>
                  <a:pt x="116" y="53"/>
                  <a:pt x="116" y="53"/>
                </a:cubicBezTo>
                <a:cubicBezTo>
                  <a:pt x="114" y="51"/>
                  <a:pt x="116" y="47"/>
                  <a:pt x="112" y="46"/>
                </a:cubicBezTo>
                <a:cubicBezTo>
                  <a:pt x="113" y="45"/>
                  <a:pt x="111" y="44"/>
                  <a:pt x="113" y="43"/>
                </a:cubicBezTo>
                <a:cubicBezTo>
                  <a:pt x="113" y="42"/>
                  <a:pt x="112" y="42"/>
                  <a:pt x="112" y="41"/>
                </a:cubicBezTo>
                <a:cubicBezTo>
                  <a:pt x="114" y="42"/>
                  <a:pt x="113" y="44"/>
                  <a:pt x="114" y="46"/>
                </a:cubicBezTo>
                <a:cubicBezTo>
                  <a:pt x="116" y="47"/>
                  <a:pt x="117" y="45"/>
                  <a:pt x="118" y="47"/>
                </a:cubicBezTo>
                <a:cubicBezTo>
                  <a:pt x="119" y="46"/>
                  <a:pt x="119" y="46"/>
                  <a:pt x="119" y="46"/>
                </a:cubicBezTo>
                <a:cubicBezTo>
                  <a:pt x="118" y="46"/>
                  <a:pt x="118" y="45"/>
                  <a:pt x="117" y="45"/>
                </a:cubicBezTo>
                <a:cubicBezTo>
                  <a:pt x="117" y="45"/>
                  <a:pt x="116" y="45"/>
                  <a:pt x="115" y="44"/>
                </a:cubicBezTo>
                <a:cubicBezTo>
                  <a:pt x="115" y="44"/>
                  <a:pt x="114" y="44"/>
                  <a:pt x="115" y="43"/>
                </a:cubicBezTo>
                <a:cubicBezTo>
                  <a:pt x="115" y="43"/>
                  <a:pt x="117" y="45"/>
                  <a:pt x="117" y="43"/>
                </a:cubicBezTo>
                <a:cubicBezTo>
                  <a:pt x="117" y="43"/>
                  <a:pt x="117" y="42"/>
                  <a:pt x="116" y="42"/>
                </a:cubicBezTo>
                <a:cubicBezTo>
                  <a:pt x="116" y="42"/>
                  <a:pt x="116" y="42"/>
                  <a:pt x="116" y="42"/>
                </a:cubicBezTo>
                <a:cubicBezTo>
                  <a:pt x="116" y="42"/>
                  <a:pt x="117" y="42"/>
                  <a:pt x="116" y="41"/>
                </a:cubicBezTo>
                <a:cubicBezTo>
                  <a:pt x="116" y="41"/>
                  <a:pt x="116" y="42"/>
                  <a:pt x="115" y="42"/>
                </a:cubicBezTo>
                <a:cubicBezTo>
                  <a:pt x="116" y="41"/>
                  <a:pt x="115" y="40"/>
                  <a:pt x="116" y="41"/>
                </a:cubicBezTo>
                <a:cubicBezTo>
                  <a:pt x="116" y="42"/>
                  <a:pt x="118" y="41"/>
                  <a:pt x="118" y="42"/>
                </a:cubicBezTo>
                <a:cubicBezTo>
                  <a:pt x="120" y="42"/>
                  <a:pt x="121" y="44"/>
                  <a:pt x="123" y="43"/>
                </a:cubicBezTo>
                <a:cubicBezTo>
                  <a:pt x="122" y="45"/>
                  <a:pt x="124" y="46"/>
                  <a:pt x="124" y="47"/>
                </a:cubicBezTo>
                <a:cubicBezTo>
                  <a:pt x="125" y="46"/>
                  <a:pt x="125" y="46"/>
                  <a:pt x="125" y="46"/>
                </a:cubicBezTo>
                <a:cubicBezTo>
                  <a:pt x="125" y="46"/>
                  <a:pt x="125" y="46"/>
                  <a:pt x="125" y="46"/>
                </a:cubicBezTo>
                <a:cubicBezTo>
                  <a:pt x="126" y="46"/>
                  <a:pt x="125" y="45"/>
                  <a:pt x="125" y="45"/>
                </a:cubicBezTo>
                <a:cubicBezTo>
                  <a:pt x="124" y="45"/>
                  <a:pt x="124" y="44"/>
                  <a:pt x="124" y="43"/>
                </a:cubicBezTo>
                <a:cubicBezTo>
                  <a:pt x="122" y="42"/>
                  <a:pt x="122" y="40"/>
                  <a:pt x="119" y="40"/>
                </a:cubicBezTo>
                <a:cubicBezTo>
                  <a:pt x="119" y="40"/>
                  <a:pt x="119" y="38"/>
                  <a:pt x="118" y="38"/>
                </a:cubicBezTo>
                <a:cubicBezTo>
                  <a:pt x="117" y="36"/>
                  <a:pt x="119" y="36"/>
                  <a:pt x="120" y="36"/>
                </a:cubicBezTo>
                <a:cubicBezTo>
                  <a:pt x="122" y="35"/>
                  <a:pt x="123" y="35"/>
                  <a:pt x="124" y="34"/>
                </a:cubicBezTo>
                <a:cubicBezTo>
                  <a:pt x="124" y="35"/>
                  <a:pt x="122" y="36"/>
                  <a:pt x="124" y="36"/>
                </a:cubicBezTo>
                <a:cubicBezTo>
                  <a:pt x="124" y="36"/>
                  <a:pt x="124" y="36"/>
                  <a:pt x="124" y="36"/>
                </a:cubicBezTo>
                <a:cubicBezTo>
                  <a:pt x="124" y="36"/>
                  <a:pt x="124" y="35"/>
                  <a:pt x="124" y="35"/>
                </a:cubicBezTo>
                <a:cubicBezTo>
                  <a:pt x="124" y="35"/>
                  <a:pt x="125" y="34"/>
                  <a:pt x="125" y="34"/>
                </a:cubicBezTo>
                <a:cubicBezTo>
                  <a:pt x="122" y="32"/>
                  <a:pt x="122" y="32"/>
                  <a:pt x="122" y="32"/>
                </a:cubicBezTo>
                <a:cubicBezTo>
                  <a:pt x="122" y="32"/>
                  <a:pt x="122" y="32"/>
                  <a:pt x="122" y="32"/>
                </a:cubicBezTo>
                <a:cubicBezTo>
                  <a:pt x="122" y="31"/>
                  <a:pt x="122" y="31"/>
                  <a:pt x="122" y="31"/>
                </a:cubicBezTo>
                <a:cubicBezTo>
                  <a:pt x="122" y="32"/>
                  <a:pt x="122" y="32"/>
                  <a:pt x="122" y="32"/>
                </a:cubicBezTo>
                <a:cubicBezTo>
                  <a:pt x="122" y="32"/>
                  <a:pt x="121" y="31"/>
                  <a:pt x="121" y="31"/>
                </a:cubicBezTo>
                <a:cubicBezTo>
                  <a:pt x="122" y="31"/>
                  <a:pt x="122" y="31"/>
                  <a:pt x="122" y="31"/>
                </a:cubicBezTo>
                <a:cubicBezTo>
                  <a:pt x="122" y="30"/>
                  <a:pt x="122" y="30"/>
                  <a:pt x="123" y="29"/>
                </a:cubicBezTo>
                <a:cubicBezTo>
                  <a:pt x="122" y="29"/>
                  <a:pt x="122" y="29"/>
                  <a:pt x="122" y="29"/>
                </a:cubicBezTo>
                <a:cubicBezTo>
                  <a:pt x="123" y="27"/>
                  <a:pt x="125" y="26"/>
                  <a:pt x="127" y="24"/>
                </a:cubicBezTo>
                <a:cubicBezTo>
                  <a:pt x="127" y="24"/>
                  <a:pt x="127" y="24"/>
                  <a:pt x="126" y="24"/>
                </a:cubicBezTo>
                <a:cubicBezTo>
                  <a:pt x="126" y="23"/>
                  <a:pt x="128" y="23"/>
                  <a:pt x="129" y="23"/>
                </a:cubicBezTo>
                <a:cubicBezTo>
                  <a:pt x="129" y="22"/>
                  <a:pt x="129" y="22"/>
                  <a:pt x="129" y="22"/>
                </a:cubicBezTo>
                <a:cubicBezTo>
                  <a:pt x="130" y="22"/>
                  <a:pt x="130" y="22"/>
                  <a:pt x="130" y="22"/>
                </a:cubicBezTo>
                <a:cubicBezTo>
                  <a:pt x="130" y="23"/>
                  <a:pt x="130" y="23"/>
                  <a:pt x="130" y="23"/>
                </a:cubicBezTo>
                <a:cubicBezTo>
                  <a:pt x="129" y="22"/>
                  <a:pt x="129" y="23"/>
                  <a:pt x="129" y="23"/>
                </a:cubicBezTo>
                <a:cubicBezTo>
                  <a:pt x="129" y="23"/>
                  <a:pt x="129" y="23"/>
                  <a:pt x="129" y="24"/>
                </a:cubicBezTo>
                <a:cubicBezTo>
                  <a:pt x="129" y="24"/>
                  <a:pt x="129" y="24"/>
                  <a:pt x="129" y="24"/>
                </a:cubicBezTo>
                <a:cubicBezTo>
                  <a:pt x="129" y="24"/>
                  <a:pt x="129" y="24"/>
                  <a:pt x="129" y="24"/>
                </a:cubicBezTo>
                <a:cubicBezTo>
                  <a:pt x="130" y="23"/>
                  <a:pt x="130" y="23"/>
                  <a:pt x="130" y="23"/>
                </a:cubicBezTo>
                <a:cubicBezTo>
                  <a:pt x="130" y="24"/>
                  <a:pt x="130" y="24"/>
                  <a:pt x="130" y="24"/>
                </a:cubicBezTo>
                <a:cubicBezTo>
                  <a:pt x="131" y="23"/>
                  <a:pt x="131" y="22"/>
                  <a:pt x="133" y="22"/>
                </a:cubicBezTo>
                <a:cubicBezTo>
                  <a:pt x="134" y="22"/>
                  <a:pt x="133" y="24"/>
                  <a:pt x="134" y="23"/>
                </a:cubicBezTo>
                <a:cubicBezTo>
                  <a:pt x="134" y="22"/>
                  <a:pt x="134" y="22"/>
                  <a:pt x="133" y="21"/>
                </a:cubicBezTo>
                <a:cubicBezTo>
                  <a:pt x="132" y="21"/>
                  <a:pt x="132" y="21"/>
                  <a:pt x="132" y="21"/>
                </a:cubicBezTo>
                <a:cubicBezTo>
                  <a:pt x="135" y="20"/>
                  <a:pt x="135" y="20"/>
                  <a:pt x="135" y="20"/>
                </a:cubicBezTo>
                <a:cubicBezTo>
                  <a:pt x="135" y="19"/>
                  <a:pt x="133" y="20"/>
                  <a:pt x="133" y="18"/>
                </a:cubicBezTo>
                <a:cubicBezTo>
                  <a:pt x="133" y="19"/>
                  <a:pt x="133" y="18"/>
                  <a:pt x="133" y="18"/>
                </a:cubicBezTo>
                <a:cubicBezTo>
                  <a:pt x="133" y="17"/>
                  <a:pt x="132" y="17"/>
                  <a:pt x="133" y="17"/>
                </a:cubicBezTo>
                <a:cubicBezTo>
                  <a:pt x="133" y="15"/>
                  <a:pt x="132" y="14"/>
                  <a:pt x="134" y="13"/>
                </a:cubicBezTo>
                <a:cubicBezTo>
                  <a:pt x="136" y="14"/>
                  <a:pt x="136" y="14"/>
                  <a:pt x="136" y="14"/>
                </a:cubicBezTo>
                <a:close/>
                <a:moveTo>
                  <a:pt x="183" y="15"/>
                </a:moveTo>
                <a:cubicBezTo>
                  <a:pt x="183" y="15"/>
                  <a:pt x="183" y="15"/>
                  <a:pt x="183" y="16"/>
                </a:cubicBezTo>
                <a:cubicBezTo>
                  <a:pt x="182" y="15"/>
                  <a:pt x="182" y="15"/>
                  <a:pt x="182" y="14"/>
                </a:cubicBezTo>
                <a:cubicBezTo>
                  <a:pt x="183" y="14"/>
                  <a:pt x="183" y="14"/>
                  <a:pt x="183" y="15"/>
                </a:cubicBezTo>
                <a:close/>
                <a:moveTo>
                  <a:pt x="188" y="17"/>
                </a:moveTo>
                <a:cubicBezTo>
                  <a:pt x="187" y="17"/>
                  <a:pt x="185" y="17"/>
                  <a:pt x="184" y="18"/>
                </a:cubicBezTo>
                <a:cubicBezTo>
                  <a:pt x="185" y="17"/>
                  <a:pt x="184" y="16"/>
                  <a:pt x="185" y="15"/>
                </a:cubicBezTo>
                <a:cubicBezTo>
                  <a:pt x="186" y="16"/>
                  <a:pt x="188" y="15"/>
                  <a:pt x="188" y="17"/>
                </a:cubicBezTo>
                <a:close/>
                <a:moveTo>
                  <a:pt x="178" y="17"/>
                </a:moveTo>
                <a:cubicBezTo>
                  <a:pt x="179" y="18"/>
                  <a:pt x="177" y="17"/>
                  <a:pt x="177" y="17"/>
                </a:cubicBezTo>
                <a:cubicBezTo>
                  <a:pt x="178" y="17"/>
                  <a:pt x="178" y="17"/>
                  <a:pt x="178" y="17"/>
                </a:cubicBezTo>
                <a:close/>
                <a:moveTo>
                  <a:pt x="127" y="18"/>
                </a:moveTo>
                <a:cubicBezTo>
                  <a:pt x="127" y="19"/>
                  <a:pt x="127" y="19"/>
                  <a:pt x="127" y="19"/>
                </a:cubicBezTo>
                <a:cubicBezTo>
                  <a:pt x="126" y="19"/>
                  <a:pt x="126" y="19"/>
                  <a:pt x="126" y="19"/>
                </a:cubicBezTo>
                <a:cubicBezTo>
                  <a:pt x="126" y="19"/>
                  <a:pt x="127" y="18"/>
                  <a:pt x="127" y="18"/>
                </a:cubicBezTo>
                <a:close/>
                <a:moveTo>
                  <a:pt x="193" y="21"/>
                </a:moveTo>
                <a:cubicBezTo>
                  <a:pt x="193" y="21"/>
                  <a:pt x="193" y="21"/>
                  <a:pt x="193" y="20"/>
                </a:cubicBezTo>
                <a:cubicBezTo>
                  <a:pt x="193" y="20"/>
                  <a:pt x="194" y="20"/>
                  <a:pt x="194" y="20"/>
                </a:cubicBezTo>
                <a:cubicBezTo>
                  <a:pt x="193" y="21"/>
                  <a:pt x="193" y="21"/>
                  <a:pt x="193" y="21"/>
                </a:cubicBezTo>
                <a:close/>
                <a:moveTo>
                  <a:pt x="196" y="22"/>
                </a:moveTo>
                <a:cubicBezTo>
                  <a:pt x="195" y="22"/>
                  <a:pt x="196" y="23"/>
                  <a:pt x="195" y="23"/>
                </a:cubicBezTo>
                <a:cubicBezTo>
                  <a:pt x="194" y="22"/>
                  <a:pt x="196" y="21"/>
                  <a:pt x="195" y="21"/>
                </a:cubicBezTo>
                <a:cubicBezTo>
                  <a:pt x="195" y="21"/>
                  <a:pt x="195" y="21"/>
                  <a:pt x="196" y="22"/>
                </a:cubicBezTo>
                <a:close/>
                <a:moveTo>
                  <a:pt x="152" y="25"/>
                </a:moveTo>
                <a:cubicBezTo>
                  <a:pt x="152" y="26"/>
                  <a:pt x="151" y="25"/>
                  <a:pt x="151" y="25"/>
                </a:cubicBezTo>
                <a:cubicBezTo>
                  <a:pt x="151" y="24"/>
                  <a:pt x="151" y="23"/>
                  <a:pt x="152" y="23"/>
                </a:cubicBezTo>
                <a:cubicBezTo>
                  <a:pt x="152" y="23"/>
                  <a:pt x="153" y="24"/>
                  <a:pt x="152" y="25"/>
                </a:cubicBezTo>
                <a:close/>
                <a:moveTo>
                  <a:pt x="141" y="24"/>
                </a:moveTo>
                <a:cubicBezTo>
                  <a:pt x="141" y="24"/>
                  <a:pt x="142" y="24"/>
                  <a:pt x="142" y="25"/>
                </a:cubicBezTo>
                <a:cubicBezTo>
                  <a:pt x="142" y="25"/>
                  <a:pt x="143" y="25"/>
                  <a:pt x="143" y="24"/>
                </a:cubicBezTo>
                <a:cubicBezTo>
                  <a:pt x="143" y="25"/>
                  <a:pt x="142" y="25"/>
                  <a:pt x="142" y="25"/>
                </a:cubicBezTo>
                <a:cubicBezTo>
                  <a:pt x="141" y="26"/>
                  <a:pt x="140" y="26"/>
                  <a:pt x="140" y="27"/>
                </a:cubicBezTo>
                <a:cubicBezTo>
                  <a:pt x="140" y="28"/>
                  <a:pt x="140" y="28"/>
                  <a:pt x="140" y="28"/>
                </a:cubicBezTo>
                <a:cubicBezTo>
                  <a:pt x="140" y="28"/>
                  <a:pt x="139" y="27"/>
                  <a:pt x="139" y="28"/>
                </a:cubicBezTo>
                <a:cubicBezTo>
                  <a:pt x="139" y="29"/>
                  <a:pt x="140" y="29"/>
                  <a:pt x="140" y="30"/>
                </a:cubicBezTo>
                <a:cubicBezTo>
                  <a:pt x="139" y="30"/>
                  <a:pt x="139" y="27"/>
                  <a:pt x="138" y="28"/>
                </a:cubicBezTo>
                <a:cubicBezTo>
                  <a:pt x="137" y="28"/>
                  <a:pt x="137" y="28"/>
                  <a:pt x="137" y="28"/>
                </a:cubicBezTo>
                <a:cubicBezTo>
                  <a:pt x="138" y="28"/>
                  <a:pt x="138" y="28"/>
                  <a:pt x="138" y="28"/>
                </a:cubicBezTo>
                <a:cubicBezTo>
                  <a:pt x="137" y="26"/>
                  <a:pt x="137" y="26"/>
                  <a:pt x="137" y="26"/>
                </a:cubicBezTo>
                <a:cubicBezTo>
                  <a:pt x="138" y="26"/>
                  <a:pt x="138" y="27"/>
                  <a:pt x="139" y="27"/>
                </a:cubicBezTo>
                <a:cubicBezTo>
                  <a:pt x="140" y="26"/>
                  <a:pt x="141" y="25"/>
                  <a:pt x="142" y="25"/>
                </a:cubicBezTo>
                <a:cubicBezTo>
                  <a:pt x="141" y="24"/>
                  <a:pt x="141" y="24"/>
                  <a:pt x="141" y="24"/>
                </a:cubicBezTo>
                <a:cubicBezTo>
                  <a:pt x="141" y="24"/>
                  <a:pt x="141" y="24"/>
                  <a:pt x="141" y="24"/>
                </a:cubicBezTo>
                <a:close/>
                <a:moveTo>
                  <a:pt x="99" y="27"/>
                </a:moveTo>
                <a:cubicBezTo>
                  <a:pt x="101" y="30"/>
                  <a:pt x="97" y="30"/>
                  <a:pt x="96" y="31"/>
                </a:cubicBezTo>
                <a:cubicBezTo>
                  <a:pt x="95" y="33"/>
                  <a:pt x="93" y="34"/>
                  <a:pt x="93" y="36"/>
                </a:cubicBezTo>
                <a:cubicBezTo>
                  <a:pt x="92" y="37"/>
                  <a:pt x="92" y="37"/>
                  <a:pt x="91" y="37"/>
                </a:cubicBezTo>
                <a:cubicBezTo>
                  <a:pt x="92" y="37"/>
                  <a:pt x="92" y="37"/>
                  <a:pt x="92" y="37"/>
                </a:cubicBezTo>
                <a:cubicBezTo>
                  <a:pt x="91" y="37"/>
                  <a:pt x="91" y="37"/>
                  <a:pt x="91" y="38"/>
                </a:cubicBezTo>
                <a:cubicBezTo>
                  <a:pt x="91" y="38"/>
                  <a:pt x="91" y="39"/>
                  <a:pt x="91" y="39"/>
                </a:cubicBezTo>
                <a:cubicBezTo>
                  <a:pt x="91" y="39"/>
                  <a:pt x="91" y="39"/>
                  <a:pt x="91" y="39"/>
                </a:cubicBezTo>
                <a:cubicBezTo>
                  <a:pt x="91" y="40"/>
                  <a:pt x="91" y="41"/>
                  <a:pt x="90" y="42"/>
                </a:cubicBezTo>
                <a:cubicBezTo>
                  <a:pt x="90" y="42"/>
                  <a:pt x="90" y="42"/>
                  <a:pt x="90" y="42"/>
                </a:cubicBezTo>
                <a:cubicBezTo>
                  <a:pt x="89" y="43"/>
                  <a:pt x="91" y="43"/>
                  <a:pt x="90" y="44"/>
                </a:cubicBezTo>
                <a:cubicBezTo>
                  <a:pt x="90" y="47"/>
                  <a:pt x="91" y="50"/>
                  <a:pt x="94" y="51"/>
                </a:cubicBezTo>
                <a:cubicBezTo>
                  <a:pt x="94" y="51"/>
                  <a:pt x="94" y="51"/>
                  <a:pt x="94" y="52"/>
                </a:cubicBezTo>
                <a:cubicBezTo>
                  <a:pt x="93" y="51"/>
                  <a:pt x="93" y="51"/>
                  <a:pt x="93" y="51"/>
                </a:cubicBezTo>
                <a:cubicBezTo>
                  <a:pt x="93" y="51"/>
                  <a:pt x="93" y="51"/>
                  <a:pt x="93" y="52"/>
                </a:cubicBezTo>
                <a:cubicBezTo>
                  <a:pt x="93" y="51"/>
                  <a:pt x="92" y="51"/>
                  <a:pt x="92" y="51"/>
                </a:cubicBezTo>
                <a:cubicBezTo>
                  <a:pt x="92" y="52"/>
                  <a:pt x="92" y="52"/>
                  <a:pt x="92" y="52"/>
                </a:cubicBezTo>
                <a:cubicBezTo>
                  <a:pt x="91" y="51"/>
                  <a:pt x="90" y="51"/>
                  <a:pt x="89" y="51"/>
                </a:cubicBezTo>
                <a:cubicBezTo>
                  <a:pt x="89" y="51"/>
                  <a:pt x="89" y="50"/>
                  <a:pt x="90" y="50"/>
                </a:cubicBezTo>
                <a:cubicBezTo>
                  <a:pt x="89" y="50"/>
                  <a:pt x="88" y="48"/>
                  <a:pt x="87" y="49"/>
                </a:cubicBezTo>
                <a:cubicBezTo>
                  <a:pt x="87" y="49"/>
                  <a:pt x="87" y="49"/>
                  <a:pt x="87" y="49"/>
                </a:cubicBezTo>
                <a:cubicBezTo>
                  <a:pt x="87" y="49"/>
                  <a:pt x="85" y="48"/>
                  <a:pt x="86" y="47"/>
                </a:cubicBezTo>
                <a:cubicBezTo>
                  <a:pt x="87" y="47"/>
                  <a:pt x="87" y="47"/>
                  <a:pt x="87" y="46"/>
                </a:cubicBezTo>
                <a:cubicBezTo>
                  <a:pt x="86" y="45"/>
                  <a:pt x="86" y="45"/>
                  <a:pt x="86" y="45"/>
                </a:cubicBezTo>
                <a:cubicBezTo>
                  <a:pt x="87" y="44"/>
                  <a:pt x="87" y="44"/>
                  <a:pt x="87" y="44"/>
                </a:cubicBezTo>
                <a:cubicBezTo>
                  <a:pt x="87" y="43"/>
                  <a:pt x="88" y="42"/>
                  <a:pt x="88" y="41"/>
                </a:cubicBezTo>
                <a:cubicBezTo>
                  <a:pt x="88" y="40"/>
                  <a:pt x="87" y="41"/>
                  <a:pt x="87" y="41"/>
                </a:cubicBezTo>
                <a:cubicBezTo>
                  <a:pt x="86" y="40"/>
                  <a:pt x="88" y="39"/>
                  <a:pt x="88" y="38"/>
                </a:cubicBezTo>
                <a:cubicBezTo>
                  <a:pt x="88" y="38"/>
                  <a:pt x="88" y="38"/>
                  <a:pt x="88" y="38"/>
                </a:cubicBezTo>
                <a:cubicBezTo>
                  <a:pt x="88" y="38"/>
                  <a:pt x="88" y="38"/>
                  <a:pt x="88" y="37"/>
                </a:cubicBezTo>
                <a:cubicBezTo>
                  <a:pt x="88" y="37"/>
                  <a:pt x="88" y="37"/>
                  <a:pt x="88" y="37"/>
                </a:cubicBezTo>
                <a:cubicBezTo>
                  <a:pt x="88" y="37"/>
                  <a:pt x="87" y="36"/>
                  <a:pt x="87" y="36"/>
                </a:cubicBezTo>
                <a:cubicBezTo>
                  <a:pt x="87" y="36"/>
                  <a:pt x="87" y="36"/>
                  <a:pt x="88" y="36"/>
                </a:cubicBezTo>
                <a:cubicBezTo>
                  <a:pt x="87" y="34"/>
                  <a:pt x="90" y="35"/>
                  <a:pt x="89" y="34"/>
                </a:cubicBezTo>
                <a:cubicBezTo>
                  <a:pt x="89" y="34"/>
                  <a:pt x="89" y="32"/>
                  <a:pt x="89" y="32"/>
                </a:cubicBezTo>
                <a:cubicBezTo>
                  <a:pt x="90" y="33"/>
                  <a:pt x="90" y="32"/>
                  <a:pt x="90" y="32"/>
                </a:cubicBezTo>
                <a:cubicBezTo>
                  <a:pt x="91" y="32"/>
                  <a:pt x="91" y="31"/>
                  <a:pt x="91" y="31"/>
                </a:cubicBezTo>
                <a:cubicBezTo>
                  <a:pt x="91" y="31"/>
                  <a:pt x="91" y="31"/>
                  <a:pt x="91" y="31"/>
                </a:cubicBezTo>
                <a:cubicBezTo>
                  <a:pt x="91" y="31"/>
                  <a:pt x="92" y="31"/>
                  <a:pt x="92" y="31"/>
                </a:cubicBezTo>
                <a:cubicBezTo>
                  <a:pt x="91" y="31"/>
                  <a:pt x="91" y="31"/>
                  <a:pt x="91" y="31"/>
                </a:cubicBezTo>
                <a:cubicBezTo>
                  <a:pt x="93" y="30"/>
                  <a:pt x="96" y="30"/>
                  <a:pt x="96" y="27"/>
                </a:cubicBezTo>
                <a:cubicBezTo>
                  <a:pt x="97" y="26"/>
                  <a:pt x="98" y="26"/>
                  <a:pt x="99" y="27"/>
                </a:cubicBezTo>
                <a:close/>
                <a:moveTo>
                  <a:pt x="189" y="27"/>
                </a:moveTo>
                <a:cubicBezTo>
                  <a:pt x="188" y="28"/>
                  <a:pt x="187" y="27"/>
                  <a:pt x="187" y="27"/>
                </a:cubicBezTo>
                <a:cubicBezTo>
                  <a:pt x="187" y="26"/>
                  <a:pt x="188" y="27"/>
                  <a:pt x="189" y="27"/>
                </a:cubicBezTo>
                <a:close/>
                <a:moveTo>
                  <a:pt x="147" y="33"/>
                </a:moveTo>
                <a:cubicBezTo>
                  <a:pt x="147" y="33"/>
                  <a:pt x="148" y="32"/>
                  <a:pt x="147" y="32"/>
                </a:cubicBezTo>
                <a:cubicBezTo>
                  <a:pt x="148" y="32"/>
                  <a:pt x="148" y="32"/>
                  <a:pt x="148" y="32"/>
                </a:cubicBezTo>
                <a:cubicBezTo>
                  <a:pt x="147" y="33"/>
                  <a:pt x="147" y="33"/>
                  <a:pt x="147" y="33"/>
                </a:cubicBezTo>
                <a:close/>
                <a:moveTo>
                  <a:pt x="117" y="40"/>
                </a:moveTo>
                <a:cubicBezTo>
                  <a:pt x="116" y="39"/>
                  <a:pt x="116" y="39"/>
                  <a:pt x="116" y="39"/>
                </a:cubicBezTo>
                <a:cubicBezTo>
                  <a:pt x="116" y="39"/>
                  <a:pt x="116" y="39"/>
                  <a:pt x="116" y="39"/>
                </a:cubicBezTo>
                <a:cubicBezTo>
                  <a:pt x="117" y="39"/>
                  <a:pt x="117" y="39"/>
                  <a:pt x="117" y="40"/>
                </a:cubicBezTo>
                <a:close/>
                <a:moveTo>
                  <a:pt x="107" y="40"/>
                </a:moveTo>
                <a:cubicBezTo>
                  <a:pt x="107" y="40"/>
                  <a:pt x="106" y="41"/>
                  <a:pt x="106" y="40"/>
                </a:cubicBezTo>
                <a:cubicBezTo>
                  <a:pt x="106" y="40"/>
                  <a:pt x="105" y="39"/>
                  <a:pt x="106" y="39"/>
                </a:cubicBezTo>
                <a:cubicBezTo>
                  <a:pt x="107" y="39"/>
                  <a:pt x="107" y="40"/>
                  <a:pt x="107" y="40"/>
                </a:cubicBezTo>
                <a:close/>
                <a:moveTo>
                  <a:pt x="125" y="48"/>
                </a:moveTo>
                <a:cubicBezTo>
                  <a:pt x="125" y="48"/>
                  <a:pt x="125" y="48"/>
                  <a:pt x="125" y="48"/>
                </a:cubicBezTo>
                <a:cubicBezTo>
                  <a:pt x="125" y="46"/>
                  <a:pt x="125" y="46"/>
                  <a:pt x="125" y="46"/>
                </a:cubicBezTo>
                <a:cubicBezTo>
                  <a:pt x="126" y="47"/>
                  <a:pt x="125" y="48"/>
                  <a:pt x="125" y="48"/>
                </a:cubicBezTo>
                <a:close/>
                <a:moveTo>
                  <a:pt x="128" y="49"/>
                </a:moveTo>
                <a:cubicBezTo>
                  <a:pt x="128" y="49"/>
                  <a:pt x="128" y="49"/>
                  <a:pt x="128" y="49"/>
                </a:cubicBezTo>
                <a:cubicBezTo>
                  <a:pt x="128" y="49"/>
                  <a:pt x="128" y="49"/>
                  <a:pt x="128" y="50"/>
                </a:cubicBezTo>
                <a:cubicBezTo>
                  <a:pt x="127" y="49"/>
                  <a:pt x="126" y="49"/>
                  <a:pt x="126" y="48"/>
                </a:cubicBezTo>
                <a:cubicBezTo>
                  <a:pt x="127" y="49"/>
                  <a:pt x="127" y="50"/>
                  <a:pt x="128" y="49"/>
                </a:cubicBezTo>
                <a:close/>
                <a:moveTo>
                  <a:pt x="89" y="50"/>
                </a:moveTo>
                <a:cubicBezTo>
                  <a:pt x="89" y="50"/>
                  <a:pt x="89" y="50"/>
                  <a:pt x="89" y="50"/>
                </a:cubicBezTo>
                <a:cubicBezTo>
                  <a:pt x="88" y="50"/>
                  <a:pt x="88" y="50"/>
                  <a:pt x="88" y="50"/>
                </a:cubicBezTo>
                <a:cubicBezTo>
                  <a:pt x="88" y="49"/>
                  <a:pt x="88" y="50"/>
                  <a:pt x="89" y="50"/>
                </a:cubicBezTo>
                <a:close/>
                <a:moveTo>
                  <a:pt x="86" y="57"/>
                </a:moveTo>
                <a:cubicBezTo>
                  <a:pt x="86" y="57"/>
                  <a:pt x="86" y="58"/>
                  <a:pt x="85" y="58"/>
                </a:cubicBezTo>
                <a:cubicBezTo>
                  <a:pt x="85" y="58"/>
                  <a:pt x="84" y="57"/>
                  <a:pt x="85" y="56"/>
                </a:cubicBezTo>
                <a:cubicBezTo>
                  <a:pt x="85" y="56"/>
                  <a:pt x="86" y="56"/>
                  <a:pt x="86" y="57"/>
                </a:cubicBezTo>
                <a:close/>
                <a:moveTo>
                  <a:pt x="60" y="58"/>
                </a:moveTo>
                <a:cubicBezTo>
                  <a:pt x="60" y="59"/>
                  <a:pt x="60" y="59"/>
                  <a:pt x="60" y="59"/>
                </a:cubicBezTo>
                <a:cubicBezTo>
                  <a:pt x="60" y="60"/>
                  <a:pt x="60" y="60"/>
                  <a:pt x="60" y="60"/>
                </a:cubicBezTo>
                <a:cubicBezTo>
                  <a:pt x="59" y="59"/>
                  <a:pt x="60" y="59"/>
                  <a:pt x="60" y="58"/>
                </a:cubicBezTo>
                <a:close/>
                <a:moveTo>
                  <a:pt x="248" y="59"/>
                </a:moveTo>
                <a:cubicBezTo>
                  <a:pt x="248" y="60"/>
                  <a:pt x="248" y="60"/>
                  <a:pt x="249" y="60"/>
                </a:cubicBezTo>
                <a:cubicBezTo>
                  <a:pt x="248" y="61"/>
                  <a:pt x="248" y="61"/>
                  <a:pt x="248" y="61"/>
                </a:cubicBezTo>
                <a:cubicBezTo>
                  <a:pt x="247" y="61"/>
                  <a:pt x="247" y="59"/>
                  <a:pt x="248" y="59"/>
                </a:cubicBezTo>
                <a:close/>
                <a:moveTo>
                  <a:pt x="45" y="61"/>
                </a:moveTo>
                <a:cubicBezTo>
                  <a:pt x="46" y="61"/>
                  <a:pt x="45" y="61"/>
                  <a:pt x="45" y="61"/>
                </a:cubicBezTo>
                <a:cubicBezTo>
                  <a:pt x="44" y="61"/>
                  <a:pt x="44" y="61"/>
                  <a:pt x="44" y="61"/>
                </a:cubicBezTo>
                <a:cubicBezTo>
                  <a:pt x="44" y="61"/>
                  <a:pt x="44" y="61"/>
                  <a:pt x="44" y="61"/>
                </a:cubicBezTo>
                <a:cubicBezTo>
                  <a:pt x="44" y="61"/>
                  <a:pt x="44" y="61"/>
                  <a:pt x="44" y="61"/>
                </a:cubicBezTo>
                <a:cubicBezTo>
                  <a:pt x="44" y="60"/>
                  <a:pt x="45" y="61"/>
                  <a:pt x="45" y="61"/>
                </a:cubicBezTo>
                <a:close/>
                <a:moveTo>
                  <a:pt x="67" y="63"/>
                </a:moveTo>
                <a:cubicBezTo>
                  <a:pt x="66" y="63"/>
                  <a:pt x="66" y="63"/>
                  <a:pt x="66" y="63"/>
                </a:cubicBezTo>
                <a:cubicBezTo>
                  <a:pt x="66" y="63"/>
                  <a:pt x="67" y="63"/>
                  <a:pt x="67" y="62"/>
                </a:cubicBezTo>
                <a:cubicBezTo>
                  <a:pt x="67" y="62"/>
                  <a:pt x="67" y="62"/>
                  <a:pt x="67" y="62"/>
                </a:cubicBezTo>
                <a:cubicBezTo>
                  <a:pt x="67" y="62"/>
                  <a:pt x="67" y="62"/>
                  <a:pt x="67" y="62"/>
                </a:cubicBezTo>
                <a:cubicBezTo>
                  <a:pt x="67" y="62"/>
                  <a:pt x="67" y="62"/>
                  <a:pt x="67" y="62"/>
                </a:cubicBezTo>
                <a:cubicBezTo>
                  <a:pt x="67" y="62"/>
                  <a:pt x="67" y="63"/>
                  <a:pt x="67" y="63"/>
                </a:cubicBezTo>
                <a:close/>
                <a:moveTo>
                  <a:pt x="171" y="64"/>
                </a:moveTo>
                <a:cubicBezTo>
                  <a:pt x="169" y="62"/>
                  <a:pt x="169" y="62"/>
                  <a:pt x="169" y="62"/>
                </a:cubicBezTo>
                <a:cubicBezTo>
                  <a:pt x="171" y="64"/>
                  <a:pt x="171" y="64"/>
                  <a:pt x="171" y="64"/>
                </a:cubicBezTo>
                <a:cubicBezTo>
                  <a:pt x="171" y="64"/>
                  <a:pt x="171" y="64"/>
                  <a:pt x="171" y="64"/>
                </a:cubicBezTo>
                <a:close/>
                <a:moveTo>
                  <a:pt x="172" y="67"/>
                </a:moveTo>
                <a:cubicBezTo>
                  <a:pt x="172" y="66"/>
                  <a:pt x="172" y="66"/>
                  <a:pt x="172" y="66"/>
                </a:cubicBezTo>
                <a:cubicBezTo>
                  <a:pt x="172" y="67"/>
                  <a:pt x="172" y="67"/>
                  <a:pt x="172" y="67"/>
                </a:cubicBezTo>
                <a:cubicBezTo>
                  <a:pt x="171" y="66"/>
                  <a:pt x="171" y="66"/>
                  <a:pt x="171" y="66"/>
                </a:cubicBezTo>
                <a:cubicBezTo>
                  <a:pt x="172" y="66"/>
                  <a:pt x="172" y="67"/>
                  <a:pt x="172" y="67"/>
                </a:cubicBezTo>
                <a:close/>
                <a:moveTo>
                  <a:pt x="49" y="69"/>
                </a:moveTo>
                <a:cubicBezTo>
                  <a:pt x="49" y="68"/>
                  <a:pt x="48" y="68"/>
                  <a:pt x="48" y="68"/>
                </a:cubicBezTo>
                <a:cubicBezTo>
                  <a:pt x="49" y="67"/>
                  <a:pt x="48" y="69"/>
                  <a:pt x="49" y="69"/>
                </a:cubicBezTo>
                <a:close/>
                <a:moveTo>
                  <a:pt x="67" y="69"/>
                </a:moveTo>
                <a:cubicBezTo>
                  <a:pt x="66" y="68"/>
                  <a:pt x="66" y="68"/>
                  <a:pt x="66" y="68"/>
                </a:cubicBezTo>
                <a:cubicBezTo>
                  <a:pt x="66" y="68"/>
                  <a:pt x="66" y="68"/>
                  <a:pt x="66" y="68"/>
                </a:cubicBezTo>
                <a:cubicBezTo>
                  <a:pt x="67" y="69"/>
                  <a:pt x="67" y="69"/>
                  <a:pt x="67" y="69"/>
                </a:cubicBezTo>
                <a:close/>
                <a:moveTo>
                  <a:pt x="258" y="72"/>
                </a:moveTo>
                <a:cubicBezTo>
                  <a:pt x="256" y="71"/>
                  <a:pt x="256" y="71"/>
                  <a:pt x="256" y="71"/>
                </a:cubicBezTo>
                <a:cubicBezTo>
                  <a:pt x="256" y="71"/>
                  <a:pt x="256" y="71"/>
                  <a:pt x="256" y="71"/>
                </a:cubicBezTo>
                <a:cubicBezTo>
                  <a:pt x="258" y="72"/>
                  <a:pt x="258" y="72"/>
                  <a:pt x="258" y="72"/>
                </a:cubicBezTo>
                <a:close/>
                <a:moveTo>
                  <a:pt x="62" y="72"/>
                </a:moveTo>
                <a:cubicBezTo>
                  <a:pt x="61" y="73"/>
                  <a:pt x="61" y="73"/>
                  <a:pt x="61" y="73"/>
                </a:cubicBezTo>
                <a:cubicBezTo>
                  <a:pt x="61" y="72"/>
                  <a:pt x="60" y="72"/>
                  <a:pt x="61" y="72"/>
                </a:cubicBezTo>
                <a:cubicBezTo>
                  <a:pt x="61" y="72"/>
                  <a:pt x="61" y="72"/>
                  <a:pt x="62" y="72"/>
                </a:cubicBezTo>
                <a:close/>
                <a:moveTo>
                  <a:pt x="71" y="74"/>
                </a:moveTo>
                <a:cubicBezTo>
                  <a:pt x="71" y="74"/>
                  <a:pt x="71" y="74"/>
                  <a:pt x="71" y="74"/>
                </a:cubicBezTo>
                <a:cubicBezTo>
                  <a:pt x="70" y="73"/>
                  <a:pt x="70" y="73"/>
                  <a:pt x="70" y="73"/>
                </a:cubicBezTo>
                <a:cubicBezTo>
                  <a:pt x="71" y="73"/>
                  <a:pt x="71" y="74"/>
                  <a:pt x="71" y="74"/>
                </a:cubicBezTo>
                <a:close/>
                <a:moveTo>
                  <a:pt x="40" y="74"/>
                </a:moveTo>
                <a:cubicBezTo>
                  <a:pt x="40" y="74"/>
                  <a:pt x="40" y="75"/>
                  <a:pt x="40" y="75"/>
                </a:cubicBezTo>
                <a:cubicBezTo>
                  <a:pt x="40" y="75"/>
                  <a:pt x="40" y="75"/>
                  <a:pt x="40" y="75"/>
                </a:cubicBezTo>
                <a:cubicBezTo>
                  <a:pt x="39" y="75"/>
                  <a:pt x="39" y="75"/>
                  <a:pt x="39" y="76"/>
                </a:cubicBezTo>
                <a:cubicBezTo>
                  <a:pt x="38" y="75"/>
                  <a:pt x="38" y="75"/>
                  <a:pt x="38" y="75"/>
                </a:cubicBezTo>
                <a:cubicBezTo>
                  <a:pt x="39" y="75"/>
                  <a:pt x="40" y="75"/>
                  <a:pt x="40" y="74"/>
                </a:cubicBezTo>
                <a:cubicBezTo>
                  <a:pt x="40" y="74"/>
                  <a:pt x="40" y="74"/>
                  <a:pt x="40" y="74"/>
                </a:cubicBezTo>
                <a:cubicBezTo>
                  <a:pt x="40" y="74"/>
                  <a:pt x="40" y="74"/>
                  <a:pt x="40" y="74"/>
                </a:cubicBezTo>
                <a:close/>
                <a:moveTo>
                  <a:pt x="65" y="75"/>
                </a:moveTo>
                <a:cubicBezTo>
                  <a:pt x="65" y="75"/>
                  <a:pt x="65" y="75"/>
                  <a:pt x="65" y="75"/>
                </a:cubicBezTo>
                <a:cubicBezTo>
                  <a:pt x="64" y="74"/>
                  <a:pt x="64" y="74"/>
                  <a:pt x="64" y="74"/>
                </a:cubicBezTo>
                <a:cubicBezTo>
                  <a:pt x="64" y="74"/>
                  <a:pt x="64" y="75"/>
                  <a:pt x="65" y="75"/>
                </a:cubicBezTo>
                <a:close/>
                <a:moveTo>
                  <a:pt x="63" y="77"/>
                </a:moveTo>
                <a:cubicBezTo>
                  <a:pt x="62" y="76"/>
                  <a:pt x="62" y="76"/>
                  <a:pt x="62" y="76"/>
                </a:cubicBezTo>
                <a:cubicBezTo>
                  <a:pt x="62" y="75"/>
                  <a:pt x="62" y="75"/>
                  <a:pt x="62" y="75"/>
                </a:cubicBezTo>
                <a:cubicBezTo>
                  <a:pt x="62" y="76"/>
                  <a:pt x="62" y="76"/>
                  <a:pt x="63" y="77"/>
                </a:cubicBezTo>
                <a:close/>
                <a:moveTo>
                  <a:pt x="61" y="76"/>
                </a:moveTo>
                <a:cubicBezTo>
                  <a:pt x="61" y="77"/>
                  <a:pt x="61" y="77"/>
                  <a:pt x="61" y="77"/>
                </a:cubicBezTo>
                <a:cubicBezTo>
                  <a:pt x="60" y="76"/>
                  <a:pt x="60" y="76"/>
                  <a:pt x="60" y="76"/>
                </a:cubicBezTo>
                <a:cubicBezTo>
                  <a:pt x="60" y="76"/>
                  <a:pt x="60" y="76"/>
                  <a:pt x="60" y="76"/>
                </a:cubicBezTo>
                <a:cubicBezTo>
                  <a:pt x="59" y="76"/>
                  <a:pt x="59" y="76"/>
                  <a:pt x="59" y="76"/>
                </a:cubicBezTo>
                <a:cubicBezTo>
                  <a:pt x="60" y="75"/>
                  <a:pt x="60" y="76"/>
                  <a:pt x="61" y="76"/>
                </a:cubicBezTo>
                <a:close/>
                <a:moveTo>
                  <a:pt x="72" y="77"/>
                </a:moveTo>
                <a:cubicBezTo>
                  <a:pt x="72" y="78"/>
                  <a:pt x="75" y="79"/>
                  <a:pt x="73" y="80"/>
                </a:cubicBezTo>
                <a:cubicBezTo>
                  <a:pt x="73" y="80"/>
                  <a:pt x="72" y="80"/>
                  <a:pt x="72" y="80"/>
                </a:cubicBezTo>
                <a:cubicBezTo>
                  <a:pt x="72" y="80"/>
                  <a:pt x="72" y="80"/>
                  <a:pt x="72" y="80"/>
                </a:cubicBezTo>
                <a:cubicBezTo>
                  <a:pt x="72" y="80"/>
                  <a:pt x="72" y="80"/>
                  <a:pt x="72" y="80"/>
                </a:cubicBezTo>
                <a:cubicBezTo>
                  <a:pt x="73" y="80"/>
                  <a:pt x="73" y="80"/>
                  <a:pt x="73" y="80"/>
                </a:cubicBezTo>
                <a:cubicBezTo>
                  <a:pt x="72" y="79"/>
                  <a:pt x="71" y="78"/>
                  <a:pt x="71" y="77"/>
                </a:cubicBezTo>
                <a:cubicBezTo>
                  <a:pt x="71" y="77"/>
                  <a:pt x="71" y="78"/>
                  <a:pt x="72" y="77"/>
                </a:cubicBezTo>
                <a:cubicBezTo>
                  <a:pt x="72" y="77"/>
                  <a:pt x="72" y="77"/>
                  <a:pt x="72" y="77"/>
                </a:cubicBezTo>
                <a:cubicBezTo>
                  <a:pt x="71" y="76"/>
                  <a:pt x="71" y="76"/>
                  <a:pt x="71" y="76"/>
                </a:cubicBezTo>
                <a:cubicBezTo>
                  <a:pt x="72" y="76"/>
                  <a:pt x="72" y="76"/>
                  <a:pt x="72" y="77"/>
                </a:cubicBezTo>
                <a:close/>
                <a:moveTo>
                  <a:pt x="63" y="77"/>
                </a:moveTo>
                <a:cubicBezTo>
                  <a:pt x="63" y="78"/>
                  <a:pt x="64" y="79"/>
                  <a:pt x="64" y="79"/>
                </a:cubicBezTo>
                <a:cubicBezTo>
                  <a:pt x="64" y="79"/>
                  <a:pt x="63" y="79"/>
                  <a:pt x="63" y="80"/>
                </a:cubicBezTo>
                <a:cubicBezTo>
                  <a:pt x="63" y="80"/>
                  <a:pt x="63" y="80"/>
                  <a:pt x="64" y="80"/>
                </a:cubicBezTo>
                <a:cubicBezTo>
                  <a:pt x="64" y="80"/>
                  <a:pt x="64" y="80"/>
                  <a:pt x="63" y="80"/>
                </a:cubicBezTo>
                <a:cubicBezTo>
                  <a:pt x="63" y="80"/>
                  <a:pt x="63" y="80"/>
                  <a:pt x="63" y="80"/>
                </a:cubicBezTo>
                <a:cubicBezTo>
                  <a:pt x="63" y="80"/>
                  <a:pt x="63" y="80"/>
                  <a:pt x="62" y="80"/>
                </a:cubicBezTo>
                <a:cubicBezTo>
                  <a:pt x="62" y="80"/>
                  <a:pt x="62" y="80"/>
                  <a:pt x="63" y="80"/>
                </a:cubicBezTo>
                <a:cubicBezTo>
                  <a:pt x="62" y="79"/>
                  <a:pt x="62" y="79"/>
                  <a:pt x="62" y="79"/>
                </a:cubicBezTo>
                <a:cubicBezTo>
                  <a:pt x="63" y="78"/>
                  <a:pt x="63" y="78"/>
                  <a:pt x="63" y="78"/>
                </a:cubicBezTo>
                <a:cubicBezTo>
                  <a:pt x="62" y="77"/>
                  <a:pt x="62" y="77"/>
                  <a:pt x="62" y="77"/>
                </a:cubicBezTo>
                <a:cubicBezTo>
                  <a:pt x="63" y="77"/>
                  <a:pt x="63" y="77"/>
                  <a:pt x="63" y="77"/>
                </a:cubicBezTo>
                <a:close/>
                <a:moveTo>
                  <a:pt x="60" y="80"/>
                </a:moveTo>
                <a:cubicBezTo>
                  <a:pt x="59" y="79"/>
                  <a:pt x="59" y="79"/>
                  <a:pt x="60" y="78"/>
                </a:cubicBezTo>
                <a:cubicBezTo>
                  <a:pt x="60" y="79"/>
                  <a:pt x="59" y="79"/>
                  <a:pt x="60" y="80"/>
                </a:cubicBezTo>
                <a:close/>
                <a:moveTo>
                  <a:pt x="58" y="78"/>
                </a:moveTo>
                <a:cubicBezTo>
                  <a:pt x="58" y="78"/>
                  <a:pt x="57" y="79"/>
                  <a:pt x="57" y="78"/>
                </a:cubicBezTo>
                <a:cubicBezTo>
                  <a:pt x="58" y="78"/>
                  <a:pt x="58" y="78"/>
                  <a:pt x="58" y="78"/>
                </a:cubicBezTo>
                <a:close/>
                <a:moveTo>
                  <a:pt x="69" y="81"/>
                </a:moveTo>
                <a:cubicBezTo>
                  <a:pt x="69" y="82"/>
                  <a:pt x="68" y="82"/>
                  <a:pt x="68" y="83"/>
                </a:cubicBezTo>
                <a:cubicBezTo>
                  <a:pt x="67" y="82"/>
                  <a:pt x="66" y="81"/>
                  <a:pt x="66" y="80"/>
                </a:cubicBezTo>
                <a:cubicBezTo>
                  <a:pt x="67" y="79"/>
                  <a:pt x="67" y="79"/>
                  <a:pt x="67" y="79"/>
                </a:cubicBezTo>
                <a:cubicBezTo>
                  <a:pt x="68" y="79"/>
                  <a:pt x="69" y="80"/>
                  <a:pt x="69" y="81"/>
                </a:cubicBezTo>
                <a:close/>
                <a:moveTo>
                  <a:pt x="57" y="80"/>
                </a:moveTo>
                <a:cubicBezTo>
                  <a:pt x="58" y="79"/>
                  <a:pt x="58" y="79"/>
                  <a:pt x="58" y="79"/>
                </a:cubicBezTo>
                <a:cubicBezTo>
                  <a:pt x="58" y="79"/>
                  <a:pt x="58" y="80"/>
                  <a:pt x="58" y="80"/>
                </a:cubicBezTo>
                <a:cubicBezTo>
                  <a:pt x="58" y="80"/>
                  <a:pt x="57" y="80"/>
                  <a:pt x="57" y="80"/>
                </a:cubicBezTo>
                <a:cubicBezTo>
                  <a:pt x="57" y="80"/>
                  <a:pt x="57" y="80"/>
                  <a:pt x="57" y="80"/>
                </a:cubicBezTo>
                <a:cubicBezTo>
                  <a:pt x="57" y="79"/>
                  <a:pt x="57" y="79"/>
                  <a:pt x="57" y="79"/>
                </a:cubicBezTo>
                <a:cubicBezTo>
                  <a:pt x="57" y="79"/>
                  <a:pt x="57" y="79"/>
                  <a:pt x="57" y="80"/>
                </a:cubicBezTo>
                <a:close/>
                <a:moveTo>
                  <a:pt x="217" y="80"/>
                </a:moveTo>
                <a:cubicBezTo>
                  <a:pt x="217" y="80"/>
                  <a:pt x="217" y="80"/>
                  <a:pt x="217" y="80"/>
                </a:cubicBezTo>
                <a:cubicBezTo>
                  <a:pt x="217" y="80"/>
                  <a:pt x="216" y="80"/>
                  <a:pt x="216" y="80"/>
                </a:cubicBezTo>
                <a:cubicBezTo>
                  <a:pt x="216" y="79"/>
                  <a:pt x="217" y="79"/>
                  <a:pt x="217" y="80"/>
                </a:cubicBezTo>
                <a:close/>
                <a:moveTo>
                  <a:pt x="166" y="80"/>
                </a:moveTo>
                <a:cubicBezTo>
                  <a:pt x="167" y="81"/>
                  <a:pt x="167" y="81"/>
                  <a:pt x="167" y="81"/>
                </a:cubicBezTo>
                <a:cubicBezTo>
                  <a:pt x="166" y="80"/>
                  <a:pt x="166" y="80"/>
                  <a:pt x="166" y="80"/>
                </a:cubicBezTo>
                <a:close/>
                <a:moveTo>
                  <a:pt x="227" y="84"/>
                </a:moveTo>
                <a:cubicBezTo>
                  <a:pt x="228" y="84"/>
                  <a:pt x="227" y="86"/>
                  <a:pt x="228" y="87"/>
                </a:cubicBezTo>
                <a:cubicBezTo>
                  <a:pt x="230" y="89"/>
                  <a:pt x="231" y="92"/>
                  <a:pt x="233" y="94"/>
                </a:cubicBezTo>
                <a:cubicBezTo>
                  <a:pt x="232" y="94"/>
                  <a:pt x="232" y="93"/>
                  <a:pt x="231" y="93"/>
                </a:cubicBezTo>
                <a:cubicBezTo>
                  <a:pt x="230" y="94"/>
                  <a:pt x="230" y="94"/>
                  <a:pt x="230" y="94"/>
                </a:cubicBezTo>
                <a:cubicBezTo>
                  <a:pt x="231" y="96"/>
                  <a:pt x="231" y="99"/>
                  <a:pt x="234" y="100"/>
                </a:cubicBezTo>
                <a:cubicBezTo>
                  <a:pt x="234" y="101"/>
                  <a:pt x="234" y="101"/>
                  <a:pt x="234" y="101"/>
                </a:cubicBezTo>
                <a:cubicBezTo>
                  <a:pt x="233" y="100"/>
                  <a:pt x="233" y="100"/>
                  <a:pt x="232" y="100"/>
                </a:cubicBezTo>
                <a:cubicBezTo>
                  <a:pt x="231" y="100"/>
                  <a:pt x="232" y="101"/>
                  <a:pt x="232" y="101"/>
                </a:cubicBezTo>
                <a:cubicBezTo>
                  <a:pt x="232" y="102"/>
                  <a:pt x="232" y="102"/>
                  <a:pt x="232" y="102"/>
                </a:cubicBezTo>
                <a:cubicBezTo>
                  <a:pt x="232" y="102"/>
                  <a:pt x="232" y="102"/>
                  <a:pt x="232" y="102"/>
                </a:cubicBezTo>
                <a:cubicBezTo>
                  <a:pt x="231" y="100"/>
                  <a:pt x="230" y="98"/>
                  <a:pt x="230" y="96"/>
                </a:cubicBezTo>
                <a:cubicBezTo>
                  <a:pt x="228" y="94"/>
                  <a:pt x="230" y="91"/>
                  <a:pt x="228" y="90"/>
                </a:cubicBezTo>
                <a:cubicBezTo>
                  <a:pt x="228" y="88"/>
                  <a:pt x="227" y="88"/>
                  <a:pt x="226" y="87"/>
                </a:cubicBezTo>
                <a:cubicBezTo>
                  <a:pt x="225" y="86"/>
                  <a:pt x="225" y="84"/>
                  <a:pt x="224" y="83"/>
                </a:cubicBezTo>
                <a:cubicBezTo>
                  <a:pt x="225" y="82"/>
                  <a:pt x="225" y="83"/>
                  <a:pt x="225" y="83"/>
                </a:cubicBezTo>
                <a:cubicBezTo>
                  <a:pt x="225" y="82"/>
                  <a:pt x="225" y="82"/>
                  <a:pt x="225" y="81"/>
                </a:cubicBezTo>
                <a:cubicBezTo>
                  <a:pt x="224" y="80"/>
                  <a:pt x="224" y="80"/>
                  <a:pt x="224" y="80"/>
                </a:cubicBezTo>
                <a:cubicBezTo>
                  <a:pt x="225" y="81"/>
                  <a:pt x="226" y="82"/>
                  <a:pt x="227" y="84"/>
                </a:cubicBezTo>
                <a:close/>
                <a:moveTo>
                  <a:pt x="35" y="81"/>
                </a:moveTo>
                <a:cubicBezTo>
                  <a:pt x="35" y="80"/>
                  <a:pt x="34" y="82"/>
                  <a:pt x="34" y="81"/>
                </a:cubicBezTo>
                <a:cubicBezTo>
                  <a:pt x="34" y="81"/>
                  <a:pt x="35" y="80"/>
                  <a:pt x="36" y="81"/>
                </a:cubicBezTo>
                <a:cubicBezTo>
                  <a:pt x="35" y="81"/>
                  <a:pt x="35" y="81"/>
                  <a:pt x="35" y="81"/>
                </a:cubicBezTo>
                <a:close/>
                <a:moveTo>
                  <a:pt x="101" y="83"/>
                </a:moveTo>
                <a:cubicBezTo>
                  <a:pt x="102" y="83"/>
                  <a:pt x="101" y="84"/>
                  <a:pt x="101" y="84"/>
                </a:cubicBezTo>
                <a:cubicBezTo>
                  <a:pt x="101" y="84"/>
                  <a:pt x="101" y="83"/>
                  <a:pt x="101" y="82"/>
                </a:cubicBezTo>
                <a:cubicBezTo>
                  <a:pt x="102" y="82"/>
                  <a:pt x="101" y="83"/>
                  <a:pt x="101" y="83"/>
                </a:cubicBezTo>
                <a:close/>
                <a:moveTo>
                  <a:pt x="205" y="83"/>
                </a:moveTo>
                <a:cubicBezTo>
                  <a:pt x="204" y="83"/>
                  <a:pt x="204" y="83"/>
                  <a:pt x="204" y="84"/>
                </a:cubicBezTo>
                <a:cubicBezTo>
                  <a:pt x="203" y="83"/>
                  <a:pt x="203" y="83"/>
                  <a:pt x="203" y="83"/>
                </a:cubicBezTo>
                <a:cubicBezTo>
                  <a:pt x="204" y="83"/>
                  <a:pt x="204" y="82"/>
                  <a:pt x="205" y="83"/>
                </a:cubicBezTo>
                <a:close/>
                <a:moveTo>
                  <a:pt x="168" y="85"/>
                </a:moveTo>
                <a:cubicBezTo>
                  <a:pt x="169" y="85"/>
                  <a:pt x="166" y="81"/>
                  <a:pt x="166" y="84"/>
                </a:cubicBezTo>
                <a:cubicBezTo>
                  <a:pt x="167" y="85"/>
                  <a:pt x="167" y="85"/>
                  <a:pt x="167" y="85"/>
                </a:cubicBezTo>
                <a:cubicBezTo>
                  <a:pt x="167" y="85"/>
                  <a:pt x="166" y="85"/>
                  <a:pt x="166" y="86"/>
                </a:cubicBezTo>
                <a:cubicBezTo>
                  <a:pt x="166" y="86"/>
                  <a:pt x="166" y="85"/>
                  <a:pt x="166" y="85"/>
                </a:cubicBezTo>
                <a:cubicBezTo>
                  <a:pt x="166" y="85"/>
                  <a:pt x="166" y="85"/>
                  <a:pt x="166" y="84"/>
                </a:cubicBezTo>
                <a:cubicBezTo>
                  <a:pt x="166" y="82"/>
                  <a:pt x="168" y="84"/>
                  <a:pt x="168" y="85"/>
                </a:cubicBezTo>
                <a:close/>
                <a:moveTo>
                  <a:pt x="178" y="88"/>
                </a:moveTo>
                <a:cubicBezTo>
                  <a:pt x="178" y="88"/>
                  <a:pt x="178" y="88"/>
                  <a:pt x="178" y="88"/>
                </a:cubicBezTo>
                <a:cubicBezTo>
                  <a:pt x="178" y="88"/>
                  <a:pt x="178" y="89"/>
                  <a:pt x="178" y="89"/>
                </a:cubicBezTo>
                <a:cubicBezTo>
                  <a:pt x="178" y="89"/>
                  <a:pt x="178" y="90"/>
                  <a:pt x="178" y="89"/>
                </a:cubicBezTo>
                <a:cubicBezTo>
                  <a:pt x="177" y="91"/>
                  <a:pt x="176" y="92"/>
                  <a:pt x="175" y="93"/>
                </a:cubicBezTo>
                <a:cubicBezTo>
                  <a:pt x="175" y="93"/>
                  <a:pt x="175" y="93"/>
                  <a:pt x="175" y="93"/>
                </a:cubicBezTo>
                <a:cubicBezTo>
                  <a:pt x="175" y="94"/>
                  <a:pt x="174" y="95"/>
                  <a:pt x="173" y="95"/>
                </a:cubicBezTo>
                <a:cubicBezTo>
                  <a:pt x="174" y="94"/>
                  <a:pt x="174" y="94"/>
                  <a:pt x="174" y="94"/>
                </a:cubicBezTo>
                <a:cubicBezTo>
                  <a:pt x="173" y="94"/>
                  <a:pt x="173" y="93"/>
                  <a:pt x="173" y="94"/>
                </a:cubicBezTo>
                <a:cubicBezTo>
                  <a:pt x="173" y="93"/>
                  <a:pt x="173" y="93"/>
                  <a:pt x="173" y="93"/>
                </a:cubicBezTo>
                <a:cubicBezTo>
                  <a:pt x="173" y="93"/>
                  <a:pt x="174" y="94"/>
                  <a:pt x="174" y="94"/>
                </a:cubicBezTo>
                <a:cubicBezTo>
                  <a:pt x="175" y="93"/>
                  <a:pt x="174" y="92"/>
                  <a:pt x="176" y="91"/>
                </a:cubicBezTo>
                <a:cubicBezTo>
                  <a:pt x="177" y="89"/>
                  <a:pt x="177" y="86"/>
                  <a:pt x="177" y="84"/>
                </a:cubicBezTo>
                <a:cubicBezTo>
                  <a:pt x="178" y="85"/>
                  <a:pt x="178" y="86"/>
                  <a:pt x="178" y="88"/>
                </a:cubicBezTo>
                <a:close/>
                <a:moveTo>
                  <a:pt x="49" y="85"/>
                </a:moveTo>
                <a:cubicBezTo>
                  <a:pt x="49" y="86"/>
                  <a:pt x="49" y="85"/>
                  <a:pt x="48" y="85"/>
                </a:cubicBezTo>
                <a:cubicBezTo>
                  <a:pt x="49" y="85"/>
                  <a:pt x="49" y="84"/>
                  <a:pt x="49" y="85"/>
                </a:cubicBezTo>
                <a:close/>
                <a:moveTo>
                  <a:pt x="78" y="87"/>
                </a:moveTo>
                <a:cubicBezTo>
                  <a:pt x="76" y="86"/>
                  <a:pt x="76" y="86"/>
                  <a:pt x="76" y="86"/>
                </a:cubicBezTo>
                <a:cubicBezTo>
                  <a:pt x="76" y="86"/>
                  <a:pt x="77" y="86"/>
                  <a:pt x="77" y="86"/>
                </a:cubicBezTo>
                <a:cubicBezTo>
                  <a:pt x="77" y="85"/>
                  <a:pt x="77" y="85"/>
                  <a:pt x="77" y="85"/>
                </a:cubicBezTo>
                <a:cubicBezTo>
                  <a:pt x="78" y="86"/>
                  <a:pt x="78" y="86"/>
                  <a:pt x="78" y="86"/>
                </a:cubicBezTo>
                <a:cubicBezTo>
                  <a:pt x="78" y="87"/>
                  <a:pt x="78" y="87"/>
                  <a:pt x="78" y="87"/>
                </a:cubicBezTo>
                <a:close/>
                <a:moveTo>
                  <a:pt x="45" y="86"/>
                </a:moveTo>
                <a:cubicBezTo>
                  <a:pt x="45" y="88"/>
                  <a:pt x="43" y="87"/>
                  <a:pt x="43" y="87"/>
                </a:cubicBezTo>
                <a:cubicBezTo>
                  <a:pt x="42" y="86"/>
                  <a:pt x="45" y="86"/>
                  <a:pt x="44" y="85"/>
                </a:cubicBezTo>
                <a:cubicBezTo>
                  <a:pt x="44" y="85"/>
                  <a:pt x="44" y="85"/>
                  <a:pt x="45" y="86"/>
                </a:cubicBezTo>
                <a:close/>
                <a:moveTo>
                  <a:pt x="63" y="86"/>
                </a:moveTo>
                <a:cubicBezTo>
                  <a:pt x="63" y="87"/>
                  <a:pt x="63" y="87"/>
                  <a:pt x="63" y="87"/>
                </a:cubicBezTo>
                <a:cubicBezTo>
                  <a:pt x="63" y="87"/>
                  <a:pt x="62" y="86"/>
                  <a:pt x="63" y="86"/>
                </a:cubicBezTo>
                <a:cubicBezTo>
                  <a:pt x="63" y="86"/>
                  <a:pt x="63" y="86"/>
                  <a:pt x="63" y="86"/>
                </a:cubicBezTo>
                <a:close/>
                <a:moveTo>
                  <a:pt x="45" y="88"/>
                </a:moveTo>
                <a:cubicBezTo>
                  <a:pt x="46" y="87"/>
                  <a:pt x="46" y="87"/>
                  <a:pt x="46" y="87"/>
                </a:cubicBezTo>
                <a:cubicBezTo>
                  <a:pt x="46" y="87"/>
                  <a:pt x="46" y="87"/>
                  <a:pt x="46" y="87"/>
                </a:cubicBezTo>
                <a:cubicBezTo>
                  <a:pt x="45" y="88"/>
                  <a:pt x="45" y="88"/>
                  <a:pt x="45" y="88"/>
                </a:cubicBezTo>
                <a:close/>
                <a:moveTo>
                  <a:pt x="57" y="87"/>
                </a:moveTo>
                <a:cubicBezTo>
                  <a:pt x="57" y="87"/>
                  <a:pt x="56" y="88"/>
                  <a:pt x="55" y="88"/>
                </a:cubicBezTo>
                <a:cubicBezTo>
                  <a:pt x="55" y="87"/>
                  <a:pt x="56" y="87"/>
                  <a:pt x="57" y="87"/>
                </a:cubicBezTo>
                <a:close/>
                <a:moveTo>
                  <a:pt x="247" y="89"/>
                </a:moveTo>
                <a:cubicBezTo>
                  <a:pt x="247" y="88"/>
                  <a:pt x="248" y="87"/>
                  <a:pt x="248" y="87"/>
                </a:cubicBezTo>
                <a:cubicBezTo>
                  <a:pt x="248" y="87"/>
                  <a:pt x="248" y="88"/>
                  <a:pt x="247" y="89"/>
                </a:cubicBezTo>
                <a:close/>
                <a:moveTo>
                  <a:pt x="22" y="87"/>
                </a:moveTo>
                <a:cubicBezTo>
                  <a:pt x="22" y="88"/>
                  <a:pt x="20" y="88"/>
                  <a:pt x="21" y="89"/>
                </a:cubicBezTo>
                <a:cubicBezTo>
                  <a:pt x="21" y="90"/>
                  <a:pt x="22" y="89"/>
                  <a:pt x="23" y="89"/>
                </a:cubicBezTo>
                <a:cubicBezTo>
                  <a:pt x="23" y="91"/>
                  <a:pt x="22" y="92"/>
                  <a:pt x="22" y="93"/>
                </a:cubicBezTo>
                <a:cubicBezTo>
                  <a:pt x="25" y="92"/>
                  <a:pt x="23" y="96"/>
                  <a:pt x="26" y="96"/>
                </a:cubicBezTo>
                <a:cubicBezTo>
                  <a:pt x="26" y="97"/>
                  <a:pt x="26" y="98"/>
                  <a:pt x="27" y="99"/>
                </a:cubicBezTo>
                <a:cubicBezTo>
                  <a:pt x="27" y="99"/>
                  <a:pt x="26" y="99"/>
                  <a:pt x="26" y="99"/>
                </a:cubicBezTo>
                <a:cubicBezTo>
                  <a:pt x="27" y="100"/>
                  <a:pt x="28" y="99"/>
                  <a:pt x="29" y="100"/>
                </a:cubicBezTo>
                <a:cubicBezTo>
                  <a:pt x="29" y="101"/>
                  <a:pt x="26" y="102"/>
                  <a:pt x="28" y="103"/>
                </a:cubicBezTo>
                <a:cubicBezTo>
                  <a:pt x="28" y="104"/>
                  <a:pt x="26" y="103"/>
                  <a:pt x="25" y="104"/>
                </a:cubicBezTo>
                <a:cubicBezTo>
                  <a:pt x="24" y="104"/>
                  <a:pt x="23" y="104"/>
                  <a:pt x="22" y="104"/>
                </a:cubicBezTo>
                <a:cubicBezTo>
                  <a:pt x="22" y="105"/>
                  <a:pt x="21" y="105"/>
                  <a:pt x="21" y="105"/>
                </a:cubicBezTo>
                <a:cubicBezTo>
                  <a:pt x="20" y="105"/>
                  <a:pt x="19" y="105"/>
                  <a:pt x="19" y="106"/>
                </a:cubicBezTo>
                <a:cubicBezTo>
                  <a:pt x="20" y="105"/>
                  <a:pt x="20" y="102"/>
                  <a:pt x="22" y="103"/>
                </a:cubicBezTo>
                <a:cubicBezTo>
                  <a:pt x="22" y="103"/>
                  <a:pt x="23" y="103"/>
                  <a:pt x="23" y="103"/>
                </a:cubicBezTo>
                <a:cubicBezTo>
                  <a:pt x="22" y="103"/>
                  <a:pt x="21" y="103"/>
                  <a:pt x="20" y="102"/>
                </a:cubicBezTo>
                <a:cubicBezTo>
                  <a:pt x="20" y="102"/>
                  <a:pt x="20" y="102"/>
                  <a:pt x="19" y="102"/>
                </a:cubicBezTo>
                <a:cubicBezTo>
                  <a:pt x="20" y="101"/>
                  <a:pt x="22" y="101"/>
                  <a:pt x="21" y="99"/>
                </a:cubicBezTo>
                <a:cubicBezTo>
                  <a:pt x="20" y="99"/>
                  <a:pt x="20" y="99"/>
                  <a:pt x="20" y="99"/>
                </a:cubicBezTo>
                <a:cubicBezTo>
                  <a:pt x="20" y="99"/>
                  <a:pt x="21" y="99"/>
                  <a:pt x="21" y="99"/>
                </a:cubicBezTo>
                <a:cubicBezTo>
                  <a:pt x="20" y="99"/>
                  <a:pt x="20" y="99"/>
                  <a:pt x="20" y="99"/>
                </a:cubicBezTo>
                <a:cubicBezTo>
                  <a:pt x="21" y="99"/>
                  <a:pt x="21" y="99"/>
                  <a:pt x="22" y="99"/>
                </a:cubicBezTo>
                <a:cubicBezTo>
                  <a:pt x="22" y="98"/>
                  <a:pt x="22" y="98"/>
                  <a:pt x="22" y="98"/>
                </a:cubicBezTo>
                <a:cubicBezTo>
                  <a:pt x="22" y="98"/>
                  <a:pt x="22" y="98"/>
                  <a:pt x="22" y="98"/>
                </a:cubicBezTo>
                <a:cubicBezTo>
                  <a:pt x="23" y="98"/>
                  <a:pt x="22" y="97"/>
                  <a:pt x="22" y="97"/>
                </a:cubicBezTo>
                <a:cubicBezTo>
                  <a:pt x="21" y="97"/>
                  <a:pt x="23" y="94"/>
                  <a:pt x="21" y="95"/>
                </a:cubicBezTo>
                <a:cubicBezTo>
                  <a:pt x="21" y="95"/>
                  <a:pt x="21" y="95"/>
                  <a:pt x="21" y="95"/>
                </a:cubicBezTo>
                <a:cubicBezTo>
                  <a:pt x="20" y="95"/>
                  <a:pt x="20" y="95"/>
                  <a:pt x="20" y="95"/>
                </a:cubicBezTo>
                <a:cubicBezTo>
                  <a:pt x="20" y="94"/>
                  <a:pt x="20" y="93"/>
                  <a:pt x="19" y="93"/>
                </a:cubicBezTo>
                <a:cubicBezTo>
                  <a:pt x="19" y="93"/>
                  <a:pt x="19" y="93"/>
                  <a:pt x="19" y="94"/>
                </a:cubicBezTo>
                <a:cubicBezTo>
                  <a:pt x="19" y="94"/>
                  <a:pt x="19" y="94"/>
                  <a:pt x="19" y="94"/>
                </a:cubicBezTo>
                <a:cubicBezTo>
                  <a:pt x="18" y="93"/>
                  <a:pt x="20" y="91"/>
                  <a:pt x="18" y="92"/>
                </a:cubicBezTo>
                <a:cubicBezTo>
                  <a:pt x="20" y="91"/>
                  <a:pt x="18" y="87"/>
                  <a:pt x="22" y="87"/>
                </a:cubicBezTo>
                <a:close/>
                <a:moveTo>
                  <a:pt x="84" y="88"/>
                </a:moveTo>
                <a:cubicBezTo>
                  <a:pt x="83" y="89"/>
                  <a:pt x="82" y="88"/>
                  <a:pt x="82" y="88"/>
                </a:cubicBezTo>
                <a:cubicBezTo>
                  <a:pt x="82" y="89"/>
                  <a:pt x="83" y="88"/>
                  <a:pt x="84" y="88"/>
                </a:cubicBezTo>
                <a:close/>
                <a:moveTo>
                  <a:pt x="51" y="89"/>
                </a:moveTo>
                <a:cubicBezTo>
                  <a:pt x="51" y="89"/>
                  <a:pt x="51" y="90"/>
                  <a:pt x="51" y="90"/>
                </a:cubicBezTo>
                <a:cubicBezTo>
                  <a:pt x="51" y="90"/>
                  <a:pt x="51" y="90"/>
                  <a:pt x="51" y="90"/>
                </a:cubicBezTo>
                <a:cubicBezTo>
                  <a:pt x="51" y="90"/>
                  <a:pt x="50" y="89"/>
                  <a:pt x="51" y="89"/>
                </a:cubicBezTo>
                <a:close/>
                <a:moveTo>
                  <a:pt x="18" y="90"/>
                </a:moveTo>
                <a:cubicBezTo>
                  <a:pt x="18" y="90"/>
                  <a:pt x="18" y="90"/>
                  <a:pt x="18" y="89"/>
                </a:cubicBezTo>
                <a:cubicBezTo>
                  <a:pt x="18" y="90"/>
                  <a:pt x="18" y="90"/>
                  <a:pt x="18" y="90"/>
                </a:cubicBezTo>
                <a:close/>
                <a:moveTo>
                  <a:pt x="134" y="91"/>
                </a:moveTo>
                <a:cubicBezTo>
                  <a:pt x="133" y="91"/>
                  <a:pt x="133" y="91"/>
                  <a:pt x="133" y="91"/>
                </a:cubicBezTo>
                <a:cubicBezTo>
                  <a:pt x="133" y="91"/>
                  <a:pt x="134" y="90"/>
                  <a:pt x="134" y="91"/>
                </a:cubicBezTo>
                <a:close/>
                <a:moveTo>
                  <a:pt x="89" y="91"/>
                </a:moveTo>
                <a:cubicBezTo>
                  <a:pt x="92" y="91"/>
                  <a:pt x="92" y="91"/>
                  <a:pt x="92" y="91"/>
                </a:cubicBezTo>
                <a:cubicBezTo>
                  <a:pt x="89" y="91"/>
                  <a:pt x="89" y="91"/>
                  <a:pt x="89" y="91"/>
                </a:cubicBezTo>
                <a:close/>
                <a:moveTo>
                  <a:pt x="43" y="93"/>
                </a:moveTo>
                <a:cubicBezTo>
                  <a:pt x="42" y="95"/>
                  <a:pt x="42" y="95"/>
                  <a:pt x="42" y="95"/>
                </a:cubicBezTo>
                <a:cubicBezTo>
                  <a:pt x="41" y="94"/>
                  <a:pt x="41" y="94"/>
                  <a:pt x="41" y="94"/>
                </a:cubicBezTo>
                <a:cubicBezTo>
                  <a:pt x="41" y="94"/>
                  <a:pt x="41" y="93"/>
                  <a:pt x="42" y="94"/>
                </a:cubicBezTo>
                <a:cubicBezTo>
                  <a:pt x="42" y="94"/>
                  <a:pt x="42" y="94"/>
                  <a:pt x="42" y="94"/>
                </a:cubicBezTo>
                <a:cubicBezTo>
                  <a:pt x="42" y="94"/>
                  <a:pt x="42" y="92"/>
                  <a:pt x="43" y="93"/>
                </a:cubicBezTo>
                <a:close/>
                <a:moveTo>
                  <a:pt x="17" y="95"/>
                </a:moveTo>
                <a:cubicBezTo>
                  <a:pt x="17" y="95"/>
                  <a:pt x="18" y="95"/>
                  <a:pt x="18" y="95"/>
                </a:cubicBezTo>
                <a:cubicBezTo>
                  <a:pt x="18" y="95"/>
                  <a:pt x="19" y="96"/>
                  <a:pt x="19" y="96"/>
                </a:cubicBezTo>
                <a:cubicBezTo>
                  <a:pt x="18" y="97"/>
                  <a:pt x="18" y="97"/>
                  <a:pt x="18" y="97"/>
                </a:cubicBezTo>
                <a:cubicBezTo>
                  <a:pt x="18" y="98"/>
                  <a:pt x="18" y="100"/>
                  <a:pt x="17" y="100"/>
                </a:cubicBezTo>
                <a:cubicBezTo>
                  <a:pt x="16" y="101"/>
                  <a:pt x="14" y="103"/>
                  <a:pt x="12" y="102"/>
                </a:cubicBezTo>
                <a:cubicBezTo>
                  <a:pt x="12" y="100"/>
                  <a:pt x="15" y="99"/>
                  <a:pt x="13" y="98"/>
                </a:cubicBezTo>
                <a:cubicBezTo>
                  <a:pt x="14" y="97"/>
                  <a:pt x="12" y="97"/>
                  <a:pt x="13" y="96"/>
                </a:cubicBezTo>
                <a:cubicBezTo>
                  <a:pt x="14" y="97"/>
                  <a:pt x="15" y="97"/>
                  <a:pt x="15" y="96"/>
                </a:cubicBezTo>
                <a:cubicBezTo>
                  <a:pt x="15" y="96"/>
                  <a:pt x="15" y="96"/>
                  <a:pt x="15" y="96"/>
                </a:cubicBezTo>
                <a:cubicBezTo>
                  <a:pt x="15" y="95"/>
                  <a:pt x="15" y="95"/>
                  <a:pt x="15" y="95"/>
                </a:cubicBezTo>
                <a:cubicBezTo>
                  <a:pt x="16" y="95"/>
                  <a:pt x="17" y="94"/>
                  <a:pt x="17" y="95"/>
                </a:cubicBezTo>
                <a:close/>
                <a:moveTo>
                  <a:pt x="94" y="95"/>
                </a:moveTo>
                <a:cubicBezTo>
                  <a:pt x="94" y="96"/>
                  <a:pt x="94" y="96"/>
                  <a:pt x="94" y="96"/>
                </a:cubicBezTo>
                <a:cubicBezTo>
                  <a:pt x="93" y="95"/>
                  <a:pt x="93" y="95"/>
                  <a:pt x="93" y="95"/>
                </a:cubicBezTo>
                <a:cubicBezTo>
                  <a:pt x="93" y="95"/>
                  <a:pt x="94" y="95"/>
                  <a:pt x="94" y="95"/>
                </a:cubicBezTo>
                <a:close/>
                <a:moveTo>
                  <a:pt x="42" y="96"/>
                </a:moveTo>
                <a:cubicBezTo>
                  <a:pt x="41" y="95"/>
                  <a:pt x="41" y="95"/>
                  <a:pt x="41" y="95"/>
                </a:cubicBezTo>
                <a:cubicBezTo>
                  <a:pt x="42" y="95"/>
                  <a:pt x="42" y="95"/>
                  <a:pt x="42" y="95"/>
                </a:cubicBezTo>
                <a:cubicBezTo>
                  <a:pt x="42" y="96"/>
                  <a:pt x="42" y="96"/>
                  <a:pt x="42" y="96"/>
                </a:cubicBezTo>
                <a:close/>
                <a:moveTo>
                  <a:pt x="168" y="98"/>
                </a:moveTo>
                <a:cubicBezTo>
                  <a:pt x="168" y="96"/>
                  <a:pt x="168" y="96"/>
                  <a:pt x="168" y="96"/>
                </a:cubicBezTo>
                <a:cubicBezTo>
                  <a:pt x="169" y="96"/>
                  <a:pt x="168" y="97"/>
                  <a:pt x="168" y="98"/>
                </a:cubicBezTo>
                <a:close/>
                <a:moveTo>
                  <a:pt x="94" y="97"/>
                </a:moveTo>
                <a:cubicBezTo>
                  <a:pt x="93" y="99"/>
                  <a:pt x="93" y="99"/>
                  <a:pt x="93" y="99"/>
                </a:cubicBezTo>
                <a:cubicBezTo>
                  <a:pt x="94" y="97"/>
                  <a:pt x="94" y="97"/>
                  <a:pt x="94" y="97"/>
                </a:cubicBezTo>
                <a:close/>
                <a:moveTo>
                  <a:pt x="194" y="98"/>
                </a:moveTo>
                <a:cubicBezTo>
                  <a:pt x="194" y="98"/>
                  <a:pt x="194" y="99"/>
                  <a:pt x="194" y="99"/>
                </a:cubicBezTo>
                <a:cubicBezTo>
                  <a:pt x="194" y="99"/>
                  <a:pt x="194" y="98"/>
                  <a:pt x="194" y="98"/>
                </a:cubicBezTo>
                <a:close/>
                <a:moveTo>
                  <a:pt x="158" y="99"/>
                </a:moveTo>
                <a:cubicBezTo>
                  <a:pt x="158" y="99"/>
                  <a:pt x="158" y="100"/>
                  <a:pt x="158" y="100"/>
                </a:cubicBezTo>
                <a:cubicBezTo>
                  <a:pt x="157" y="100"/>
                  <a:pt x="157" y="99"/>
                  <a:pt x="157" y="99"/>
                </a:cubicBezTo>
                <a:cubicBezTo>
                  <a:pt x="157" y="98"/>
                  <a:pt x="158" y="99"/>
                  <a:pt x="158" y="99"/>
                </a:cubicBezTo>
                <a:close/>
                <a:moveTo>
                  <a:pt x="243" y="101"/>
                </a:moveTo>
                <a:cubicBezTo>
                  <a:pt x="244" y="100"/>
                  <a:pt x="244" y="100"/>
                  <a:pt x="244" y="100"/>
                </a:cubicBezTo>
                <a:cubicBezTo>
                  <a:pt x="244" y="100"/>
                  <a:pt x="244" y="100"/>
                  <a:pt x="244" y="100"/>
                </a:cubicBezTo>
                <a:cubicBezTo>
                  <a:pt x="243" y="101"/>
                  <a:pt x="243" y="101"/>
                  <a:pt x="243" y="101"/>
                </a:cubicBezTo>
                <a:close/>
                <a:moveTo>
                  <a:pt x="91" y="101"/>
                </a:moveTo>
                <a:cubicBezTo>
                  <a:pt x="91" y="100"/>
                  <a:pt x="91" y="100"/>
                  <a:pt x="91" y="100"/>
                </a:cubicBezTo>
                <a:cubicBezTo>
                  <a:pt x="92" y="100"/>
                  <a:pt x="92" y="100"/>
                  <a:pt x="92" y="100"/>
                </a:cubicBezTo>
                <a:cubicBezTo>
                  <a:pt x="91" y="101"/>
                  <a:pt x="91" y="101"/>
                  <a:pt x="91" y="101"/>
                </a:cubicBezTo>
                <a:close/>
                <a:moveTo>
                  <a:pt x="145" y="103"/>
                </a:moveTo>
                <a:cubicBezTo>
                  <a:pt x="146" y="105"/>
                  <a:pt x="147" y="105"/>
                  <a:pt x="148" y="106"/>
                </a:cubicBezTo>
                <a:cubicBezTo>
                  <a:pt x="147" y="107"/>
                  <a:pt x="146" y="105"/>
                  <a:pt x="145" y="105"/>
                </a:cubicBezTo>
                <a:cubicBezTo>
                  <a:pt x="146" y="104"/>
                  <a:pt x="145" y="104"/>
                  <a:pt x="146" y="103"/>
                </a:cubicBezTo>
                <a:cubicBezTo>
                  <a:pt x="145" y="102"/>
                  <a:pt x="145" y="102"/>
                  <a:pt x="145" y="102"/>
                </a:cubicBezTo>
                <a:cubicBezTo>
                  <a:pt x="145" y="102"/>
                  <a:pt x="147" y="103"/>
                  <a:pt x="145" y="103"/>
                </a:cubicBezTo>
                <a:close/>
                <a:moveTo>
                  <a:pt x="240" y="104"/>
                </a:moveTo>
                <a:cubicBezTo>
                  <a:pt x="240" y="104"/>
                  <a:pt x="241" y="103"/>
                  <a:pt x="242" y="102"/>
                </a:cubicBezTo>
                <a:cubicBezTo>
                  <a:pt x="241" y="102"/>
                  <a:pt x="241" y="103"/>
                  <a:pt x="240" y="104"/>
                </a:cubicBezTo>
                <a:close/>
                <a:moveTo>
                  <a:pt x="69" y="102"/>
                </a:moveTo>
                <a:cubicBezTo>
                  <a:pt x="69" y="102"/>
                  <a:pt x="69" y="102"/>
                  <a:pt x="69" y="102"/>
                </a:cubicBezTo>
                <a:cubicBezTo>
                  <a:pt x="69" y="103"/>
                  <a:pt x="69" y="103"/>
                  <a:pt x="69" y="103"/>
                </a:cubicBezTo>
                <a:cubicBezTo>
                  <a:pt x="69" y="103"/>
                  <a:pt x="69" y="103"/>
                  <a:pt x="69" y="103"/>
                </a:cubicBezTo>
                <a:cubicBezTo>
                  <a:pt x="69" y="102"/>
                  <a:pt x="69" y="102"/>
                  <a:pt x="69" y="102"/>
                </a:cubicBezTo>
                <a:close/>
                <a:moveTo>
                  <a:pt x="238" y="106"/>
                </a:moveTo>
                <a:cubicBezTo>
                  <a:pt x="237" y="107"/>
                  <a:pt x="239" y="107"/>
                  <a:pt x="239" y="108"/>
                </a:cubicBezTo>
                <a:cubicBezTo>
                  <a:pt x="238" y="109"/>
                  <a:pt x="235" y="109"/>
                  <a:pt x="237" y="111"/>
                </a:cubicBezTo>
                <a:cubicBezTo>
                  <a:pt x="235" y="110"/>
                  <a:pt x="233" y="109"/>
                  <a:pt x="232" y="110"/>
                </a:cubicBezTo>
                <a:cubicBezTo>
                  <a:pt x="232" y="112"/>
                  <a:pt x="233" y="111"/>
                  <a:pt x="234" y="112"/>
                </a:cubicBezTo>
                <a:cubicBezTo>
                  <a:pt x="233" y="113"/>
                  <a:pt x="233" y="113"/>
                  <a:pt x="233" y="113"/>
                </a:cubicBezTo>
                <a:cubicBezTo>
                  <a:pt x="233" y="112"/>
                  <a:pt x="230" y="110"/>
                  <a:pt x="232" y="109"/>
                </a:cubicBezTo>
                <a:cubicBezTo>
                  <a:pt x="232" y="109"/>
                  <a:pt x="232" y="109"/>
                  <a:pt x="232" y="109"/>
                </a:cubicBezTo>
                <a:cubicBezTo>
                  <a:pt x="232" y="109"/>
                  <a:pt x="232" y="109"/>
                  <a:pt x="233" y="109"/>
                </a:cubicBezTo>
                <a:cubicBezTo>
                  <a:pt x="234" y="108"/>
                  <a:pt x="232" y="107"/>
                  <a:pt x="233" y="106"/>
                </a:cubicBezTo>
                <a:cubicBezTo>
                  <a:pt x="233" y="105"/>
                  <a:pt x="232" y="105"/>
                  <a:pt x="232" y="103"/>
                </a:cubicBezTo>
                <a:cubicBezTo>
                  <a:pt x="234" y="104"/>
                  <a:pt x="236" y="108"/>
                  <a:pt x="238" y="106"/>
                </a:cubicBezTo>
                <a:close/>
                <a:moveTo>
                  <a:pt x="158" y="105"/>
                </a:moveTo>
                <a:cubicBezTo>
                  <a:pt x="158" y="105"/>
                  <a:pt x="158" y="104"/>
                  <a:pt x="158" y="104"/>
                </a:cubicBezTo>
                <a:cubicBezTo>
                  <a:pt x="159" y="104"/>
                  <a:pt x="159" y="104"/>
                  <a:pt x="159" y="104"/>
                </a:cubicBezTo>
                <a:cubicBezTo>
                  <a:pt x="158" y="105"/>
                  <a:pt x="158" y="105"/>
                  <a:pt x="158" y="105"/>
                </a:cubicBezTo>
                <a:close/>
                <a:moveTo>
                  <a:pt x="219" y="106"/>
                </a:moveTo>
                <a:cubicBezTo>
                  <a:pt x="219" y="106"/>
                  <a:pt x="220" y="107"/>
                  <a:pt x="219" y="107"/>
                </a:cubicBezTo>
                <a:cubicBezTo>
                  <a:pt x="219" y="106"/>
                  <a:pt x="219" y="106"/>
                  <a:pt x="219" y="106"/>
                </a:cubicBezTo>
                <a:cubicBezTo>
                  <a:pt x="219" y="106"/>
                  <a:pt x="219" y="106"/>
                  <a:pt x="219" y="106"/>
                </a:cubicBezTo>
                <a:cubicBezTo>
                  <a:pt x="218" y="106"/>
                  <a:pt x="218" y="105"/>
                  <a:pt x="219" y="105"/>
                </a:cubicBezTo>
                <a:cubicBezTo>
                  <a:pt x="219" y="105"/>
                  <a:pt x="219" y="105"/>
                  <a:pt x="219" y="106"/>
                </a:cubicBezTo>
                <a:close/>
                <a:moveTo>
                  <a:pt x="239" y="106"/>
                </a:moveTo>
                <a:cubicBezTo>
                  <a:pt x="239" y="105"/>
                  <a:pt x="239" y="105"/>
                  <a:pt x="239" y="105"/>
                </a:cubicBezTo>
                <a:cubicBezTo>
                  <a:pt x="239" y="105"/>
                  <a:pt x="239" y="105"/>
                  <a:pt x="239" y="105"/>
                </a:cubicBezTo>
                <a:cubicBezTo>
                  <a:pt x="239" y="106"/>
                  <a:pt x="239" y="106"/>
                  <a:pt x="239" y="106"/>
                </a:cubicBezTo>
                <a:close/>
                <a:moveTo>
                  <a:pt x="73" y="106"/>
                </a:moveTo>
                <a:cubicBezTo>
                  <a:pt x="73" y="107"/>
                  <a:pt x="73" y="107"/>
                  <a:pt x="73" y="107"/>
                </a:cubicBezTo>
                <a:cubicBezTo>
                  <a:pt x="71" y="106"/>
                  <a:pt x="71" y="106"/>
                  <a:pt x="71" y="106"/>
                </a:cubicBezTo>
                <a:cubicBezTo>
                  <a:pt x="72" y="106"/>
                  <a:pt x="72" y="106"/>
                  <a:pt x="73" y="106"/>
                </a:cubicBezTo>
                <a:close/>
                <a:moveTo>
                  <a:pt x="86" y="109"/>
                </a:moveTo>
                <a:cubicBezTo>
                  <a:pt x="88" y="109"/>
                  <a:pt x="87" y="107"/>
                  <a:pt x="88" y="106"/>
                </a:cubicBezTo>
                <a:cubicBezTo>
                  <a:pt x="87" y="107"/>
                  <a:pt x="88" y="109"/>
                  <a:pt x="86" y="109"/>
                </a:cubicBezTo>
                <a:close/>
                <a:moveTo>
                  <a:pt x="135" y="109"/>
                </a:moveTo>
                <a:cubicBezTo>
                  <a:pt x="134" y="109"/>
                  <a:pt x="134" y="109"/>
                  <a:pt x="134" y="110"/>
                </a:cubicBezTo>
                <a:cubicBezTo>
                  <a:pt x="133" y="110"/>
                  <a:pt x="133" y="110"/>
                  <a:pt x="133" y="110"/>
                </a:cubicBezTo>
                <a:cubicBezTo>
                  <a:pt x="133" y="111"/>
                  <a:pt x="133" y="111"/>
                  <a:pt x="133" y="111"/>
                </a:cubicBezTo>
                <a:cubicBezTo>
                  <a:pt x="133" y="111"/>
                  <a:pt x="133" y="111"/>
                  <a:pt x="133" y="111"/>
                </a:cubicBezTo>
                <a:cubicBezTo>
                  <a:pt x="133" y="111"/>
                  <a:pt x="132" y="111"/>
                  <a:pt x="132" y="111"/>
                </a:cubicBezTo>
                <a:cubicBezTo>
                  <a:pt x="133" y="110"/>
                  <a:pt x="133" y="110"/>
                  <a:pt x="133" y="110"/>
                </a:cubicBezTo>
                <a:cubicBezTo>
                  <a:pt x="132" y="110"/>
                  <a:pt x="132" y="110"/>
                  <a:pt x="132" y="110"/>
                </a:cubicBezTo>
                <a:cubicBezTo>
                  <a:pt x="133" y="110"/>
                  <a:pt x="134" y="108"/>
                  <a:pt x="135" y="109"/>
                </a:cubicBezTo>
                <a:close/>
                <a:moveTo>
                  <a:pt x="102" y="111"/>
                </a:moveTo>
                <a:cubicBezTo>
                  <a:pt x="102" y="111"/>
                  <a:pt x="102" y="112"/>
                  <a:pt x="102" y="112"/>
                </a:cubicBezTo>
                <a:cubicBezTo>
                  <a:pt x="102" y="113"/>
                  <a:pt x="102" y="113"/>
                  <a:pt x="102" y="113"/>
                </a:cubicBezTo>
                <a:cubicBezTo>
                  <a:pt x="102" y="113"/>
                  <a:pt x="101" y="113"/>
                  <a:pt x="100" y="113"/>
                </a:cubicBezTo>
                <a:cubicBezTo>
                  <a:pt x="99" y="113"/>
                  <a:pt x="100" y="114"/>
                  <a:pt x="100" y="115"/>
                </a:cubicBezTo>
                <a:cubicBezTo>
                  <a:pt x="99" y="115"/>
                  <a:pt x="99" y="114"/>
                  <a:pt x="99" y="115"/>
                </a:cubicBezTo>
                <a:cubicBezTo>
                  <a:pt x="100" y="116"/>
                  <a:pt x="100" y="118"/>
                  <a:pt x="103" y="118"/>
                </a:cubicBezTo>
                <a:cubicBezTo>
                  <a:pt x="101" y="120"/>
                  <a:pt x="104" y="121"/>
                  <a:pt x="103" y="123"/>
                </a:cubicBezTo>
                <a:cubicBezTo>
                  <a:pt x="104" y="123"/>
                  <a:pt x="103" y="124"/>
                  <a:pt x="104" y="124"/>
                </a:cubicBezTo>
                <a:cubicBezTo>
                  <a:pt x="104" y="124"/>
                  <a:pt x="104" y="124"/>
                  <a:pt x="105" y="124"/>
                </a:cubicBezTo>
                <a:cubicBezTo>
                  <a:pt x="105" y="124"/>
                  <a:pt x="105" y="124"/>
                  <a:pt x="105" y="124"/>
                </a:cubicBezTo>
                <a:cubicBezTo>
                  <a:pt x="105" y="124"/>
                  <a:pt x="105" y="124"/>
                  <a:pt x="104" y="125"/>
                </a:cubicBezTo>
                <a:cubicBezTo>
                  <a:pt x="107" y="125"/>
                  <a:pt x="105" y="128"/>
                  <a:pt x="106" y="129"/>
                </a:cubicBezTo>
                <a:cubicBezTo>
                  <a:pt x="104" y="130"/>
                  <a:pt x="102" y="130"/>
                  <a:pt x="100" y="128"/>
                </a:cubicBezTo>
                <a:cubicBezTo>
                  <a:pt x="98" y="129"/>
                  <a:pt x="99" y="127"/>
                  <a:pt x="98" y="127"/>
                </a:cubicBezTo>
                <a:cubicBezTo>
                  <a:pt x="98" y="125"/>
                  <a:pt x="98" y="125"/>
                  <a:pt x="98" y="125"/>
                </a:cubicBezTo>
                <a:cubicBezTo>
                  <a:pt x="99" y="125"/>
                  <a:pt x="98" y="123"/>
                  <a:pt x="100" y="123"/>
                </a:cubicBezTo>
                <a:cubicBezTo>
                  <a:pt x="100" y="122"/>
                  <a:pt x="99" y="123"/>
                  <a:pt x="99" y="122"/>
                </a:cubicBezTo>
                <a:cubicBezTo>
                  <a:pt x="98" y="120"/>
                  <a:pt x="95" y="119"/>
                  <a:pt x="95" y="116"/>
                </a:cubicBezTo>
                <a:cubicBezTo>
                  <a:pt x="93" y="116"/>
                  <a:pt x="93" y="114"/>
                  <a:pt x="94" y="113"/>
                </a:cubicBezTo>
                <a:cubicBezTo>
                  <a:pt x="97" y="112"/>
                  <a:pt x="98" y="109"/>
                  <a:pt x="101" y="110"/>
                </a:cubicBezTo>
                <a:cubicBezTo>
                  <a:pt x="101" y="110"/>
                  <a:pt x="102" y="110"/>
                  <a:pt x="102" y="111"/>
                </a:cubicBezTo>
                <a:close/>
                <a:moveTo>
                  <a:pt x="80" y="112"/>
                </a:moveTo>
                <a:cubicBezTo>
                  <a:pt x="80" y="112"/>
                  <a:pt x="80" y="112"/>
                  <a:pt x="81" y="112"/>
                </a:cubicBezTo>
                <a:cubicBezTo>
                  <a:pt x="81" y="113"/>
                  <a:pt x="79" y="113"/>
                  <a:pt x="80" y="114"/>
                </a:cubicBezTo>
                <a:cubicBezTo>
                  <a:pt x="80" y="114"/>
                  <a:pt x="79" y="113"/>
                  <a:pt x="79" y="114"/>
                </a:cubicBezTo>
                <a:cubicBezTo>
                  <a:pt x="81" y="116"/>
                  <a:pt x="83" y="116"/>
                  <a:pt x="85" y="118"/>
                </a:cubicBezTo>
                <a:cubicBezTo>
                  <a:pt x="86" y="118"/>
                  <a:pt x="86" y="119"/>
                  <a:pt x="86" y="120"/>
                </a:cubicBezTo>
                <a:cubicBezTo>
                  <a:pt x="87" y="121"/>
                  <a:pt x="86" y="122"/>
                  <a:pt x="85" y="122"/>
                </a:cubicBezTo>
                <a:cubicBezTo>
                  <a:pt x="83" y="122"/>
                  <a:pt x="81" y="122"/>
                  <a:pt x="79" y="121"/>
                </a:cubicBezTo>
                <a:cubicBezTo>
                  <a:pt x="79" y="121"/>
                  <a:pt x="79" y="121"/>
                  <a:pt x="78" y="121"/>
                </a:cubicBezTo>
                <a:cubicBezTo>
                  <a:pt x="78" y="121"/>
                  <a:pt x="77" y="120"/>
                  <a:pt x="77" y="120"/>
                </a:cubicBezTo>
                <a:cubicBezTo>
                  <a:pt x="74" y="120"/>
                  <a:pt x="73" y="120"/>
                  <a:pt x="71" y="122"/>
                </a:cubicBezTo>
                <a:cubicBezTo>
                  <a:pt x="71" y="122"/>
                  <a:pt x="69" y="122"/>
                  <a:pt x="68" y="122"/>
                </a:cubicBezTo>
                <a:cubicBezTo>
                  <a:pt x="69" y="123"/>
                  <a:pt x="68" y="123"/>
                  <a:pt x="68" y="124"/>
                </a:cubicBezTo>
                <a:cubicBezTo>
                  <a:pt x="67" y="123"/>
                  <a:pt x="67" y="124"/>
                  <a:pt x="66" y="124"/>
                </a:cubicBezTo>
                <a:cubicBezTo>
                  <a:pt x="66" y="123"/>
                  <a:pt x="66" y="123"/>
                  <a:pt x="66" y="123"/>
                </a:cubicBezTo>
                <a:cubicBezTo>
                  <a:pt x="67" y="123"/>
                  <a:pt x="67" y="123"/>
                  <a:pt x="67" y="122"/>
                </a:cubicBezTo>
                <a:cubicBezTo>
                  <a:pt x="68" y="123"/>
                  <a:pt x="68" y="123"/>
                  <a:pt x="68" y="123"/>
                </a:cubicBezTo>
                <a:cubicBezTo>
                  <a:pt x="68" y="122"/>
                  <a:pt x="68" y="122"/>
                  <a:pt x="68" y="122"/>
                </a:cubicBezTo>
                <a:cubicBezTo>
                  <a:pt x="67" y="122"/>
                  <a:pt x="67" y="120"/>
                  <a:pt x="66" y="119"/>
                </a:cubicBezTo>
                <a:cubicBezTo>
                  <a:pt x="66" y="119"/>
                  <a:pt x="67" y="119"/>
                  <a:pt x="67" y="118"/>
                </a:cubicBezTo>
                <a:cubicBezTo>
                  <a:pt x="68" y="118"/>
                  <a:pt x="67" y="117"/>
                  <a:pt x="68" y="116"/>
                </a:cubicBezTo>
                <a:cubicBezTo>
                  <a:pt x="67" y="116"/>
                  <a:pt x="67" y="116"/>
                  <a:pt x="67" y="116"/>
                </a:cubicBezTo>
                <a:cubicBezTo>
                  <a:pt x="68" y="116"/>
                  <a:pt x="68" y="115"/>
                  <a:pt x="68" y="115"/>
                </a:cubicBezTo>
                <a:cubicBezTo>
                  <a:pt x="68" y="115"/>
                  <a:pt x="68" y="115"/>
                  <a:pt x="68" y="115"/>
                </a:cubicBezTo>
                <a:cubicBezTo>
                  <a:pt x="68" y="113"/>
                  <a:pt x="70" y="113"/>
                  <a:pt x="71" y="111"/>
                </a:cubicBezTo>
                <a:cubicBezTo>
                  <a:pt x="71" y="112"/>
                  <a:pt x="71" y="112"/>
                  <a:pt x="71" y="112"/>
                </a:cubicBezTo>
                <a:cubicBezTo>
                  <a:pt x="71" y="112"/>
                  <a:pt x="71" y="111"/>
                  <a:pt x="72" y="111"/>
                </a:cubicBezTo>
                <a:cubicBezTo>
                  <a:pt x="71" y="112"/>
                  <a:pt x="72" y="112"/>
                  <a:pt x="72" y="113"/>
                </a:cubicBezTo>
                <a:cubicBezTo>
                  <a:pt x="74" y="113"/>
                  <a:pt x="74" y="113"/>
                  <a:pt x="74" y="113"/>
                </a:cubicBezTo>
                <a:cubicBezTo>
                  <a:pt x="73" y="114"/>
                  <a:pt x="73" y="114"/>
                  <a:pt x="73" y="114"/>
                </a:cubicBezTo>
                <a:cubicBezTo>
                  <a:pt x="75" y="114"/>
                  <a:pt x="73" y="116"/>
                  <a:pt x="75" y="116"/>
                </a:cubicBezTo>
                <a:cubicBezTo>
                  <a:pt x="76" y="115"/>
                  <a:pt x="77" y="114"/>
                  <a:pt x="79" y="114"/>
                </a:cubicBezTo>
                <a:cubicBezTo>
                  <a:pt x="79" y="114"/>
                  <a:pt x="78" y="114"/>
                  <a:pt x="78" y="113"/>
                </a:cubicBezTo>
                <a:cubicBezTo>
                  <a:pt x="78" y="114"/>
                  <a:pt x="77" y="114"/>
                  <a:pt x="76" y="114"/>
                </a:cubicBezTo>
                <a:cubicBezTo>
                  <a:pt x="75" y="113"/>
                  <a:pt x="75" y="113"/>
                  <a:pt x="75" y="113"/>
                </a:cubicBezTo>
                <a:cubicBezTo>
                  <a:pt x="76" y="111"/>
                  <a:pt x="78" y="112"/>
                  <a:pt x="79" y="110"/>
                </a:cubicBezTo>
                <a:cubicBezTo>
                  <a:pt x="80" y="110"/>
                  <a:pt x="81" y="111"/>
                  <a:pt x="82" y="110"/>
                </a:cubicBezTo>
                <a:cubicBezTo>
                  <a:pt x="80" y="112"/>
                  <a:pt x="80" y="112"/>
                  <a:pt x="80" y="112"/>
                </a:cubicBezTo>
                <a:close/>
                <a:moveTo>
                  <a:pt x="114" y="113"/>
                </a:moveTo>
                <a:cubicBezTo>
                  <a:pt x="114" y="114"/>
                  <a:pt x="114" y="114"/>
                  <a:pt x="113" y="115"/>
                </a:cubicBezTo>
                <a:cubicBezTo>
                  <a:pt x="112" y="115"/>
                  <a:pt x="112" y="114"/>
                  <a:pt x="111" y="114"/>
                </a:cubicBezTo>
                <a:cubicBezTo>
                  <a:pt x="111" y="112"/>
                  <a:pt x="111" y="112"/>
                  <a:pt x="111" y="112"/>
                </a:cubicBezTo>
                <a:cubicBezTo>
                  <a:pt x="111" y="112"/>
                  <a:pt x="111" y="112"/>
                  <a:pt x="111" y="112"/>
                </a:cubicBezTo>
                <a:cubicBezTo>
                  <a:pt x="112" y="111"/>
                  <a:pt x="112" y="111"/>
                  <a:pt x="112" y="111"/>
                </a:cubicBezTo>
                <a:cubicBezTo>
                  <a:pt x="112" y="112"/>
                  <a:pt x="113" y="112"/>
                  <a:pt x="113" y="112"/>
                </a:cubicBezTo>
                <a:cubicBezTo>
                  <a:pt x="114" y="111"/>
                  <a:pt x="114" y="111"/>
                  <a:pt x="113" y="110"/>
                </a:cubicBezTo>
                <a:cubicBezTo>
                  <a:pt x="114" y="111"/>
                  <a:pt x="114" y="112"/>
                  <a:pt x="114" y="113"/>
                </a:cubicBezTo>
                <a:close/>
                <a:moveTo>
                  <a:pt x="234" y="114"/>
                </a:moveTo>
                <a:cubicBezTo>
                  <a:pt x="234" y="114"/>
                  <a:pt x="234" y="114"/>
                  <a:pt x="234" y="114"/>
                </a:cubicBezTo>
                <a:cubicBezTo>
                  <a:pt x="236" y="115"/>
                  <a:pt x="237" y="117"/>
                  <a:pt x="237" y="119"/>
                </a:cubicBezTo>
                <a:cubicBezTo>
                  <a:pt x="236" y="119"/>
                  <a:pt x="236" y="120"/>
                  <a:pt x="235" y="120"/>
                </a:cubicBezTo>
                <a:cubicBezTo>
                  <a:pt x="237" y="122"/>
                  <a:pt x="235" y="124"/>
                  <a:pt x="237" y="126"/>
                </a:cubicBezTo>
                <a:cubicBezTo>
                  <a:pt x="236" y="126"/>
                  <a:pt x="237" y="127"/>
                  <a:pt x="236" y="127"/>
                </a:cubicBezTo>
                <a:cubicBezTo>
                  <a:pt x="235" y="127"/>
                  <a:pt x="236" y="126"/>
                  <a:pt x="235" y="126"/>
                </a:cubicBezTo>
                <a:cubicBezTo>
                  <a:pt x="235" y="127"/>
                  <a:pt x="234" y="127"/>
                  <a:pt x="234" y="128"/>
                </a:cubicBezTo>
                <a:cubicBezTo>
                  <a:pt x="234" y="127"/>
                  <a:pt x="234" y="127"/>
                  <a:pt x="234" y="127"/>
                </a:cubicBezTo>
                <a:cubicBezTo>
                  <a:pt x="234" y="129"/>
                  <a:pt x="231" y="127"/>
                  <a:pt x="231" y="128"/>
                </a:cubicBezTo>
                <a:cubicBezTo>
                  <a:pt x="231" y="129"/>
                  <a:pt x="231" y="129"/>
                  <a:pt x="231" y="129"/>
                </a:cubicBezTo>
                <a:cubicBezTo>
                  <a:pt x="230" y="129"/>
                  <a:pt x="230" y="132"/>
                  <a:pt x="229" y="130"/>
                </a:cubicBezTo>
                <a:cubicBezTo>
                  <a:pt x="229" y="130"/>
                  <a:pt x="229" y="129"/>
                  <a:pt x="229" y="129"/>
                </a:cubicBezTo>
                <a:cubicBezTo>
                  <a:pt x="228" y="129"/>
                  <a:pt x="228" y="129"/>
                  <a:pt x="228" y="129"/>
                </a:cubicBezTo>
                <a:cubicBezTo>
                  <a:pt x="228" y="129"/>
                  <a:pt x="228" y="129"/>
                  <a:pt x="228" y="129"/>
                </a:cubicBezTo>
                <a:cubicBezTo>
                  <a:pt x="229" y="129"/>
                  <a:pt x="229" y="129"/>
                  <a:pt x="229" y="129"/>
                </a:cubicBezTo>
                <a:cubicBezTo>
                  <a:pt x="229" y="129"/>
                  <a:pt x="229" y="129"/>
                  <a:pt x="229" y="129"/>
                </a:cubicBezTo>
                <a:cubicBezTo>
                  <a:pt x="229" y="128"/>
                  <a:pt x="228" y="128"/>
                  <a:pt x="228" y="128"/>
                </a:cubicBezTo>
                <a:cubicBezTo>
                  <a:pt x="227" y="129"/>
                  <a:pt x="226" y="129"/>
                  <a:pt x="225" y="129"/>
                </a:cubicBezTo>
                <a:cubicBezTo>
                  <a:pt x="225" y="129"/>
                  <a:pt x="225" y="129"/>
                  <a:pt x="225" y="129"/>
                </a:cubicBezTo>
                <a:cubicBezTo>
                  <a:pt x="225" y="129"/>
                  <a:pt x="224" y="130"/>
                  <a:pt x="224" y="130"/>
                </a:cubicBezTo>
                <a:cubicBezTo>
                  <a:pt x="224" y="130"/>
                  <a:pt x="223" y="130"/>
                  <a:pt x="223" y="131"/>
                </a:cubicBezTo>
                <a:cubicBezTo>
                  <a:pt x="223" y="131"/>
                  <a:pt x="224" y="131"/>
                  <a:pt x="224" y="131"/>
                </a:cubicBezTo>
                <a:cubicBezTo>
                  <a:pt x="224" y="131"/>
                  <a:pt x="224" y="131"/>
                  <a:pt x="224" y="132"/>
                </a:cubicBezTo>
                <a:cubicBezTo>
                  <a:pt x="226" y="132"/>
                  <a:pt x="223" y="134"/>
                  <a:pt x="224" y="135"/>
                </a:cubicBezTo>
                <a:cubicBezTo>
                  <a:pt x="224" y="135"/>
                  <a:pt x="224" y="136"/>
                  <a:pt x="224" y="136"/>
                </a:cubicBezTo>
                <a:cubicBezTo>
                  <a:pt x="224" y="136"/>
                  <a:pt x="224" y="135"/>
                  <a:pt x="223" y="135"/>
                </a:cubicBezTo>
                <a:cubicBezTo>
                  <a:pt x="223" y="135"/>
                  <a:pt x="223" y="136"/>
                  <a:pt x="223" y="136"/>
                </a:cubicBezTo>
                <a:cubicBezTo>
                  <a:pt x="223" y="135"/>
                  <a:pt x="222" y="134"/>
                  <a:pt x="223" y="133"/>
                </a:cubicBezTo>
                <a:cubicBezTo>
                  <a:pt x="223" y="133"/>
                  <a:pt x="223" y="132"/>
                  <a:pt x="222" y="132"/>
                </a:cubicBezTo>
                <a:cubicBezTo>
                  <a:pt x="222" y="132"/>
                  <a:pt x="222" y="132"/>
                  <a:pt x="222" y="132"/>
                </a:cubicBezTo>
                <a:cubicBezTo>
                  <a:pt x="222" y="132"/>
                  <a:pt x="222" y="132"/>
                  <a:pt x="222" y="132"/>
                </a:cubicBezTo>
                <a:cubicBezTo>
                  <a:pt x="222" y="133"/>
                  <a:pt x="222" y="133"/>
                  <a:pt x="222" y="133"/>
                </a:cubicBezTo>
                <a:cubicBezTo>
                  <a:pt x="222" y="133"/>
                  <a:pt x="222" y="133"/>
                  <a:pt x="222" y="133"/>
                </a:cubicBezTo>
                <a:cubicBezTo>
                  <a:pt x="221" y="131"/>
                  <a:pt x="224" y="131"/>
                  <a:pt x="223" y="129"/>
                </a:cubicBezTo>
                <a:cubicBezTo>
                  <a:pt x="224" y="129"/>
                  <a:pt x="224" y="128"/>
                  <a:pt x="225" y="127"/>
                </a:cubicBezTo>
                <a:cubicBezTo>
                  <a:pt x="226" y="127"/>
                  <a:pt x="228" y="126"/>
                  <a:pt x="229" y="127"/>
                </a:cubicBezTo>
                <a:cubicBezTo>
                  <a:pt x="229" y="126"/>
                  <a:pt x="230" y="126"/>
                  <a:pt x="230" y="126"/>
                </a:cubicBezTo>
                <a:cubicBezTo>
                  <a:pt x="229" y="125"/>
                  <a:pt x="230" y="123"/>
                  <a:pt x="230" y="122"/>
                </a:cubicBezTo>
                <a:cubicBezTo>
                  <a:pt x="230" y="123"/>
                  <a:pt x="230" y="123"/>
                  <a:pt x="230" y="123"/>
                </a:cubicBezTo>
                <a:cubicBezTo>
                  <a:pt x="230" y="124"/>
                  <a:pt x="231" y="123"/>
                  <a:pt x="232" y="123"/>
                </a:cubicBezTo>
                <a:cubicBezTo>
                  <a:pt x="233" y="122"/>
                  <a:pt x="233" y="120"/>
                  <a:pt x="234" y="118"/>
                </a:cubicBezTo>
                <a:cubicBezTo>
                  <a:pt x="234" y="117"/>
                  <a:pt x="233" y="117"/>
                  <a:pt x="233" y="116"/>
                </a:cubicBezTo>
                <a:cubicBezTo>
                  <a:pt x="233" y="116"/>
                  <a:pt x="233" y="116"/>
                  <a:pt x="233" y="116"/>
                </a:cubicBezTo>
                <a:cubicBezTo>
                  <a:pt x="233" y="115"/>
                  <a:pt x="233" y="115"/>
                  <a:pt x="233" y="114"/>
                </a:cubicBezTo>
                <a:cubicBezTo>
                  <a:pt x="233" y="114"/>
                  <a:pt x="233" y="114"/>
                  <a:pt x="234" y="114"/>
                </a:cubicBezTo>
                <a:close/>
                <a:moveTo>
                  <a:pt x="40" y="120"/>
                </a:moveTo>
                <a:cubicBezTo>
                  <a:pt x="39" y="122"/>
                  <a:pt x="39" y="122"/>
                  <a:pt x="39" y="122"/>
                </a:cubicBezTo>
                <a:cubicBezTo>
                  <a:pt x="39" y="121"/>
                  <a:pt x="38" y="120"/>
                  <a:pt x="39" y="119"/>
                </a:cubicBezTo>
                <a:cubicBezTo>
                  <a:pt x="40" y="119"/>
                  <a:pt x="40" y="120"/>
                  <a:pt x="40" y="120"/>
                </a:cubicBezTo>
                <a:close/>
                <a:moveTo>
                  <a:pt x="125" y="121"/>
                </a:moveTo>
                <a:cubicBezTo>
                  <a:pt x="125" y="121"/>
                  <a:pt x="125" y="121"/>
                  <a:pt x="125" y="121"/>
                </a:cubicBezTo>
                <a:cubicBezTo>
                  <a:pt x="124" y="121"/>
                  <a:pt x="124" y="121"/>
                  <a:pt x="124" y="121"/>
                </a:cubicBezTo>
                <a:cubicBezTo>
                  <a:pt x="124" y="121"/>
                  <a:pt x="125" y="121"/>
                  <a:pt x="125" y="121"/>
                </a:cubicBezTo>
                <a:close/>
                <a:moveTo>
                  <a:pt x="40" y="123"/>
                </a:moveTo>
                <a:cubicBezTo>
                  <a:pt x="40" y="124"/>
                  <a:pt x="40" y="125"/>
                  <a:pt x="40" y="126"/>
                </a:cubicBezTo>
                <a:cubicBezTo>
                  <a:pt x="39" y="126"/>
                  <a:pt x="39" y="126"/>
                  <a:pt x="39" y="126"/>
                </a:cubicBezTo>
                <a:cubicBezTo>
                  <a:pt x="39" y="125"/>
                  <a:pt x="37" y="123"/>
                  <a:pt x="39" y="122"/>
                </a:cubicBezTo>
                <a:cubicBezTo>
                  <a:pt x="40" y="122"/>
                  <a:pt x="40" y="123"/>
                  <a:pt x="40" y="123"/>
                </a:cubicBezTo>
                <a:close/>
                <a:moveTo>
                  <a:pt x="59" y="128"/>
                </a:moveTo>
                <a:cubicBezTo>
                  <a:pt x="60" y="128"/>
                  <a:pt x="60" y="128"/>
                  <a:pt x="60" y="128"/>
                </a:cubicBezTo>
                <a:cubicBezTo>
                  <a:pt x="59" y="128"/>
                  <a:pt x="59" y="128"/>
                  <a:pt x="59" y="128"/>
                </a:cubicBezTo>
                <a:close/>
                <a:moveTo>
                  <a:pt x="228" y="130"/>
                </a:moveTo>
                <a:cubicBezTo>
                  <a:pt x="228" y="131"/>
                  <a:pt x="228" y="131"/>
                  <a:pt x="228" y="131"/>
                </a:cubicBezTo>
                <a:cubicBezTo>
                  <a:pt x="228" y="131"/>
                  <a:pt x="227" y="131"/>
                  <a:pt x="227" y="131"/>
                </a:cubicBezTo>
                <a:cubicBezTo>
                  <a:pt x="227" y="131"/>
                  <a:pt x="226" y="131"/>
                  <a:pt x="226" y="132"/>
                </a:cubicBezTo>
                <a:cubicBezTo>
                  <a:pt x="226" y="132"/>
                  <a:pt x="226" y="132"/>
                  <a:pt x="226" y="132"/>
                </a:cubicBezTo>
                <a:cubicBezTo>
                  <a:pt x="225" y="132"/>
                  <a:pt x="226" y="131"/>
                  <a:pt x="225" y="131"/>
                </a:cubicBezTo>
                <a:cubicBezTo>
                  <a:pt x="225" y="129"/>
                  <a:pt x="227" y="131"/>
                  <a:pt x="227" y="129"/>
                </a:cubicBezTo>
                <a:cubicBezTo>
                  <a:pt x="228" y="130"/>
                  <a:pt x="228" y="130"/>
                  <a:pt x="228" y="130"/>
                </a:cubicBezTo>
                <a:close/>
                <a:moveTo>
                  <a:pt x="65" y="133"/>
                </a:moveTo>
                <a:cubicBezTo>
                  <a:pt x="64" y="134"/>
                  <a:pt x="63" y="133"/>
                  <a:pt x="61" y="133"/>
                </a:cubicBezTo>
                <a:cubicBezTo>
                  <a:pt x="62" y="133"/>
                  <a:pt x="62" y="133"/>
                  <a:pt x="62" y="133"/>
                </a:cubicBezTo>
                <a:cubicBezTo>
                  <a:pt x="63" y="133"/>
                  <a:pt x="64" y="133"/>
                  <a:pt x="65" y="133"/>
                </a:cubicBezTo>
                <a:close/>
                <a:moveTo>
                  <a:pt x="77" y="133"/>
                </a:moveTo>
                <a:cubicBezTo>
                  <a:pt x="77" y="134"/>
                  <a:pt x="76" y="134"/>
                  <a:pt x="75" y="134"/>
                </a:cubicBezTo>
                <a:cubicBezTo>
                  <a:pt x="75" y="134"/>
                  <a:pt x="75" y="134"/>
                  <a:pt x="74" y="134"/>
                </a:cubicBezTo>
                <a:cubicBezTo>
                  <a:pt x="75" y="133"/>
                  <a:pt x="76" y="133"/>
                  <a:pt x="77" y="133"/>
                </a:cubicBezTo>
                <a:close/>
                <a:moveTo>
                  <a:pt x="206" y="133"/>
                </a:moveTo>
                <a:cubicBezTo>
                  <a:pt x="205" y="133"/>
                  <a:pt x="205" y="133"/>
                  <a:pt x="205" y="133"/>
                </a:cubicBezTo>
                <a:cubicBezTo>
                  <a:pt x="206" y="133"/>
                  <a:pt x="206" y="133"/>
                  <a:pt x="205" y="133"/>
                </a:cubicBezTo>
                <a:cubicBezTo>
                  <a:pt x="206" y="133"/>
                  <a:pt x="206" y="133"/>
                  <a:pt x="206" y="133"/>
                </a:cubicBezTo>
                <a:cubicBezTo>
                  <a:pt x="206" y="133"/>
                  <a:pt x="206" y="133"/>
                  <a:pt x="206" y="133"/>
                </a:cubicBezTo>
                <a:close/>
                <a:moveTo>
                  <a:pt x="208" y="137"/>
                </a:moveTo>
                <a:cubicBezTo>
                  <a:pt x="208" y="137"/>
                  <a:pt x="208" y="137"/>
                  <a:pt x="208" y="137"/>
                </a:cubicBezTo>
                <a:cubicBezTo>
                  <a:pt x="208" y="137"/>
                  <a:pt x="207" y="137"/>
                  <a:pt x="208" y="136"/>
                </a:cubicBezTo>
                <a:cubicBezTo>
                  <a:pt x="208" y="136"/>
                  <a:pt x="208" y="137"/>
                  <a:pt x="208" y="137"/>
                </a:cubicBezTo>
                <a:close/>
                <a:moveTo>
                  <a:pt x="203" y="141"/>
                </a:moveTo>
                <a:cubicBezTo>
                  <a:pt x="203" y="141"/>
                  <a:pt x="203" y="142"/>
                  <a:pt x="203" y="142"/>
                </a:cubicBezTo>
                <a:cubicBezTo>
                  <a:pt x="202" y="140"/>
                  <a:pt x="202" y="140"/>
                  <a:pt x="202" y="140"/>
                </a:cubicBezTo>
                <a:cubicBezTo>
                  <a:pt x="202" y="141"/>
                  <a:pt x="203" y="141"/>
                  <a:pt x="203" y="141"/>
                </a:cubicBezTo>
                <a:close/>
                <a:moveTo>
                  <a:pt x="197" y="142"/>
                </a:moveTo>
                <a:cubicBezTo>
                  <a:pt x="197" y="142"/>
                  <a:pt x="196" y="142"/>
                  <a:pt x="196" y="141"/>
                </a:cubicBezTo>
                <a:cubicBezTo>
                  <a:pt x="196" y="141"/>
                  <a:pt x="196" y="141"/>
                  <a:pt x="196" y="141"/>
                </a:cubicBezTo>
                <a:cubicBezTo>
                  <a:pt x="196" y="141"/>
                  <a:pt x="196" y="142"/>
                  <a:pt x="197" y="141"/>
                </a:cubicBezTo>
                <a:cubicBezTo>
                  <a:pt x="197" y="141"/>
                  <a:pt x="197" y="141"/>
                  <a:pt x="197" y="141"/>
                </a:cubicBezTo>
                <a:cubicBezTo>
                  <a:pt x="197" y="142"/>
                  <a:pt x="197" y="142"/>
                  <a:pt x="197" y="142"/>
                </a:cubicBezTo>
                <a:close/>
                <a:moveTo>
                  <a:pt x="196" y="158"/>
                </a:moveTo>
                <a:cubicBezTo>
                  <a:pt x="196" y="159"/>
                  <a:pt x="196" y="160"/>
                  <a:pt x="195" y="160"/>
                </a:cubicBezTo>
                <a:cubicBezTo>
                  <a:pt x="194" y="160"/>
                  <a:pt x="193" y="160"/>
                  <a:pt x="193" y="159"/>
                </a:cubicBezTo>
                <a:cubicBezTo>
                  <a:pt x="193" y="158"/>
                  <a:pt x="195" y="157"/>
                  <a:pt x="196" y="158"/>
                </a:cubicBezTo>
                <a:close/>
                <a:moveTo>
                  <a:pt x="110" y="170"/>
                </a:moveTo>
                <a:cubicBezTo>
                  <a:pt x="110" y="170"/>
                  <a:pt x="110" y="170"/>
                  <a:pt x="110" y="170"/>
                </a:cubicBezTo>
                <a:cubicBezTo>
                  <a:pt x="110" y="170"/>
                  <a:pt x="110" y="171"/>
                  <a:pt x="109" y="171"/>
                </a:cubicBezTo>
                <a:cubicBezTo>
                  <a:pt x="109" y="170"/>
                  <a:pt x="109" y="170"/>
                  <a:pt x="109" y="170"/>
                </a:cubicBezTo>
                <a:cubicBezTo>
                  <a:pt x="109" y="170"/>
                  <a:pt x="109" y="170"/>
                  <a:pt x="110" y="170"/>
                </a:cubicBezTo>
                <a:close/>
                <a:moveTo>
                  <a:pt x="34" y="174"/>
                </a:moveTo>
                <a:cubicBezTo>
                  <a:pt x="34" y="175"/>
                  <a:pt x="34" y="175"/>
                  <a:pt x="34" y="175"/>
                </a:cubicBezTo>
                <a:cubicBezTo>
                  <a:pt x="33" y="175"/>
                  <a:pt x="33" y="175"/>
                  <a:pt x="33" y="175"/>
                </a:cubicBezTo>
                <a:cubicBezTo>
                  <a:pt x="33" y="174"/>
                  <a:pt x="33" y="174"/>
                  <a:pt x="33" y="174"/>
                </a:cubicBezTo>
                <a:cubicBezTo>
                  <a:pt x="34" y="174"/>
                  <a:pt x="34" y="174"/>
                  <a:pt x="34" y="174"/>
                </a:cubicBezTo>
                <a:cubicBezTo>
                  <a:pt x="34" y="174"/>
                  <a:pt x="34" y="174"/>
                  <a:pt x="34" y="174"/>
                </a:cubicBezTo>
                <a:close/>
                <a:moveTo>
                  <a:pt x="222" y="176"/>
                </a:moveTo>
                <a:cubicBezTo>
                  <a:pt x="221" y="177"/>
                  <a:pt x="223" y="178"/>
                  <a:pt x="222" y="179"/>
                </a:cubicBezTo>
                <a:cubicBezTo>
                  <a:pt x="222" y="179"/>
                  <a:pt x="221" y="179"/>
                  <a:pt x="221" y="178"/>
                </a:cubicBezTo>
                <a:cubicBezTo>
                  <a:pt x="220" y="179"/>
                  <a:pt x="220" y="179"/>
                  <a:pt x="221" y="180"/>
                </a:cubicBezTo>
                <a:cubicBezTo>
                  <a:pt x="221" y="180"/>
                  <a:pt x="221" y="181"/>
                  <a:pt x="220" y="181"/>
                </a:cubicBezTo>
                <a:cubicBezTo>
                  <a:pt x="220" y="181"/>
                  <a:pt x="220" y="181"/>
                  <a:pt x="220" y="181"/>
                </a:cubicBezTo>
                <a:cubicBezTo>
                  <a:pt x="220" y="181"/>
                  <a:pt x="219" y="181"/>
                  <a:pt x="219" y="180"/>
                </a:cubicBezTo>
                <a:cubicBezTo>
                  <a:pt x="217" y="180"/>
                  <a:pt x="220" y="178"/>
                  <a:pt x="218" y="178"/>
                </a:cubicBezTo>
                <a:cubicBezTo>
                  <a:pt x="217" y="178"/>
                  <a:pt x="216" y="179"/>
                  <a:pt x="216" y="178"/>
                </a:cubicBezTo>
                <a:cubicBezTo>
                  <a:pt x="216" y="178"/>
                  <a:pt x="215" y="178"/>
                  <a:pt x="215" y="179"/>
                </a:cubicBezTo>
                <a:cubicBezTo>
                  <a:pt x="215" y="179"/>
                  <a:pt x="215" y="179"/>
                  <a:pt x="215" y="179"/>
                </a:cubicBezTo>
                <a:cubicBezTo>
                  <a:pt x="215" y="177"/>
                  <a:pt x="217" y="178"/>
                  <a:pt x="217" y="176"/>
                </a:cubicBezTo>
                <a:cubicBezTo>
                  <a:pt x="217" y="178"/>
                  <a:pt x="219" y="177"/>
                  <a:pt x="219" y="176"/>
                </a:cubicBezTo>
                <a:cubicBezTo>
                  <a:pt x="219" y="176"/>
                  <a:pt x="219" y="176"/>
                  <a:pt x="219" y="176"/>
                </a:cubicBezTo>
                <a:cubicBezTo>
                  <a:pt x="220" y="176"/>
                  <a:pt x="220" y="175"/>
                  <a:pt x="220" y="175"/>
                </a:cubicBezTo>
                <a:cubicBezTo>
                  <a:pt x="221" y="175"/>
                  <a:pt x="221" y="175"/>
                  <a:pt x="222" y="176"/>
                </a:cubicBezTo>
                <a:close/>
                <a:moveTo>
                  <a:pt x="211" y="182"/>
                </a:moveTo>
                <a:cubicBezTo>
                  <a:pt x="210" y="182"/>
                  <a:pt x="209" y="182"/>
                  <a:pt x="209" y="183"/>
                </a:cubicBezTo>
                <a:cubicBezTo>
                  <a:pt x="209" y="183"/>
                  <a:pt x="209" y="183"/>
                  <a:pt x="209" y="183"/>
                </a:cubicBezTo>
                <a:cubicBezTo>
                  <a:pt x="209" y="184"/>
                  <a:pt x="209" y="184"/>
                  <a:pt x="209" y="184"/>
                </a:cubicBezTo>
                <a:cubicBezTo>
                  <a:pt x="208" y="183"/>
                  <a:pt x="208" y="183"/>
                  <a:pt x="208" y="183"/>
                </a:cubicBezTo>
                <a:cubicBezTo>
                  <a:pt x="208" y="184"/>
                  <a:pt x="208" y="184"/>
                  <a:pt x="208" y="185"/>
                </a:cubicBezTo>
                <a:cubicBezTo>
                  <a:pt x="208" y="186"/>
                  <a:pt x="209" y="187"/>
                  <a:pt x="208" y="187"/>
                </a:cubicBezTo>
                <a:cubicBezTo>
                  <a:pt x="210" y="189"/>
                  <a:pt x="210" y="189"/>
                  <a:pt x="210" y="189"/>
                </a:cubicBezTo>
                <a:cubicBezTo>
                  <a:pt x="207" y="188"/>
                  <a:pt x="208" y="192"/>
                  <a:pt x="206" y="193"/>
                </a:cubicBezTo>
                <a:cubicBezTo>
                  <a:pt x="207" y="195"/>
                  <a:pt x="205" y="195"/>
                  <a:pt x="206" y="196"/>
                </a:cubicBezTo>
                <a:cubicBezTo>
                  <a:pt x="206" y="196"/>
                  <a:pt x="206" y="196"/>
                  <a:pt x="206" y="196"/>
                </a:cubicBezTo>
                <a:cubicBezTo>
                  <a:pt x="203" y="199"/>
                  <a:pt x="202" y="193"/>
                  <a:pt x="200" y="196"/>
                </a:cubicBezTo>
                <a:cubicBezTo>
                  <a:pt x="199" y="196"/>
                  <a:pt x="200" y="195"/>
                  <a:pt x="199" y="195"/>
                </a:cubicBezTo>
                <a:cubicBezTo>
                  <a:pt x="199" y="195"/>
                  <a:pt x="198" y="195"/>
                  <a:pt x="197" y="195"/>
                </a:cubicBezTo>
                <a:cubicBezTo>
                  <a:pt x="198" y="194"/>
                  <a:pt x="196" y="193"/>
                  <a:pt x="197" y="193"/>
                </a:cubicBezTo>
                <a:cubicBezTo>
                  <a:pt x="197" y="192"/>
                  <a:pt x="197" y="192"/>
                  <a:pt x="197" y="192"/>
                </a:cubicBezTo>
                <a:cubicBezTo>
                  <a:pt x="196" y="192"/>
                  <a:pt x="196" y="192"/>
                  <a:pt x="196" y="192"/>
                </a:cubicBezTo>
                <a:cubicBezTo>
                  <a:pt x="196" y="191"/>
                  <a:pt x="195" y="189"/>
                  <a:pt x="196" y="188"/>
                </a:cubicBezTo>
                <a:cubicBezTo>
                  <a:pt x="197" y="188"/>
                  <a:pt x="199" y="189"/>
                  <a:pt x="199" y="186"/>
                </a:cubicBezTo>
                <a:cubicBezTo>
                  <a:pt x="202" y="186"/>
                  <a:pt x="202" y="182"/>
                  <a:pt x="205" y="182"/>
                </a:cubicBezTo>
                <a:cubicBezTo>
                  <a:pt x="205" y="182"/>
                  <a:pt x="205" y="182"/>
                  <a:pt x="205" y="182"/>
                </a:cubicBezTo>
                <a:cubicBezTo>
                  <a:pt x="207" y="182"/>
                  <a:pt x="206" y="178"/>
                  <a:pt x="208" y="180"/>
                </a:cubicBezTo>
                <a:cubicBezTo>
                  <a:pt x="208" y="182"/>
                  <a:pt x="210" y="181"/>
                  <a:pt x="211" y="182"/>
                </a:cubicBezTo>
                <a:close/>
                <a:moveTo>
                  <a:pt x="178" y="184"/>
                </a:moveTo>
                <a:cubicBezTo>
                  <a:pt x="180" y="184"/>
                  <a:pt x="181" y="186"/>
                  <a:pt x="183" y="187"/>
                </a:cubicBezTo>
                <a:cubicBezTo>
                  <a:pt x="183" y="188"/>
                  <a:pt x="183" y="188"/>
                  <a:pt x="183" y="188"/>
                </a:cubicBezTo>
                <a:cubicBezTo>
                  <a:pt x="184" y="187"/>
                  <a:pt x="184" y="187"/>
                  <a:pt x="184" y="187"/>
                </a:cubicBezTo>
                <a:cubicBezTo>
                  <a:pt x="184" y="188"/>
                  <a:pt x="184" y="188"/>
                  <a:pt x="184" y="188"/>
                </a:cubicBezTo>
                <a:cubicBezTo>
                  <a:pt x="185" y="188"/>
                  <a:pt x="185" y="188"/>
                  <a:pt x="185" y="188"/>
                </a:cubicBezTo>
                <a:cubicBezTo>
                  <a:pt x="185" y="188"/>
                  <a:pt x="186" y="189"/>
                  <a:pt x="186" y="189"/>
                </a:cubicBezTo>
                <a:cubicBezTo>
                  <a:pt x="186" y="189"/>
                  <a:pt x="186" y="190"/>
                  <a:pt x="186" y="190"/>
                </a:cubicBezTo>
                <a:cubicBezTo>
                  <a:pt x="187" y="190"/>
                  <a:pt x="187" y="190"/>
                  <a:pt x="187" y="190"/>
                </a:cubicBezTo>
                <a:cubicBezTo>
                  <a:pt x="187" y="191"/>
                  <a:pt x="187" y="191"/>
                  <a:pt x="187" y="191"/>
                </a:cubicBezTo>
                <a:cubicBezTo>
                  <a:pt x="187" y="190"/>
                  <a:pt x="187" y="191"/>
                  <a:pt x="186" y="191"/>
                </a:cubicBezTo>
                <a:cubicBezTo>
                  <a:pt x="187" y="191"/>
                  <a:pt x="187" y="191"/>
                  <a:pt x="187" y="191"/>
                </a:cubicBezTo>
                <a:cubicBezTo>
                  <a:pt x="186" y="192"/>
                  <a:pt x="186" y="192"/>
                  <a:pt x="186" y="192"/>
                </a:cubicBezTo>
                <a:cubicBezTo>
                  <a:pt x="188" y="192"/>
                  <a:pt x="188" y="194"/>
                  <a:pt x="190" y="194"/>
                </a:cubicBezTo>
                <a:cubicBezTo>
                  <a:pt x="191" y="196"/>
                  <a:pt x="190" y="197"/>
                  <a:pt x="190" y="199"/>
                </a:cubicBezTo>
                <a:cubicBezTo>
                  <a:pt x="190" y="199"/>
                  <a:pt x="190" y="199"/>
                  <a:pt x="189" y="199"/>
                </a:cubicBezTo>
                <a:cubicBezTo>
                  <a:pt x="189" y="199"/>
                  <a:pt x="189" y="199"/>
                  <a:pt x="189" y="199"/>
                </a:cubicBezTo>
                <a:cubicBezTo>
                  <a:pt x="189" y="199"/>
                  <a:pt x="188" y="199"/>
                  <a:pt x="188" y="199"/>
                </a:cubicBezTo>
                <a:cubicBezTo>
                  <a:pt x="186" y="197"/>
                  <a:pt x="182" y="195"/>
                  <a:pt x="182" y="192"/>
                </a:cubicBezTo>
                <a:cubicBezTo>
                  <a:pt x="181" y="190"/>
                  <a:pt x="179" y="190"/>
                  <a:pt x="180" y="188"/>
                </a:cubicBezTo>
                <a:cubicBezTo>
                  <a:pt x="178" y="186"/>
                  <a:pt x="176" y="184"/>
                  <a:pt x="174" y="182"/>
                </a:cubicBezTo>
                <a:cubicBezTo>
                  <a:pt x="174" y="182"/>
                  <a:pt x="174" y="182"/>
                  <a:pt x="174" y="182"/>
                </a:cubicBezTo>
                <a:cubicBezTo>
                  <a:pt x="175" y="181"/>
                  <a:pt x="176" y="182"/>
                  <a:pt x="177" y="182"/>
                </a:cubicBezTo>
                <a:cubicBezTo>
                  <a:pt x="178" y="184"/>
                  <a:pt x="178" y="184"/>
                  <a:pt x="178" y="184"/>
                </a:cubicBezTo>
                <a:close/>
                <a:moveTo>
                  <a:pt x="226" y="188"/>
                </a:moveTo>
                <a:cubicBezTo>
                  <a:pt x="226" y="189"/>
                  <a:pt x="225" y="189"/>
                  <a:pt x="225" y="189"/>
                </a:cubicBezTo>
                <a:cubicBezTo>
                  <a:pt x="225" y="190"/>
                  <a:pt x="225" y="190"/>
                  <a:pt x="225" y="190"/>
                </a:cubicBezTo>
                <a:cubicBezTo>
                  <a:pt x="225" y="190"/>
                  <a:pt x="224" y="189"/>
                  <a:pt x="224" y="190"/>
                </a:cubicBezTo>
                <a:cubicBezTo>
                  <a:pt x="224" y="191"/>
                  <a:pt x="224" y="191"/>
                  <a:pt x="224" y="191"/>
                </a:cubicBezTo>
                <a:cubicBezTo>
                  <a:pt x="224" y="191"/>
                  <a:pt x="224" y="191"/>
                  <a:pt x="224" y="191"/>
                </a:cubicBezTo>
                <a:cubicBezTo>
                  <a:pt x="224" y="190"/>
                  <a:pt x="223" y="188"/>
                  <a:pt x="224" y="187"/>
                </a:cubicBezTo>
                <a:cubicBezTo>
                  <a:pt x="225" y="188"/>
                  <a:pt x="225" y="188"/>
                  <a:pt x="225" y="188"/>
                </a:cubicBezTo>
                <a:cubicBezTo>
                  <a:pt x="226" y="188"/>
                  <a:pt x="226" y="188"/>
                  <a:pt x="226" y="188"/>
                </a:cubicBezTo>
                <a:close/>
                <a:moveTo>
                  <a:pt x="220" y="189"/>
                </a:moveTo>
                <a:cubicBezTo>
                  <a:pt x="218" y="191"/>
                  <a:pt x="217" y="189"/>
                  <a:pt x="215" y="190"/>
                </a:cubicBezTo>
                <a:cubicBezTo>
                  <a:pt x="214" y="189"/>
                  <a:pt x="213" y="190"/>
                  <a:pt x="213" y="189"/>
                </a:cubicBezTo>
                <a:cubicBezTo>
                  <a:pt x="212" y="190"/>
                  <a:pt x="212" y="191"/>
                  <a:pt x="212" y="191"/>
                </a:cubicBezTo>
                <a:cubicBezTo>
                  <a:pt x="213" y="192"/>
                  <a:pt x="212" y="193"/>
                  <a:pt x="214" y="193"/>
                </a:cubicBezTo>
                <a:cubicBezTo>
                  <a:pt x="214" y="191"/>
                  <a:pt x="216" y="192"/>
                  <a:pt x="218" y="192"/>
                </a:cubicBezTo>
                <a:cubicBezTo>
                  <a:pt x="217" y="192"/>
                  <a:pt x="217" y="192"/>
                  <a:pt x="217" y="192"/>
                </a:cubicBezTo>
                <a:cubicBezTo>
                  <a:pt x="217" y="192"/>
                  <a:pt x="217" y="192"/>
                  <a:pt x="217" y="192"/>
                </a:cubicBezTo>
                <a:cubicBezTo>
                  <a:pt x="216" y="192"/>
                  <a:pt x="215" y="193"/>
                  <a:pt x="214" y="193"/>
                </a:cubicBezTo>
                <a:cubicBezTo>
                  <a:pt x="216" y="194"/>
                  <a:pt x="215" y="197"/>
                  <a:pt x="217" y="197"/>
                </a:cubicBezTo>
                <a:cubicBezTo>
                  <a:pt x="216" y="197"/>
                  <a:pt x="215" y="197"/>
                  <a:pt x="215" y="198"/>
                </a:cubicBezTo>
                <a:cubicBezTo>
                  <a:pt x="215" y="197"/>
                  <a:pt x="213" y="196"/>
                  <a:pt x="214" y="195"/>
                </a:cubicBezTo>
                <a:cubicBezTo>
                  <a:pt x="213" y="195"/>
                  <a:pt x="213" y="194"/>
                  <a:pt x="213" y="195"/>
                </a:cubicBezTo>
                <a:cubicBezTo>
                  <a:pt x="213" y="195"/>
                  <a:pt x="212" y="195"/>
                  <a:pt x="212" y="196"/>
                </a:cubicBezTo>
                <a:cubicBezTo>
                  <a:pt x="212" y="196"/>
                  <a:pt x="212" y="198"/>
                  <a:pt x="212" y="199"/>
                </a:cubicBezTo>
                <a:cubicBezTo>
                  <a:pt x="212" y="199"/>
                  <a:pt x="211" y="199"/>
                  <a:pt x="211" y="199"/>
                </a:cubicBezTo>
                <a:cubicBezTo>
                  <a:pt x="211" y="198"/>
                  <a:pt x="212" y="196"/>
                  <a:pt x="210" y="196"/>
                </a:cubicBezTo>
                <a:cubicBezTo>
                  <a:pt x="210" y="194"/>
                  <a:pt x="211" y="193"/>
                  <a:pt x="211" y="192"/>
                </a:cubicBezTo>
                <a:cubicBezTo>
                  <a:pt x="212" y="192"/>
                  <a:pt x="211" y="190"/>
                  <a:pt x="212" y="190"/>
                </a:cubicBezTo>
                <a:cubicBezTo>
                  <a:pt x="213" y="190"/>
                  <a:pt x="214" y="187"/>
                  <a:pt x="215" y="189"/>
                </a:cubicBezTo>
                <a:cubicBezTo>
                  <a:pt x="216" y="189"/>
                  <a:pt x="216" y="190"/>
                  <a:pt x="217" y="189"/>
                </a:cubicBezTo>
                <a:cubicBezTo>
                  <a:pt x="217" y="189"/>
                  <a:pt x="218" y="189"/>
                  <a:pt x="219" y="189"/>
                </a:cubicBezTo>
                <a:cubicBezTo>
                  <a:pt x="220" y="188"/>
                  <a:pt x="220" y="188"/>
                  <a:pt x="220" y="188"/>
                </a:cubicBezTo>
                <a:cubicBezTo>
                  <a:pt x="220" y="188"/>
                  <a:pt x="220" y="189"/>
                  <a:pt x="220" y="189"/>
                </a:cubicBezTo>
                <a:close/>
                <a:moveTo>
                  <a:pt x="178" y="189"/>
                </a:moveTo>
                <a:cubicBezTo>
                  <a:pt x="177" y="188"/>
                  <a:pt x="177" y="188"/>
                  <a:pt x="177" y="188"/>
                </a:cubicBezTo>
                <a:cubicBezTo>
                  <a:pt x="177" y="188"/>
                  <a:pt x="177" y="188"/>
                  <a:pt x="177" y="188"/>
                </a:cubicBezTo>
                <a:cubicBezTo>
                  <a:pt x="178" y="188"/>
                  <a:pt x="178" y="189"/>
                  <a:pt x="178" y="189"/>
                </a:cubicBezTo>
                <a:close/>
                <a:moveTo>
                  <a:pt x="230" y="191"/>
                </a:moveTo>
                <a:cubicBezTo>
                  <a:pt x="228" y="191"/>
                  <a:pt x="228" y="191"/>
                  <a:pt x="228" y="191"/>
                </a:cubicBezTo>
                <a:cubicBezTo>
                  <a:pt x="229" y="190"/>
                  <a:pt x="229" y="191"/>
                  <a:pt x="230" y="191"/>
                </a:cubicBezTo>
                <a:cubicBezTo>
                  <a:pt x="230" y="191"/>
                  <a:pt x="230" y="191"/>
                  <a:pt x="230" y="191"/>
                </a:cubicBezTo>
                <a:close/>
                <a:moveTo>
                  <a:pt x="234" y="192"/>
                </a:moveTo>
                <a:cubicBezTo>
                  <a:pt x="234" y="193"/>
                  <a:pt x="233" y="195"/>
                  <a:pt x="235" y="195"/>
                </a:cubicBezTo>
                <a:cubicBezTo>
                  <a:pt x="236" y="196"/>
                  <a:pt x="236" y="196"/>
                  <a:pt x="236" y="196"/>
                </a:cubicBezTo>
                <a:cubicBezTo>
                  <a:pt x="236" y="194"/>
                  <a:pt x="239" y="195"/>
                  <a:pt x="239" y="193"/>
                </a:cubicBezTo>
                <a:cubicBezTo>
                  <a:pt x="244" y="194"/>
                  <a:pt x="248" y="195"/>
                  <a:pt x="252" y="198"/>
                </a:cubicBezTo>
                <a:cubicBezTo>
                  <a:pt x="251" y="200"/>
                  <a:pt x="253" y="199"/>
                  <a:pt x="254" y="200"/>
                </a:cubicBezTo>
                <a:cubicBezTo>
                  <a:pt x="254" y="200"/>
                  <a:pt x="255" y="200"/>
                  <a:pt x="255" y="200"/>
                </a:cubicBezTo>
                <a:cubicBezTo>
                  <a:pt x="255" y="201"/>
                  <a:pt x="254" y="201"/>
                  <a:pt x="254" y="201"/>
                </a:cubicBezTo>
                <a:cubicBezTo>
                  <a:pt x="254" y="203"/>
                  <a:pt x="256" y="203"/>
                  <a:pt x="256" y="205"/>
                </a:cubicBezTo>
                <a:cubicBezTo>
                  <a:pt x="257" y="205"/>
                  <a:pt x="257" y="205"/>
                  <a:pt x="257" y="205"/>
                </a:cubicBezTo>
                <a:cubicBezTo>
                  <a:pt x="257" y="205"/>
                  <a:pt x="257" y="205"/>
                  <a:pt x="257" y="205"/>
                </a:cubicBezTo>
                <a:cubicBezTo>
                  <a:pt x="258" y="206"/>
                  <a:pt x="258" y="207"/>
                  <a:pt x="259" y="207"/>
                </a:cubicBezTo>
                <a:cubicBezTo>
                  <a:pt x="257" y="206"/>
                  <a:pt x="254" y="207"/>
                  <a:pt x="253" y="204"/>
                </a:cubicBezTo>
                <a:cubicBezTo>
                  <a:pt x="252" y="203"/>
                  <a:pt x="251" y="203"/>
                  <a:pt x="250" y="202"/>
                </a:cubicBezTo>
                <a:cubicBezTo>
                  <a:pt x="249" y="203"/>
                  <a:pt x="246" y="203"/>
                  <a:pt x="248" y="205"/>
                </a:cubicBezTo>
                <a:cubicBezTo>
                  <a:pt x="247" y="206"/>
                  <a:pt x="245" y="204"/>
                  <a:pt x="244" y="205"/>
                </a:cubicBezTo>
                <a:cubicBezTo>
                  <a:pt x="243" y="203"/>
                  <a:pt x="241" y="203"/>
                  <a:pt x="239" y="203"/>
                </a:cubicBezTo>
                <a:cubicBezTo>
                  <a:pt x="240" y="203"/>
                  <a:pt x="240" y="202"/>
                  <a:pt x="241" y="202"/>
                </a:cubicBezTo>
                <a:cubicBezTo>
                  <a:pt x="241" y="202"/>
                  <a:pt x="241" y="202"/>
                  <a:pt x="241" y="202"/>
                </a:cubicBezTo>
                <a:cubicBezTo>
                  <a:pt x="241" y="201"/>
                  <a:pt x="240" y="199"/>
                  <a:pt x="239" y="198"/>
                </a:cubicBezTo>
                <a:cubicBezTo>
                  <a:pt x="237" y="197"/>
                  <a:pt x="235" y="197"/>
                  <a:pt x="233" y="196"/>
                </a:cubicBezTo>
                <a:cubicBezTo>
                  <a:pt x="233" y="196"/>
                  <a:pt x="233" y="196"/>
                  <a:pt x="233" y="197"/>
                </a:cubicBezTo>
                <a:cubicBezTo>
                  <a:pt x="232" y="197"/>
                  <a:pt x="232" y="197"/>
                  <a:pt x="232" y="197"/>
                </a:cubicBezTo>
                <a:cubicBezTo>
                  <a:pt x="232" y="196"/>
                  <a:pt x="231" y="195"/>
                  <a:pt x="231" y="195"/>
                </a:cubicBezTo>
                <a:cubicBezTo>
                  <a:pt x="232" y="195"/>
                  <a:pt x="233" y="194"/>
                  <a:pt x="234" y="194"/>
                </a:cubicBezTo>
                <a:cubicBezTo>
                  <a:pt x="233" y="193"/>
                  <a:pt x="232" y="194"/>
                  <a:pt x="231" y="194"/>
                </a:cubicBezTo>
                <a:cubicBezTo>
                  <a:pt x="231" y="193"/>
                  <a:pt x="230" y="192"/>
                  <a:pt x="229" y="192"/>
                </a:cubicBezTo>
                <a:cubicBezTo>
                  <a:pt x="229" y="192"/>
                  <a:pt x="229" y="192"/>
                  <a:pt x="229" y="192"/>
                </a:cubicBezTo>
                <a:cubicBezTo>
                  <a:pt x="229" y="192"/>
                  <a:pt x="229" y="192"/>
                  <a:pt x="229" y="192"/>
                </a:cubicBezTo>
                <a:cubicBezTo>
                  <a:pt x="230" y="191"/>
                  <a:pt x="231" y="191"/>
                  <a:pt x="232" y="191"/>
                </a:cubicBezTo>
                <a:cubicBezTo>
                  <a:pt x="233" y="192"/>
                  <a:pt x="233" y="192"/>
                  <a:pt x="234" y="192"/>
                </a:cubicBezTo>
                <a:close/>
                <a:moveTo>
                  <a:pt x="180" y="193"/>
                </a:moveTo>
                <a:cubicBezTo>
                  <a:pt x="180" y="193"/>
                  <a:pt x="180" y="193"/>
                  <a:pt x="180" y="193"/>
                </a:cubicBezTo>
                <a:cubicBezTo>
                  <a:pt x="179" y="192"/>
                  <a:pt x="179" y="192"/>
                  <a:pt x="179" y="192"/>
                </a:cubicBezTo>
                <a:cubicBezTo>
                  <a:pt x="180" y="192"/>
                  <a:pt x="180" y="193"/>
                  <a:pt x="180" y="193"/>
                </a:cubicBezTo>
                <a:close/>
                <a:moveTo>
                  <a:pt x="191" y="195"/>
                </a:moveTo>
                <a:cubicBezTo>
                  <a:pt x="190" y="195"/>
                  <a:pt x="191" y="193"/>
                  <a:pt x="190" y="193"/>
                </a:cubicBezTo>
                <a:cubicBezTo>
                  <a:pt x="191" y="192"/>
                  <a:pt x="191" y="195"/>
                  <a:pt x="191" y="195"/>
                </a:cubicBezTo>
                <a:close/>
                <a:moveTo>
                  <a:pt x="194" y="195"/>
                </a:moveTo>
                <a:cubicBezTo>
                  <a:pt x="194" y="195"/>
                  <a:pt x="193" y="195"/>
                  <a:pt x="193" y="195"/>
                </a:cubicBezTo>
                <a:cubicBezTo>
                  <a:pt x="193" y="195"/>
                  <a:pt x="193" y="195"/>
                  <a:pt x="193" y="195"/>
                </a:cubicBezTo>
                <a:cubicBezTo>
                  <a:pt x="193" y="195"/>
                  <a:pt x="194" y="195"/>
                  <a:pt x="194" y="195"/>
                </a:cubicBezTo>
                <a:close/>
                <a:moveTo>
                  <a:pt x="261" y="195"/>
                </a:moveTo>
                <a:cubicBezTo>
                  <a:pt x="260" y="195"/>
                  <a:pt x="260" y="195"/>
                  <a:pt x="260" y="195"/>
                </a:cubicBezTo>
                <a:cubicBezTo>
                  <a:pt x="261" y="195"/>
                  <a:pt x="261" y="195"/>
                  <a:pt x="261" y="195"/>
                </a:cubicBezTo>
                <a:cubicBezTo>
                  <a:pt x="261" y="195"/>
                  <a:pt x="261" y="195"/>
                  <a:pt x="261" y="195"/>
                </a:cubicBezTo>
                <a:close/>
                <a:moveTo>
                  <a:pt x="228" y="196"/>
                </a:moveTo>
                <a:cubicBezTo>
                  <a:pt x="228" y="196"/>
                  <a:pt x="228" y="196"/>
                  <a:pt x="228" y="196"/>
                </a:cubicBezTo>
                <a:cubicBezTo>
                  <a:pt x="228" y="196"/>
                  <a:pt x="227" y="196"/>
                  <a:pt x="226" y="195"/>
                </a:cubicBezTo>
                <a:cubicBezTo>
                  <a:pt x="226" y="196"/>
                  <a:pt x="225" y="196"/>
                  <a:pt x="225" y="196"/>
                </a:cubicBezTo>
                <a:cubicBezTo>
                  <a:pt x="225" y="195"/>
                  <a:pt x="225" y="195"/>
                  <a:pt x="225" y="195"/>
                </a:cubicBezTo>
                <a:cubicBezTo>
                  <a:pt x="224" y="196"/>
                  <a:pt x="224" y="196"/>
                  <a:pt x="224" y="196"/>
                </a:cubicBezTo>
                <a:cubicBezTo>
                  <a:pt x="225" y="195"/>
                  <a:pt x="227" y="195"/>
                  <a:pt x="228" y="195"/>
                </a:cubicBezTo>
                <a:cubicBezTo>
                  <a:pt x="228" y="195"/>
                  <a:pt x="228" y="196"/>
                  <a:pt x="228" y="196"/>
                </a:cubicBezTo>
                <a:close/>
                <a:moveTo>
                  <a:pt x="223" y="196"/>
                </a:moveTo>
                <a:cubicBezTo>
                  <a:pt x="223" y="196"/>
                  <a:pt x="222" y="196"/>
                  <a:pt x="222" y="196"/>
                </a:cubicBezTo>
                <a:cubicBezTo>
                  <a:pt x="221" y="196"/>
                  <a:pt x="221" y="196"/>
                  <a:pt x="221" y="196"/>
                </a:cubicBezTo>
                <a:cubicBezTo>
                  <a:pt x="222" y="196"/>
                  <a:pt x="223" y="195"/>
                  <a:pt x="223" y="196"/>
                </a:cubicBezTo>
                <a:close/>
                <a:moveTo>
                  <a:pt x="263" y="197"/>
                </a:moveTo>
                <a:cubicBezTo>
                  <a:pt x="263" y="196"/>
                  <a:pt x="263" y="196"/>
                  <a:pt x="263" y="196"/>
                </a:cubicBezTo>
                <a:cubicBezTo>
                  <a:pt x="263" y="197"/>
                  <a:pt x="263" y="197"/>
                  <a:pt x="263" y="197"/>
                </a:cubicBezTo>
                <a:cubicBezTo>
                  <a:pt x="263" y="197"/>
                  <a:pt x="263" y="197"/>
                  <a:pt x="263" y="197"/>
                </a:cubicBezTo>
                <a:close/>
                <a:moveTo>
                  <a:pt x="262" y="197"/>
                </a:moveTo>
                <a:cubicBezTo>
                  <a:pt x="262" y="197"/>
                  <a:pt x="262" y="197"/>
                  <a:pt x="262" y="197"/>
                </a:cubicBezTo>
                <a:cubicBezTo>
                  <a:pt x="262" y="198"/>
                  <a:pt x="261" y="198"/>
                  <a:pt x="261" y="199"/>
                </a:cubicBezTo>
                <a:cubicBezTo>
                  <a:pt x="262" y="199"/>
                  <a:pt x="262" y="199"/>
                  <a:pt x="262" y="199"/>
                </a:cubicBezTo>
                <a:cubicBezTo>
                  <a:pt x="261" y="199"/>
                  <a:pt x="260" y="200"/>
                  <a:pt x="260" y="200"/>
                </a:cubicBezTo>
                <a:cubicBezTo>
                  <a:pt x="258" y="200"/>
                  <a:pt x="257" y="200"/>
                  <a:pt x="256" y="199"/>
                </a:cubicBezTo>
                <a:cubicBezTo>
                  <a:pt x="258" y="198"/>
                  <a:pt x="261" y="200"/>
                  <a:pt x="261" y="197"/>
                </a:cubicBezTo>
                <a:cubicBezTo>
                  <a:pt x="261" y="197"/>
                  <a:pt x="261" y="197"/>
                  <a:pt x="261" y="197"/>
                </a:cubicBezTo>
                <a:cubicBezTo>
                  <a:pt x="262" y="197"/>
                  <a:pt x="262" y="197"/>
                  <a:pt x="262" y="197"/>
                </a:cubicBezTo>
                <a:close/>
                <a:moveTo>
                  <a:pt x="234" y="201"/>
                </a:moveTo>
                <a:cubicBezTo>
                  <a:pt x="234" y="200"/>
                  <a:pt x="234" y="200"/>
                  <a:pt x="234" y="200"/>
                </a:cubicBezTo>
                <a:cubicBezTo>
                  <a:pt x="234" y="199"/>
                  <a:pt x="234" y="199"/>
                  <a:pt x="234" y="199"/>
                </a:cubicBezTo>
                <a:cubicBezTo>
                  <a:pt x="234" y="199"/>
                  <a:pt x="234" y="199"/>
                  <a:pt x="234" y="199"/>
                </a:cubicBezTo>
                <a:cubicBezTo>
                  <a:pt x="234" y="201"/>
                  <a:pt x="234" y="201"/>
                  <a:pt x="234" y="201"/>
                </a:cubicBezTo>
                <a:cubicBezTo>
                  <a:pt x="234" y="201"/>
                  <a:pt x="234" y="201"/>
                  <a:pt x="234" y="201"/>
                </a:cubicBezTo>
                <a:close/>
                <a:moveTo>
                  <a:pt x="267" y="201"/>
                </a:moveTo>
                <a:cubicBezTo>
                  <a:pt x="267" y="201"/>
                  <a:pt x="266" y="200"/>
                  <a:pt x="266" y="199"/>
                </a:cubicBezTo>
                <a:cubicBezTo>
                  <a:pt x="266" y="200"/>
                  <a:pt x="268" y="200"/>
                  <a:pt x="267" y="201"/>
                </a:cubicBezTo>
                <a:close/>
                <a:moveTo>
                  <a:pt x="192" y="200"/>
                </a:moveTo>
                <a:cubicBezTo>
                  <a:pt x="192" y="199"/>
                  <a:pt x="193" y="200"/>
                  <a:pt x="194" y="200"/>
                </a:cubicBezTo>
                <a:cubicBezTo>
                  <a:pt x="194" y="202"/>
                  <a:pt x="196" y="201"/>
                  <a:pt x="197" y="202"/>
                </a:cubicBezTo>
                <a:cubicBezTo>
                  <a:pt x="197" y="201"/>
                  <a:pt x="198" y="201"/>
                  <a:pt x="198" y="201"/>
                </a:cubicBezTo>
                <a:cubicBezTo>
                  <a:pt x="199" y="201"/>
                  <a:pt x="200" y="202"/>
                  <a:pt x="201" y="203"/>
                </a:cubicBezTo>
                <a:cubicBezTo>
                  <a:pt x="202" y="203"/>
                  <a:pt x="202" y="203"/>
                  <a:pt x="202" y="203"/>
                </a:cubicBezTo>
                <a:cubicBezTo>
                  <a:pt x="203" y="203"/>
                  <a:pt x="204" y="203"/>
                  <a:pt x="205" y="203"/>
                </a:cubicBezTo>
                <a:cubicBezTo>
                  <a:pt x="205" y="204"/>
                  <a:pt x="205" y="204"/>
                  <a:pt x="205" y="204"/>
                </a:cubicBezTo>
                <a:cubicBezTo>
                  <a:pt x="204" y="204"/>
                  <a:pt x="203" y="203"/>
                  <a:pt x="203" y="204"/>
                </a:cubicBezTo>
                <a:cubicBezTo>
                  <a:pt x="203" y="204"/>
                  <a:pt x="203" y="204"/>
                  <a:pt x="203" y="204"/>
                </a:cubicBezTo>
                <a:cubicBezTo>
                  <a:pt x="202" y="204"/>
                  <a:pt x="201" y="203"/>
                  <a:pt x="200" y="204"/>
                </a:cubicBezTo>
                <a:cubicBezTo>
                  <a:pt x="198" y="204"/>
                  <a:pt x="196" y="203"/>
                  <a:pt x="194" y="202"/>
                </a:cubicBezTo>
                <a:cubicBezTo>
                  <a:pt x="193" y="203"/>
                  <a:pt x="193" y="201"/>
                  <a:pt x="191" y="202"/>
                </a:cubicBezTo>
                <a:cubicBezTo>
                  <a:pt x="191" y="202"/>
                  <a:pt x="191" y="201"/>
                  <a:pt x="190" y="201"/>
                </a:cubicBezTo>
                <a:cubicBezTo>
                  <a:pt x="190" y="201"/>
                  <a:pt x="190" y="201"/>
                  <a:pt x="190" y="201"/>
                </a:cubicBezTo>
                <a:cubicBezTo>
                  <a:pt x="191" y="201"/>
                  <a:pt x="190" y="199"/>
                  <a:pt x="192" y="200"/>
                </a:cubicBezTo>
                <a:close/>
                <a:moveTo>
                  <a:pt x="270" y="202"/>
                </a:moveTo>
                <a:cubicBezTo>
                  <a:pt x="269" y="201"/>
                  <a:pt x="269" y="201"/>
                  <a:pt x="269" y="201"/>
                </a:cubicBezTo>
                <a:cubicBezTo>
                  <a:pt x="269" y="201"/>
                  <a:pt x="269" y="201"/>
                  <a:pt x="269" y="201"/>
                </a:cubicBezTo>
                <a:cubicBezTo>
                  <a:pt x="270" y="202"/>
                  <a:pt x="270" y="202"/>
                  <a:pt x="270" y="202"/>
                </a:cubicBezTo>
                <a:close/>
                <a:moveTo>
                  <a:pt x="202" y="202"/>
                </a:moveTo>
                <a:cubicBezTo>
                  <a:pt x="202" y="202"/>
                  <a:pt x="201" y="202"/>
                  <a:pt x="201" y="202"/>
                </a:cubicBezTo>
                <a:cubicBezTo>
                  <a:pt x="202" y="202"/>
                  <a:pt x="202" y="202"/>
                  <a:pt x="202" y="202"/>
                </a:cubicBezTo>
                <a:close/>
                <a:moveTo>
                  <a:pt x="230" y="202"/>
                </a:moveTo>
                <a:cubicBezTo>
                  <a:pt x="230" y="202"/>
                  <a:pt x="230" y="203"/>
                  <a:pt x="229" y="203"/>
                </a:cubicBezTo>
                <a:cubicBezTo>
                  <a:pt x="229" y="202"/>
                  <a:pt x="229" y="202"/>
                  <a:pt x="230" y="202"/>
                </a:cubicBezTo>
                <a:close/>
                <a:moveTo>
                  <a:pt x="222" y="203"/>
                </a:moveTo>
                <a:cubicBezTo>
                  <a:pt x="222" y="203"/>
                  <a:pt x="221" y="203"/>
                  <a:pt x="221" y="203"/>
                </a:cubicBezTo>
                <a:cubicBezTo>
                  <a:pt x="222" y="203"/>
                  <a:pt x="222" y="203"/>
                  <a:pt x="222" y="203"/>
                </a:cubicBezTo>
                <a:close/>
                <a:moveTo>
                  <a:pt x="273" y="203"/>
                </a:moveTo>
                <a:cubicBezTo>
                  <a:pt x="272" y="203"/>
                  <a:pt x="272" y="203"/>
                  <a:pt x="272" y="203"/>
                </a:cubicBezTo>
                <a:cubicBezTo>
                  <a:pt x="272" y="203"/>
                  <a:pt x="273" y="203"/>
                  <a:pt x="273" y="203"/>
                </a:cubicBezTo>
                <a:close/>
                <a:moveTo>
                  <a:pt x="210" y="204"/>
                </a:moveTo>
                <a:cubicBezTo>
                  <a:pt x="210" y="204"/>
                  <a:pt x="210" y="204"/>
                  <a:pt x="210" y="204"/>
                </a:cubicBezTo>
                <a:cubicBezTo>
                  <a:pt x="209" y="204"/>
                  <a:pt x="208" y="204"/>
                  <a:pt x="207" y="205"/>
                </a:cubicBezTo>
                <a:cubicBezTo>
                  <a:pt x="207" y="204"/>
                  <a:pt x="207" y="204"/>
                  <a:pt x="207" y="204"/>
                </a:cubicBezTo>
                <a:cubicBezTo>
                  <a:pt x="208" y="204"/>
                  <a:pt x="208" y="205"/>
                  <a:pt x="209" y="204"/>
                </a:cubicBezTo>
                <a:cubicBezTo>
                  <a:pt x="208" y="203"/>
                  <a:pt x="208" y="203"/>
                  <a:pt x="208" y="203"/>
                </a:cubicBezTo>
                <a:cubicBezTo>
                  <a:pt x="209" y="204"/>
                  <a:pt x="210" y="203"/>
                  <a:pt x="210" y="204"/>
                </a:cubicBezTo>
                <a:close/>
                <a:moveTo>
                  <a:pt x="216" y="203"/>
                </a:moveTo>
                <a:cubicBezTo>
                  <a:pt x="216" y="205"/>
                  <a:pt x="213" y="204"/>
                  <a:pt x="212" y="204"/>
                </a:cubicBezTo>
                <a:cubicBezTo>
                  <a:pt x="212" y="204"/>
                  <a:pt x="212" y="204"/>
                  <a:pt x="211" y="204"/>
                </a:cubicBezTo>
                <a:cubicBezTo>
                  <a:pt x="213" y="203"/>
                  <a:pt x="215" y="205"/>
                  <a:pt x="216" y="203"/>
                </a:cubicBezTo>
                <a:close/>
                <a:moveTo>
                  <a:pt x="206" y="204"/>
                </a:moveTo>
                <a:cubicBezTo>
                  <a:pt x="206" y="204"/>
                  <a:pt x="206" y="204"/>
                  <a:pt x="206" y="204"/>
                </a:cubicBezTo>
                <a:cubicBezTo>
                  <a:pt x="205" y="204"/>
                  <a:pt x="205" y="204"/>
                  <a:pt x="205" y="204"/>
                </a:cubicBezTo>
                <a:cubicBezTo>
                  <a:pt x="206" y="204"/>
                  <a:pt x="206" y="204"/>
                  <a:pt x="206" y="204"/>
                </a:cubicBezTo>
                <a:cubicBezTo>
                  <a:pt x="206" y="204"/>
                  <a:pt x="206" y="204"/>
                  <a:pt x="206" y="204"/>
                </a:cubicBezTo>
                <a:close/>
                <a:moveTo>
                  <a:pt x="276" y="206"/>
                </a:moveTo>
                <a:cubicBezTo>
                  <a:pt x="276" y="205"/>
                  <a:pt x="275" y="205"/>
                  <a:pt x="275" y="204"/>
                </a:cubicBezTo>
                <a:cubicBezTo>
                  <a:pt x="275" y="205"/>
                  <a:pt x="276" y="205"/>
                  <a:pt x="276" y="206"/>
                </a:cubicBezTo>
                <a:close/>
                <a:moveTo>
                  <a:pt x="223" y="204"/>
                </a:moveTo>
                <a:cubicBezTo>
                  <a:pt x="221" y="205"/>
                  <a:pt x="219" y="206"/>
                  <a:pt x="217" y="207"/>
                </a:cubicBezTo>
                <a:cubicBezTo>
                  <a:pt x="218" y="204"/>
                  <a:pt x="220" y="204"/>
                  <a:pt x="223" y="204"/>
                </a:cubicBezTo>
                <a:close/>
                <a:moveTo>
                  <a:pt x="213" y="206"/>
                </a:moveTo>
                <a:cubicBezTo>
                  <a:pt x="212" y="207"/>
                  <a:pt x="212" y="207"/>
                  <a:pt x="212" y="207"/>
                </a:cubicBezTo>
                <a:cubicBezTo>
                  <a:pt x="211" y="206"/>
                  <a:pt x="211" y="206"/>
                  <a:pt x="210" y="206"/>
                </a:cubicBezTo>
                <a:cubicBezTo>
                  <a:pt x="211" y="205"/>
                  <a:pt x="212" y="205"/>
                  <a:pt x="213" y="206"/>
                </a:cubicBezTo>
                <a:close/>
                <a:moveTo>
                  <a:pt x="275" y="206"/>
                </a:moveTo>
                <a:cubicBezTo>
                  <a:pt x="275" y="206"/>
                  <a:pt x="275" y="206"/>
                  <a:pt x="275" y="206"/>
                </a:cubicBezTo>
                <a:cubicBezTo>
                  <a:pt x="274" y="206"/>
                  <a:pt x="273" y="206"/>
                  <a:pt x="273" y="205"/>
                </a:cubicBezTo>
                <a:cubicBezTo>
                  <a:pt x="274" y="205"/>
                  <a:pt x="274" y="206"/>
                  <a:pt x="275" y="206"/>
                </a:cubicBezTo>
                <a:close/>
                <a:moveTo>
                  <a:pt x="277" y="208"/>
                </a:moveTo>
                <a:cubicBezTo>
                  <a:pt x="276" y="207"/>
                  <a:pt x="276" y="207"/>
                  <a:pt x="276" y="207"/>
                </a:cubicBezTo>
                <a:cubicBezTo>
                  <a:pt x="277" y="207"/>
                  <a:pt x="277" y="207"/>
                  <a:pt x="277" y="207"/>
                </a:cubicBezTo>
                <a:cubicBezTo>
                  <a:pt x="277" y="208"/>
                  <a:pt x="277" y="208"/>
                  <a:pt x="277" y="208"/>
                </a:cubicBezTo>
                <a:close/>
                <a:moveTo>
                  <a:pt x="247" y="208"/>
                </a:moveTo>
                <a:cubicBezTo>
                  <a:pt x="247" y="210"/>
                  <a:pt x="247" y="212"/>
                  <a:pt x="248" y="214"/>
                </a:cubicBezTo>
                <a:cubicBezTo>
                  <a:pt x="248" y="214"/>
                  <a:pt x="249" y="213"/>
                  <a:pt x="249" y="214"/>
                </a:cubicBezTo>
                <a:cubicBezTo>
                  <a:pt x="251" y="215"/>
                  <a:pt x="249" y="217"/>
                  <a:pt x="251" y="219"/>
                </a:cubicBezTo>
                <a:cubicBezTo>
                  <a:pt x="251" y="220"/>
                  <a:pt x="251" y="221"/>
                  <a:pt x="251" y="221"/>
                </a:cubicBezTo>
                <a:cubicBezTo>
                  <a:pt x="251" y="222"/>
                  <a:pt x="252" y="223"/>
                  <a:pt x="253" y="223"/>
                </a:cubicBezTo>
                <a:cubicBezTo>
                  <a:pt x="252" y="224"/>
                  <a:pt x="255" y="224"/>
                  <a:pt x="254" y="225"/>
                </a:cubicBezTo>
                <a:cubicBezTo>
                  <a:pt x="256" y="226"/>
                  <a:pt x="254" y="227"/>
                  <a:pt x="256" y="228"/>
                </a:cubicBezTo>
                <a:cubicBezTo>
                  <a:pt x="256" y="228"/>
                  <a:pt x="256" y="228"/>
                  <a:pt x="256" y="228"/>
                </a:cubicBezTo>
                <a:cubicBezTo>
                  <a:pt x="256" y="228"/>
                  <a:pt x="256" y="228"/>
                  <a:pt x="256" y="228"/>
                </a:cubicBezTo>
                <a:cubicBezTo>
                  <a:pt x="257" y="228"/>
                  <a:pt x="257" y="228"/>
                  <a:pt x="257" y="228"/>
                </a:cubicBezTo>
                <a:cubicBezTo>
                  <a:pt x="256" y="231"/>
                  <a:pt x="259" y="231"/>
                  <a:pt x="260" y="234"/>
                </a:cubicBezTo>
                <a:cubicBezTo>
                  <a:pt x="260" y="233"/>
                  <a:pt x="260" y="233"/>
                  <a:pt x="260" y="233"/>
                </a:cubicBezTo>
                <a:cubicBezTo>
                  <a:pt x="259" y="235"/>
                  <a:pt x="260" y="237"/>
                  <a:pt x="259" y="238"/>
                </a:cubicBezTo>
                <a:cubicBezTo>
                  <a:pt x="260" y="238"/>
                  <a:pt x="260" y="240"/>
                  <a:pt x="259" y="241"/>
                </a:cubicBezTo>
                <a:cubicBezTo>
                  <a:pt x="258" y="243"/>
                  <a:pt x="258" y="246"/>
                  <a:pt x="256" y="247"/>
                </a:cubicBezTo>
                <a:cubicBezTo>
                  <a:pt x="257" y="248"/>
                  <a:pt x="256" y="248"/>
                  <a:pt x="256" y="248"/>
                </a:cubicBezTo>
                <a:cubicBezTo>
                  <a:pt x="254" y="251"/>
                  <a:pt x="251" y="254"/>
                  <a:pt x="250" y="257"/>
                </a:cubicBezTo>
                <a:cubicBezTo>
                  <a:pt x="249" y="258"/>
                  <a:pt x="250" y="260"/>
                  <a:pt x="249" y="260"/>
                </a:cubicBezTo>
                <a:cubicBezTo>
                  <a:pt x="248" y="259"/>
                  <a:pt x="247" y="260"/>
                  <a:pt x="246" y="260"/>
                </a:cubicBezTo>
                <a:cubicBezTo>
                  <a:pt x="245" y="261"/>
                  <a:pt x="244" y="261"/>
                  <a:pt x="243" y="262"/>
                </a:cubicBezTo>
                <a:cubicBezTo>
                  <a:pt x="243" y="262"/>
                  <a:pt x="243" y="262"/>
                  <a:pt x="243" y="261"/>
                </a:cubicBezTo>
                <a:cubicBezTo>
                  <a:pt x="243" y="261"/>
                  <a:pt x="243" y="261"/>
                  <a:pt x="243" y="261"/>
                </a:cubicBezTo>
                <a:cubicBezTo>
                  <a:pt x="243" y="260"/>
                  <a:pt x="242" y="261"/>
                  <a:pt x="242" y="261"/>
                </a:cubicBezTo>
                <a:cubicBezTo>
                  <a:pt x="242" y="260"/>
                  <a:pt x="243" y="260"/>
                  <a:pt x="242" y="260"/>
                </a:cubicBezTo>
                <a:cubicBezTo>
                  <a:pt x="242" y="260"/>
                  <a:pt x="242" y="259"/>
                  <a:pt x="242" y="259"/>
                </a:cubicBezTo>
                <a:cubicBezTo>
                  <a:pt x="241" y="261"/>
                  <a:pt x="240" y="261"/>
                  <a:pt x="239" y="262"/>
                </a:cubicBezTo>
                <a:cubicBezTo>
                  <a:pt x="238" y="259"/>
                  <a:pt x="234" y="260"/>
                  <a:pt x="235" y="257"/>
                </a:cubicBezTo>
                <a:cubicBezTo>
                  <a:pt x="235" y="256"/>
                  <a:pt x="235" y="255"/>
                  <a:pt x="235" y="255"/>
                </a:cubicBezTo>
                <a:cubicBezTo>
                  <a:pt x="235" y="254"/>
                  <a:pt x="235" y="254"/>
                  <a:pt x="235" y="254"/>
                </a:cubicBezTo>
                <a:cubicBezTo>
                  <a:pt x="235" y="254"/>
                  <a:pt x="235" y="254"/>
                  <a:pt x="235" y="254"/>
                </a:cubicBezTo>
                <a:cubicBezTo>
                  <a:pt x="234" y="253"/>
                  <a:pt x="234" y="254"/>
                  <a:pt x="233" y="254"/>
                </a:cubicBezTo>
                <a:cubicBezTo>
                  <a:pt x="234" y="253"/>
                  <a:pt x="234" y="252"/>
                  <a:pt x="234" y="251"/>
                </a:cubicBezTo>
                <a:cubicBezTo>
                  <a:pt x="233" y="251"/>
                  <a:pt x="233" y="253"/>
                  <a:pt x="231" y="253"/>
                </a:cubicBezTo>
                <a:cubicBezTo>
                  <a:pt x="233" y="252"/>
                  <a:pt x="233" y="250"/>
                  <a:pt x="234" y="248"/>
                </a:cubicBezTo>
                <a:cubicBezTo>
                  <a:pt x="234" y="248"/>
                  <a:pt x="234" y="248"/>
                  <a:pt x="233" y="248"/>
                </a:cubicBezTo>
                <a:cubicBezTo>
                  <a:pt x="232" y="250"/>
                  <a:pt x="231" y="250"/>
                  <a:pt x="230" y="252"/>
                </a:cubicBezTo>
                <a:cubicBezTo>
                  <a:pt x="229" y="251"/>
                  <a:pt x="230" y="250"/>
                  <a:pt x="229" y="249"/>
                </a:cubicBezTo>
                <a:cubicBezTo>
                  <a:pt x="229" y="248"/>
                  <a:pt x="229" y="248"/>
                  <a:pt x="228" y="248"/>
                </a:cubicBezTo>
                <a:cubicBezTo>
                  <a:pt x="229" y="247"/>
                  <a:pt x="228" y="247"/>
                  <a:pt x="228" y="247"/>
                </a:cubicBezTo>
                <a:cubicBezTo>
                  <a:pt x="228" y="246"/>
                  <a:pt x="227" y="246"/>
                  <a:pt x="226" y="245"/>
                </a:cubicBezTo>
                <a:cubicBezTo>
                  <a:pt x="226" y="246"/>
                  <a:pt x="226" y="246"/>
                  <a:pt x="226" y="246"/>
                </a:cubicBezTo>
                <a:cubicBezTo>
                  <a:pt x="224" y="244"/>
                  <a:pt x="224" y="244"/>
                  <a:pt x="224" y="244"/>
                </a:cubicBezTo>
                <a:cubicBezTo>
                  <a:pt x="223" y="245"/>
                  <a:pt x="223" y="244"/>
                  <a:pt x="222" y="244"/>
                </a:cubicBezTo>
                <a:cubicBezTo>
                  <a:pt x="220" y="244"/>
                  <a:pt x="218" y="247"/>
                  <a:pt x="216" y="245"/>
                </a:cubicBezTo>
                <a:cubicBezTo>
                  <a:pt x="214" y="247"/>
                  <a:pt x="212" y="246"/>
                  <a:pt x="211" y="249"/>
                </a:cubicBezTo>
                <a:cubicBezTo>
                  <a:pt x="209" y="248"/>
                  <a:pt x="206" y="248"/>
                  <a:pt x="205" y="250"/>
                </a:cubicBezTo>
                <a:cubicBezTo>
                  <a:pt x="204" y="249"/>
                  <a:pt x="203" y="250"/>
                  <a:pt x="202" y="251"/>
                </a:cubicBezTo>
                <a:cubicBezTo>
                  <a:pt x="200" y="251"/>
                  <a:pt x="200" y="250"/>
                  <a:pt x="199" y="249"/>
                </a:cubicBezTo>
                <a:cubicBezTo>
                  <a:pt x="199" y="248"/>
                  <a:pt x="200" y="247"/>
                  <a:pt x="200" y="246"/>
                </a:cubicBezTo>
                <a:cubicBezTo>
                  <a:pt x="200" y="243"/>
                  <a:pt x="201" y="240"/>
                  <a:pt x="200" y="238"/>
                </a:cubicBezTo>
                <a:cubicBezTo>
                  <a:pt x="200" y="236"/>
                  <a:pt x="199" y="235"/>
                  <a:pt x="198" y="234"/>
                </a:cubicBezTo>
                <a:cubicBezTo>
                  <a:pt x="199" y="234"/>
                  <a:pt x="199" y="235"/>
                  <a:pt x="199" y="235"/>
                </a:cubicBezTo>
                <a:cubicBezTo>
                  <a:pt x="200" y="234"/>
                  <a:pt x="199" y="234"/>
                  <a:pt x="199" y="233"/>
                </a:cubicBezTo>
                <a:cubicBezTo>
                  <a:pt x="200" y="234"/>
                  <a:pt x="200" y="234"/>
                  <a:pt x="200" y="234"/>
                </a:cubicBezTo>
                <a:cubicBezTo>
                  <a:pt x="200" y="233"/>
                  <a:pt x="199" y="232"/>
                  <a:pt x="199" y="230"/>
                </a:cubicBezTo>
                <a:cubicBezTo>
                  <a:pt x="200" y="229"/>
                  <a:pt x="200" y="227"/>
                  <a:pt x="201" y="226"/>
                </a:cubicBezTo>
                <a:cubicBezTo>
                  <a:pt x="201" y="226"/>
                  <a:pt x="201" y="227"/>
                  <a:pt x="201" y="227"/>
                </a:cubicBezTo>
                <a:cubicBezTo>
                  <a:pt x="202" y="227"/>
                  <a:pt x="201" y="226"/>
                  <a:pt x="202" y="226"/>
                </a:cubicBezTo>
                <a:cubicBezTo>
                  <a:pt x="203" y="226"/>
                  <a:pt x="204" y="225"/>
                  <a:pt x="205" y="224"/>
                </a:cubicBezTo>
                <a:cubicBezTo>
                  <a:pt x="206" y="224"/>
                  <a:pt x="208" y="224"/>
                  <a:pt x="209" y="223"/>
                </a:cubicBezTo>
                <a:cubicBezTo>
                  <a:pt x="209" y="223"/>
                  <a:pt x="211" y="223"/>
                  <a:pt x="212" y="223"/>
                </a:cubicBezTo>
                <a:cubicBezTo>
                  <a:pt x="213" y="221"/>
                  <a:pt x="215" y="220"/>
                  <a:pt x="214" y="218"/>
                </a:cubicBezTo>
                <a:cubicBezTo>
                  <a:pt x="215" y="217"/>
                  <a:pt x="215" y="217"/>
                  <a:pt x="215" y="217"/>
                </a:cubicBezTo>
                <a:cubicBezTo>
                  <a:pt x="216" y="219"/>
                  <a:pt x="216" y="219"/>
                  <a:pt x="216" y="219"/>
                </a:cubicBezTo>
                <a:cubicBezTo>
                  <a:pt x="216" y="218"/>
                  <a:pt x="217" y="218"/>
                  <a:pt x="216" y="217"/>
                </a:cubicBezTo>
                <a:cubicBezTo>
                  <a:pt x="217" y="217"/>
                  <a:pt x="218" y="218"/>
                  <a:pt x="218" y="217"/>
                </a:cubicBezTo>
                <a:cubicBezTo>
                  <a:pt x="218" y="216"/>
                  <a:pt x="218" y="216"/>
                  <a:pt x="218" y="216"/>
                </a:cubicBezTo>
                <a:cubicBezTo>
                  <a:pt x="219" y="215"/>
                  <a:pt x="219" y="215"/>
                  <a:pt x="219" y="215"/>
                </a:cubicBezTo>
                <a:cubicBezTo>
                  <a:pt x="219" y="215"/>
                  <a:pt x="219" y="215"/>
                  <a:pt x="219" y="215"/>
                </a:cubicBezTo>
                <a:cubicBezTo>
                  <a:pt x="219" y="215"/>
                  <a:pt x="219" y="215"/>
                  <a:pt x="219" y="215"/>
                </a:cubicBezTo>
                <a:cubicBezTo>
                  <a:pt x="219" y="214"/>
                  <a:pt x="219" y="214"/>
                  <a:pt x="219" y="214"/>
                </a:cubicBezTo>
                <a:cubicBezTo>
                  <a:pt x="219" y="214"/>
                  <a:pt x="219" y="214"/>
                  <a:pt x="220" y="214"/>
                </a:cubicBezTo>
                <a:cubicBezTo>
                  <a:pt x="220" y="214"/>
                  <a:pt x="220" y="214"/>
                  <a:pt x="220" y="214"/>
                </a:cubicBezTo>
                <a:cubicBezTo>
                  <a:pt x="221" y="213"/>
                  <a:pt x="221" y="213"/>
                  <a:pt x="221" y="213"/>
                </a:cubicBezTo>
                <a:cubicBezTo>
                  <a:pt x="221" y="214"/>
                  <a:pt x="222" y="213"/>
                  <a:pt x="222" y="213"/>
                </a:cubicBezTo>
                <a:cubicBezTo>
                  <a:pt x="223" y="214"/>
                  <a:pt x="223" y="214"/>
                  <a:pt x="223" y="214"/>
                </a:cubicBezTo>
                <a:cubicBezTo>
                  <a:pt x="223" y="215"/>
                  <a:pt x="223" y="215"/>
                  <a:pt x="223" y="215"/>
                </a:cubicBezTo>
                <a:cubicBezTo>
                  <a:pt x="223" y="215"/>
                  <a:pt x="223" y="215"/>
                  <a:pt x="223" y="215"/>
                </a:cubicBezTo>
                <a:cubicBezTo>
                  <a:pt x="224" y="215"/>
                  <a:pt x="224" y="215"/>
                  <a:pt x="224" y="214"/>
                </a:cubicBezTo>
                <a:cubicBezTo>
                  <a:pt x="225" y="215"/>
                  <a:pt x="226" y="215"/>
                  <a:pt x="226" y="215"/>
                </a:cubicBezTo>
                <a:cubicBezTo>
                  <a:pt x="226" y="214"/>
                  <a:pt x="226" y="213"/>
                  <a:pt x="226" y="212"/>
                </a:cubicBezTo>
                <a:cubicBezTo>
                  <a:pt x="227" y="212"/>
                  <a:pt x="227" y="210"/>
                  <a:pt x="229" y="210"/>
                </a:cubicBezTo>
                <a:cubicBezTo>
                  <a:pt x="230" y="210"/>
                  <a:pt x="231" y="211"/>
                  <a:pt x="231" y="210"/>
                </a:cubicBezTo>
                <a:cubicBezTo>
                  <a:pt x="231" y="209"/>
                  <a:pt x="231" y="209"/>
                  <a:pt x="230" y="208"/>
                </a:cubicBezTo>
                <a:cubicBezTo>
                  <a:pt x="230" y="208"/>
                  <a:pt x="231" y="209"/>
                  <a:pt x="232" y="209"/>
                </a:cubicBezTo>
                <a:cubicBezTo>
                  <a:pt x="232" y="210"/>
                  <a:pt x="233" y="209"/>
                  <a:pt x="234" y="210"/>
                </a:cubicBezTo>
                <a:cubicBezTo>
                  <a:pt x="234" y="209"/>
                  <a:pt x="235" y="211"/>
                  <a:pt x="235" y="210"/>
                </a:cubicBezTo>
                <a:cubicBezTo>
                  <a:pt x="236" y="212"/>
                  <a:pt x="236" y="209"/>
                  <a:pt x="238" y="210"/>
                </a:cubicBezTo>
                <a:cubicBezTo>
                  <a:pt x="237" y="212"/>
                  <a:pt x="235" y="211"/>
                  <a:pt x="236" y="213"/>
                </a:cubicBezTo>
                <a:cubicBezTo>
                  <a:pt x="235" y="214"/>
                  <a:pt x="235" y="215"/>
                  <a:pt x="236" y="216"/>
                </a:cubicBezTo>
                <a:cubicBezTo>
                  <a:pt x="238" y="217"/>
                  <a:pt x="239" y="218"/>
                  <a:pt x="241" y="219"/>
                </a:cubicBezTo>
                <a:cubicBezTo>
                  <a:pt x="241" y="220"/>
                  <a:pt x="242" y="220"/>
                  <a:pt x="243" y="219"/>
                </a:cubicBezTo>
                <a:cubicBezTo>
                  <a:pt x="244" y="218"/>
                  <a:pt x="244" y="216"/>
                  <a:pt x="245" y="214"/>
                </a:cubicBezTo>
                <a:cubicBezTo>
                  <a:pt x="245" y="214"/>
                  <a:pt x="245" y="214"/>
                  <a:pt x="245" y="214"/>
                </a:cubicBezTo>
                <a:cubicBezTo>
                  <a:pt x="245" y="214"/>
                  <a:pt x="245" y="213"/>
                  <a:pt x="245" y="213"/>
                </a:cubicBezTo>
                <a:cubicBezTo>
                  <a:pt x="245" y="211"/>
                  <a:pt x="245" y="210"/>
                  <a:pt x="246" y="208"/>
                </a:cubicBezTo>
                <a:cubicBezTo>
                  <a:pt x="247" y="208"/>
                  <a:pt x="247" y="208"/>
                  <a:pt x="247" y="208"/>
                </a:cubicBezTo>
                <a:close/>
                <a:moveTo>
                  <a:pt x="229" y="208"/>
                </a:moveTo>
                <a:cubicBezTo>
                  <a:pt x="229" y="209"/>
                  <a:pt x="229" y="209"/>
                  <a:pt x="228" y="209"/>
                </a:cubicBezTo>
                <a:cubicBezTo>
                  <a:pt x="228" y="209"/>
                  <a:pt x="228" y="209"/>
                  <a:pt x="227" y="209"/>
                </a:cubicBezTo>
                <a:cubicBezTo>
                  <a:pt x="228" y="208"/>
                  <a:pt x="228" y="208"/>
                  <a:pt x="228" y="208"/>
                </a:cubicBezTo>
                <a:cubicBezTo>
                  <a:pt x="228" y="209"/>
                  <a:pt x="229" y="209"/>
                  <a:pt x="229" y="208"/>
                </a:cubicBezTo>
                <a:close/>
                <a:moveTo>
                  <a:pt x="284" y="216"/>
                </a:moveTo>
                <a:cubicBezTo>
                  <a:pt x="283" y="216"/>
                  <a:pt x="283" y="216"/>
                  <a:pt x="283" y="216"/>
                </a:cubicBezTo>
                <a:cubicBezTo>
                  <a:pt x="283" y="215"/>
                  <a:pt x="283" y="215"/>
                  <a:pt x="283" y="215"/>
                </a:cubicBezTo>
                <a:cubicBezTo>
                  <a:pt x="283" y="215"/>
                  <a:pt x="284" y="215"/>
                  <a:pt x="284" y="216"/>
                </a:cubicBezTo>
                <a:close/>
                <a:moveTo>
                  <a:pt x="284" y="218"/>
                </a:moveTo>
                <a:cubicBezTo>
                  <a:pt x="284" y="217"/>
                  <a:pt x="284" y="217"/>
                  <a:pt x="284" y="217"/>
                </a:cubicBezTo>
                <a:cubicBezTo>
                  <a:pt x="284" y="218"/>
                  <a:pt x="284" y="218"/>
                  <a:pt x="284" y="218"/>
                </a:cubicBezTo>
                <a:cubicBezTo>
                  <a:pt x="284" y="218"/>
                  <a:pt x="284" y="218"/>
                  <a:pt x="284" y="218"/>
                </a:cubicBezTo>
                <a:close/>
                <a:moveTo>
                  <a:pt x="303" y="218"/>
                </a:moveTo>
                <a:cubicBezTo>
                  <a:pt x="303" y="218"/>
                  <a:pt x="303" y="218"/>
                  <a:pt x="303" y="218"/>
                </a:cubicBezTo>
                <a:cubicBezTo>
                  <a:pt x="302" y="219"/>
                  <a:pt x="302" y="218"/>
                  <a:pt x="301" y="219"/>
                </a:cubicBezTo>
                <a:cubicBezTo>
                  <a:pt x="301" y="218"/>
                  <a:pt x="303" y="218"/>
                  <a:pt x="303" y="218"/>
                </a:cubicBezTo>
                <a:cubicBezTo>
                  <a:pt x="303" y="218"/>
                  <a:pt x="303" y="218"/>
                  <a:pt x="303" y="218"/>
                </a:cubicBezTo>
                <a:close/>
                <a:moveTo>
                  <a:pt x="301" y="221"/>
                </a:moveTo>
                <a:cubicBezTo>
                  <a:pt x="300" y="220"/>
                  <a:pt x="300" y="222"/>
                  <a:pt x="299" y="221"/>
                </a:cubicBezTo>
                <a:cubicBezTo>
                  <a:pt x="299" y="220"/>
                  <a:pt x="299" y="220"/>
                  <a:pt x="300" y="219"/>
                </a:cubicBezTo>
                <a:cubicBezTo>
                  <a:pt x="301" y="220"/>
                  <a:pt x="301" y="220"/>
                  <a:pt x="301" y="221"/>
                </a:cubicBezTo>
                <a:close/>
                <a:moveTo>
                  <a:pt x="282" y="228"/>
                </a:moveTo>
                <a:cubicBezTo>
                  <a:pt x="280" y="228"/>
                  <a:pt x="279" y="226"/>
                  <a:pt x="278" y="225"/>
                </a:cubicBezTo>
                <a:cubicBezTo>
                  <a:pt x="282" y="228"/>
                  <a:pt x="282" y="228"/>
                  <a:pt x="282" y="228"/>
                </a:cubicBezTo>
                <a:close/>
                <a:moveTo>
                  <a:pt x="232" y="254"/>
                </a:moveTo>
                <a:cubicBezTo>
                  <a:pt x="232" y="255"/>
                  <a:pt x="231" y="254"/>
                  <a:pt x="231" y="254"/>
                </a:cubicBezTo>
                <a:cubicBezTo>
                  <a:pt x="231" y="254"/>
                  <a:pt x="231" y="254"/>
                  <a:pt x="231" y="254"/>
                </a:cubicBezTo>
                <a:cubicBezTo>
                  <a:pt x="231" y="254"/>
                  <a:pt x="232" y="254"/>
                  <a:pt x="232" y="254"/>
                </a:cubicBezTo>
                <a:close/>
                <a:moveTo>
                  <a:pt x="288" y="258"/>
                </a:moveTo>
                <a:cubicBezTo>
                  <a:pt x="288" y="259"/>
                  <a:pt x="286" y="261"/>
                  <a:pt x="289" y="262"/>
                </a:cubicBezTo>
                <a:cubicBezTo>
                  <a:pt x="289" y="262"/>
                  <a:pt x="289" y="262"/>
                  <a:pt x="289" y="262"/>
                </a:cubicBezTo>
                <a:cubicBezTo>
                  <a:pt x="289" y="262"/>
                  <a:pt x="289" y="262"/>
                  <a:pt x="289" y="262"/>
                </a:cubicBezTo>
                <a:cubicBezTo>
                  <a:pt x="289" y="261"/>
                  <a:pt x="289" y="261"/>
                  <a:pt x="289" y="261"/>
                </a:cubicBezTo>
                <a:cubicBezTo>
                  <a:pt x="289" y="262"/>
                  <a:pt x="289" y="264"/>
                  <a:pt x="290" y="264"/>
                </a:cubicBezTo>
                <a:cubicBezTo>
                  <a:pt x="291" y="264"/>
                  <a:pt x="292" y="264"/>
                  <a:pt x="292" y="263"/>
                </a:cubicBezTo>
                <a:cubicBezTo>
                  <a:pt x="293" y="264"/>
                  <a:pt x="292" y="265"/>
                  <a:pt x="292" y="266"/>
                </a:cubicBezTo>
                <a:cubicBezTo>
                  <a:pt x="291" y="266"/>
                  <a:pt x="291" y="266"/>
                  <a:pt x="291" y="266"/>
                </a:cubicBezTo>
                <a:cubicBezTo>
                  <a:pt x="291" y="267"/>
                  <a:pt x="291" y="267"/>
                  <a:pt x="291" y="267"/>
                </a:cubicBezTo>
                <a:cubicBezTo>
                  <a:pt x="290" y="267"/>
                  <a:pt x="290" y="267"/>
                  <a:pt x="290" y="267"/>
                </a:cubicBezTo>
                <a:cubicBezTo>
                  <a:pt x="288" y="267"/>
                  <a:pt x="289" y="269"/>
                  <a:pt x="289" y="269"/>
                </a:cubicBezTo>
                <a:cubicBezTo>
                  <a:pt x="287" y="270"/>
                  <a:pt x="286" y="274"/>
                  <a:pt x="284" y="272"/>
                </a:cubicBezTo>
                <a:cubicBezTo>
                  <a:pt x="285" y="271"/>
                  <a:pt x="286" y="270"/>
                  <a:pt x="286" y="269"/>
                </a:cubicBezTo>
                <a:cubicBezTo>
                  <a:pt x="285" y="268"/>
                  <a:pt x="284" y="268"/>
                  <a:pt x="284" y="267"/>
                </a:cubicBezTo>
                <a:cubicBezTo>
                  <a:pt x="285" y="266"/>
                  <a:pt x="285" y="266"/>
                  <a:pt x="286" y="266"/>
                </a:cubicBezTo>
                <a:cubicBezTo>
                  <a:pt x="286" y="265"/>
                  <a:pt x="288" y="263"/>
                  <a:pt x="287" y="261"/>
                </a:cubicBezTo>
                <a:cubicBezTo>
                  <a:pt x="288" y="260"/>
                  <a:pt x="286" y="258"/>
                  <a:pt x="286" y="256"/>
                </a:cubicBezTo>
                <a:cubicBezTo>
                  <a:pt x="287" y="256"/>
                  <a:pt x="286" y="256"/>
                  <a:pt x="286" y="255"/>
                </a:cubicBezTo>
                <a:cubicBezTo>
                  <a:pt x="286" y="255"/>
                  <a:pt x="286" y="255"/>
                  <a:pt x="286" y="255"/>
                </a:cubicBezTo>
                <a:cubicBezTo>
                  <a:pt x="286" y="256"/>
                  <a:pt x="287" y="257"/>
                  <a:pt x="288" y="258"/>
                </a:cubicBezTo>
                <a:close/>
                <a:moveTo>
                  <a:pt x="239" y="264"/>
                </a:moveTo>
                <a:cubicBezTo>
                  <a:pt x="239" y="263"/>
                  <a:pt x="239" y="263"/>
                  <a:pt x="239" y="263"/>
                </a:cubicBezTo>
                <a:cubicBezTo>
                  <a:pt x="239" y="264"/>
                  <a:pt x="239" y="264"/>
                  <a:pt x="239" y="264"/>
                </a:cubicBezTo>
                <a:cubicBezTo>
                  <a:pt x="239" y="264"/>
                  <a:pt x="239" y="264"/>
                  <a:pt x="239" y="264"/>
                </a:cubicBezTo>
                <a:close/>
                <a:moveTo>
                  <a:pt x="242" y="268"/>
                </a:moveTo>
                <a:cubicBezTo>
                  <a:pt x="243" y="267"/>
                  <a:pt x="244" y="267"/>
                  <a:pt x="245" y="267"/>
                </a:cubicBezTo>
                <a:cubicBezTo>
                  <a:pt x="245" y="268"/>
                  <a:pt x="244" y="269"/>
                  <a:pt x="244" y="270"/>
                </a:cubicBezTo>
                <a:cubicBezTo>
                  <a:pt x="243" y="270"/>
                  <a:pt x="244" y="271"/>
                  <a:pt x="243" y="272"/>
                </a:cubicBezTo>
                <a:cubicBezTo>
                  <a:pt x="243" y="272"/>
                  <a:pt x="243" y="272"/>
                  <a:pt x="243" y="272"/>
                </a:cubicBezTo>
                <a:cubicBezTo>
                  <a:pt x="243" y="272"/>
                  <a:pt x="243" y="272"/>
                  <a:pt x="243" y="272"/>
                </a:cubicBezTo>
                <a:cubicBezTo>
                  <a:pt x="243" y="272"/>
                  <a:pt x="242" y="272"/>
                  <a:pt x="242" y="272"/>
                </a:cubicBezTo>
                <a:cubicBezTo>
                  <a:pt x="241" y="273"/>
                  <a:pt x="241" y="274"/>
                  <a:pt x="240" y="273"/>
                </a:cubicBezTo>
                <a:cubicBezTo>
                  <a:pt x="239" y="271"/>
                  <a:pt x="240" y="269"/>
                  <a:pt x="240" y="266"/>
                </a:cubicBezTo>
                <a:cubicBezTo>
                  <a:pt x="241" y="266"/>
                  <a:pt x="241" y="267"/>
                  <a:pt x="242" y="268"/>
                </a:cubicBezTo>
                <a:close/>
                <a:moveTo>
                  <a:pt x="283" y="271"/>
                </a:moveTo>
                <a:cubicBezTo>
                  <a:pt x="284" y="272"/>
                  <a:pt x="282" y="273"/>
                  <a:pt x="283" y="273"/>
                </a:cubicBezTo>
                <a:cubicBezTo>
                  <a:pt x="282" y="275"/>
                  <a:pt x="280" y="276"/>
                  <a:pt x="279" y="278"/>
                </a:cubicBezTo>
                <a:cubicBezTo>
                  <a:pt x="280" y="278"/>
                  <a:pt x="280" y="278"/>
                  <a:pt x="280" y="278"/>
                </a:cubicBezTo>
                <a:cubicBezTo>
                  <a:pt x="279" y="278"/>
                  <a:pt x="279" y="278"/>
                  <a:pt x="279" y="278"/>
                </a:cubicBezTo>
                <a:cubicBezTo>
                  <a:pt x="278" y="277"/>
                  <a:pt x="278" y="279"/>
                  <a:pt x="277" y="279"/>
                </a:cubicBezTo>
                <a:cubicBezTo>
                  <a:pt x="276" y="280"/>
                  <a:pt x="275" y="282"/>
                  <a:pt x="274" y="284"/>
                </a:cubicBezTo>
                <a:cubicBezTo>
                  <a:pt x="273" y="284"/>
                  <a:pt x="272" y="285"/>
                  <a:pt x="271" y="285"/>
                </a:cubicBezTo>
                <a:cubicBezTo>
                  <a:pt x="270" y="285"/>
                  <a:pt x="270" y="283"/>
                  <a:pt x="269" y="284"/>
                </a:cubicBezTo>
                <a:cubicBezTo>
                  <a:pt x="268" y="283"/>
                  <a:pt x="268" y="283"/>
                  <a:pt x="268" y="283"/>
                </a:cubicBezTo>
                <a:cubicBezTo>
                  <a:pt x="269" y="281"/>
                  <a:pt x="271" y="278"/>
                  <a:pt x="274" y="278"/>
                </a:cubicBezTo>
                <a:cubicBezTo>
                  <a:pt x="275" y="276"/>
                  <a:pt x="278" y="276"/>
                  <a:pt x="279" y="273"/>
                </a:cubicBezTo>
                <a:cubicBezTo>
                  <a:pt x="280" y="273"/>
                  <a:pt x="280" y="271"/>
                  <a:pt x="281" y="270"/>
                </a:cubicBezTo>
                <a:cubicBezTo>
                  <a:pt x="282" y="271"/>
                  <a:pt x="282" y="273"/>
                  <a:pt x="283" y="271"/>
                </a:cubicBezTo>
                <a:close/>
                <a:moveTo>
                  <a:pt x="269" y="285"/>
                </a:moveTo>
                <a:cubicBezTo>
                  <a:pt x="269" y="286"/>
                  <a:pt x="269" y="286"/>
                  <a:pt x="269" y="286"/>
                </a:cubicBezTo>
                <a:cubicBezTo>
                  <a:pt x="268" y="286"/>
                  <a:pt x="268" y="286"/>
                  <a:pt x="268" y="286"/>
                </a:cubicBezTo>
                <a:cubicBezTo>
                  <a:pt x="269" y="286"/>
                  <a:pt x="269" y="285"/>
                  <a:pt x="269" y="285"/>
                </a:cubicBezTo>
                <a:close/>
                <a:moveTo>
                  <a:pt x="212" y="151"/>
                </a:moveTo>
                <a:cubicBezTo>
                  <a:pt x="212" y="152"/>
                  <a:pt x="210" y="153"/>
                  <a:pt x="211" y="154"/>
                </a:cubicBezTo>
                <a:cubicBezTo>
                  <a:pt x="210" y="153"/>
                  <a:pt x="209" y="151"/>
                  <a:pt x="210" y="150"/>
                </a:cubicBezTo>
                <a:cubicBezTo>
                  <a:pt x="211" y="148"/>
                  <a:pt x="211" y="148"/>
                  <a:pt x="211" y="148"/>
                </a:cubicBezTo>
                <a:cubicBezTo>
                  <a:pt x="213" y="148"/>
                  <a:pt x="212" y="150"/>
                  <a:pt x="212" y="151"/>
                </a:cubicBezTo>
                <a:close/>
                <a:moveTo>
                  <a:pt x="214" y="160"/>
                </a:moveTo>
                <a:cubicBezTo>
                  <a:pt x="213" y="161"/>
                  <a:pt x="216" y="162"/>
                  <a:pt x="214" y="164"/>
                </a:cubicBezTo>
                <a:cubicBezTo>
                  <a:pt x="213" y="164"/>
                  <a:pt x="213" y="166"/>
                  <a:pt x="213" y="167"/>
                </a:cubicBezTo>
                <a:cubicBezTo>
                  <a:pt x="214" y="167"/>
                  <a:pt x="214" y="167"/>
                  <a:pt x="215" y="167"/>
                </a:cubicBezTo>
                <a:cubicBezTo>
                  <a:pt x="216" y="167"/>
                  <a:pt x="216" y="168"/>
                  <a:pt x="217" y="168"/>
                </a:cubicBezTo>
                <a:cubicBezTo>
                  <a:pt x="217" y="168"/>
                  <a:pt x="217" y="168"/>
                  <a:pt x="217" y="168"/>
                </a:cubicBezTo>
                <a:cubicBezTo>
                  <a:pt x="218" y="170"/>
                  <a:pt x="218" y="170"/>
                  <a:pt x="218" y="170"/>
                </a:cubicBezTo>
                <a:cubicBezTo>
                  <a:pt x="217" y="169"/>
                  <a:pt x="217" y="168"/>
                  <a:pt x="215" y="167"/>
                </a:cubicBezTo>
                <a:cubicBezTo>
                  <a:pt x="215" y="168"/>
                  <a:pt x="215" y="168"/>
                  <a:pt x="215" y="168"/>
                </a:cubicBezTo>
                <a:cubicBezTo>
                  <a:pt x="215" y="168"/>
                  <a:pt x="215" y="168"/>
                  <a:pt x="215" y="168"/>
                </a:cubicBezTo>
                <a:cubicBezTo>
                  <a:pt x="215" y="168"/>
                  <a:pt x="215" y="168"/>
                  <a:pt x="214" y="167"/>
                </a:cubicBezTo>
                <a:cubicBezTo>
                  <a:pt x="214" y="168"/>
                  <a:pt x="213" y="168"/>
                  <a:pt x="212" y="167"/>
                </a:cubicBezTo>
                <a:cubicBezTo>
                  <a:pt x="212" y="167"/>
                  <a:pt x="212" y="167"/>
                  <a:pt x="213" y="166"/>
                </a:cubicBezTo>
                <a:cubicBezTo>
                  <a:pt x="212" y="166"/>
                  <a:pt x="212" y="166"/>
                  <a:pt x="212" y="166"/>
                </a:cubicBezTo>
                <a:cubicBezTo>
                  <a:pt x="211" y="166"/>
                  <a:pt x="211" y="165"/>
                  <a:pt x="211" y="164"/>
                </a:cubicBezTo>
                <a:cubicBezTo>
                  <a:pt x="211" y="164"/>
                  <a:pt x="211" y="164"/>
                  <a:pt x="211" y="163"/>
                </a:cubicBezTo>
                <a:cubicBezTo>
                  <a:pt x="211" y="163"/>
                  <a:pt x="211" y="161"/>
                  <a:pt x="212" y="161"/>
                </a:cubicBezTo>
                <a:cubicBezTo>
                  <a:pt x="212" y="159"/>
                  <a:pt x="213" y="161"/>
                  <a:pt x="214" y="160"/>
                </a:cubicBezTo>
                <a:close/>
                <a:moveTo>
                  <a:pt x="213" y="169"/>
                </a:moveTo>
                <a:cubicBezTo>
                  <a:pt x="213" y="170"/>
                  <a:pt x="213" y="170"/>
                  <a:pt x="213" y="170"/>
                </a:cubicBezTo>
                <a:cubicBezTo>
                  <a:pt x="212" y="170"/>
                  <a:pt x="213" y="169"/>
                  <a:pt x="212" y="168"/>
                </a:cubicBezTo>
                <a:cubicBezTo>
                  <a:pt x="213" y="168"/>
                  <a:pt x="213" y="169"/>
                  <a:pt x="213" y="169"/>
                </a:cubicBezTo>
                <a:close/>
                <a:moveTo>
                  <a:pt x="220" y="170"/>
                </a:moveTo>
                <a:cubicBezTo>
                  <a:pt x="220" y="172"/>
                  <a:pt x="220" y="172"/>
                  <a:pt x="220" y="172"/>
                </a:cubicBezTo>
                <a:cubicBezTo>
                  <a:pt x="220" y="172"/>
                  <a:pt x="219" y="171"/>
                  <a:pt x="219" y="172"/>
                </a:cubicBezTo>
                <a:cubicBezTo>
                  <a:pt x="220" y="174"/>
                  <a:pt x="220" y="174"/>
                  <a:pt x="220" y="174"/>
                </a:cubicBezTo>
                <a:cubicBezTo>
                  <a:pt x="219" y="174"/>
                  <a:pt x="219" y="172"/>
                  <a:pt x="219" y="172"/>
                </a:cubicBezTo>
                <a:cubicBezTo>
                  <a:pt x="219" y="172"/>
                  <a:pt x="219" y="172"/>
                  <a:pt x="219" y="172"/>
                </a:cubicBezTo>
                <a:cubicBezTo>
                  <a:pt x="220" y="171"/>
                  <a:pt x="219" y="171"/>
                  <a:pt x="218" y="170"/>
                </a:cubicBezTo>
                <a:cubicBezTo>
                  <a:pt x="219" y="170"/>
                  <a:pt x="220" y="170"/>
                  <a:pt x="220" y="170"/>
                </a:cubicBezTo>
                <a:close/>
                <a:moveTo>
                  <a:pt x="218" y="171"/>
                </a:moveTo>
                <a:cubicBezTo>
                  <a:pt x="217" y="170"/>
                  <a:pt x="217" y="170"/>
                  <a:pt x="217" y="170"/>
                </a:cubicBezTo>
                <a:cubicBezTo>
                  <a:pt x="218" y="170"/>
                  <a:pt x="218" y="170"/>
                  <a:pt x="218" y="170"/>
                </a:cubicBezTo>
                <a:cubicBezTo>
                  <a:pt x="218" y="171"/>
                  <a:pt x="218" y="171"/>
                  <a:pt x="218" y="171"/>
                </a:cubicBezTo>
                <a:close/>
                <a:moveTo>
                  <a:pt x="216" y="172"/>
                </a:moveTo>
                <a:cubicBezTo>
                  <a:pt x="216" y="172"/>
                  <a:pt x="215" y="172"/>
                  <a:pt x="216" y="173"/>
                </a:cubicBezTo>
                <a:cubicBezTo>
                  <a:pt x="215" y="173"/>
                  <a:pt x="215" y="173"/>
                  <a:pt x="215" y="173"/>
                </a:cubicBezTo>
                <a:cubicBezTo>
                  <a:pt x="215" y="171"/>
                  <a:pt x="215" y="171"/>
                  <a:pt x="215" y="171"/>
                </a:cubicBezTo>
                <a:cubicBezTo>
                  <a:pt x="215" y="171"/>
                  <a:pt x="216" y="171"/>
                  <a:pt x="216" y="172"/>
                </a:cubicBezTo>
                <a:close/>
                <a:moveTo>
                  <a:pt x="211" y="173"/>
                </a:moveTo>
                <a:cubicBezTo>
                  <a:pt x="210" y="174"/>
                  <a:pt x="210" y="176"/>
                  <a:pt x="208" y="176"/>
                </a:cubicBezTo>
                <a:cubicBezTo>
                  <a:pt x="209" y="175"/>
                  <a:pt x="210" y="174"/>
                  <a:pt x="211" y="173"/>
                </a:cubicBezTo>
                <a:cubicBezTo>
                  <a:pt x="211" y="173"/>
                  <a:pt x="211" y="173"/>
                  <a:pt x="211" y="173"/>
                </a:cubicBezTo>
                <a:close/>
                <a:moveTo>
                  <a:pt x="217" y="175"/>
                </a:moveTo>
                <a:cubicBezTo>
                  <a:pt x="216" y="175"/>
                  <a:pt x="215" y="175"/>
                  <a:pt x="216" y="174"/>
                </a:cubicBezTo>
                <a:cubicBezTo>
                  <a:pt x="216" y="174"/>
                  <a:pt x="216" y="173"/>
                  <a:pt x="217" y="173"/>
                </a:cubicBezTo>
                <a:cubicBezTo>
                  <a:pt x="217" y="173"/>
                  <a:pt x="216" y="174"/>
                  <a:pt x="217" y="175"/>
                </a:cubicBezTo>
                <a:close/>
                <a:moveTo>
                  <a:pt x="218" y="173"/>
                </a:moveTo>
                <a:cubicBezTo>
                  <a:pt x="218" y="174"/>
                  <a:pt x="218" y="174"/>
                  <a:pt x="218" y="174"/>
                </a:cubicBezTo>
                <a:cubicBezTo>
                  <a:pt x="218" y="173"/>
                  <a:pt x="218" y="173"/>
                  <a:pt x="218" y="173"/>
                </a:cubicBezTo>
                <a:close/>
                <a:moveTo>
                  <a:pt x="125" y="276"/>
                </a:moveTo>
                <a:cubicBezTo>
                  <a:pt x="125" y="276"/>
                  <a:pt x="125" y="276"/>
                  <a:pt x="125" y="277"/>
                </a:cubicBezTo>
                <a:cubicBezTo>
                  <a:pt x="124" y="276"/>
                  <a:pt x="124" y="276"/>
                  <a:pt x="123" y="276"/>
                </a:cubicBezTo>
                <a:cubicBezTo>
                  <a:pt x="123" y="275"/>
                  <a:pt x="123" y="275"/>
                  <a:pt x="123" y="275"/>
                </a:cubicBezTo>
                <a:cubicBezTo>
                  <a:pt x="124" y="276"/>
                  <a:pt x="125" y="276"/>
                  <a:pt x="125" y="276"/>
                </a:cubicBezTo>
                <a:close/>
                <a:moveTo>
                  <a:pt x="153" y="179"/>
                </a:moveTo>
                <a:cubicBezTo>
                  <a:pt x="153" y="180"/>
                  <a:pt x="152" y="180"/>
                  <a:pt x="152" y="181"/>
                </a:cubicBezTo>
                <a:cubicBezTo>
                  <a:pt x="150" y="181"/>
                  <a:pt x="150" y="180"/>
                  <a:pt x="150" y="179"/>
                </a:cubicBezTo>
                <a:cubicBezTo>
                  <a:pt x="150" y="177"/>
                  <a:pt x="150" y="176"/>
                  <a:pt x="150" y="175"/>
                </a:cubicBezTo>
                <a:cubicBezTo>
                  <a:pt x="152" y="176"/>
                  <a:pt x="153" y="178"/>
                  <a:pt x="153" y="179"/>
                </a:cubicBezTo>
                <a:close/>
                <a:moveTo>
                  <a:pt x="27" y="179"/>
                </a:moveTo>
                <a:cubicBezTo>
                  <a:pt x="27" y="178"/>
                  <a:pt x="27" y="178"/>
                  <a:pt x="27" y="178"/>
                </a:cubicBezTo>
                <a:cubicBezTo>
                  <a:pt x="27" y="178"/>
                  <a:pt x="27" y="178"/>
                  <a:pt x="27" y="178"/>
                </a:cubicBezTo>
                <a:cubicBezTo>
                  <a:pt x="25" y="176"/>
                  <a:pt x="25" y="176"/>
                  <a:pt x="25" y="176"/>
                </a:cubicBezTo>
                <a:cubicBezTo>
                  <a:pt x="26" y="176"/>
                  <a:pt x="26" y="176"/>
                  <a:pt x="26" y="176"/>
                </a:cubicBezTo>
                <a:cubicBezTo>
                  <a:pt x="26" y="177"/>
                  <a:pt x="28" y="177"/>
                  <a:pt x="27" y="179"/>
                </a:cubicBezTo>
                <a:close/>
                <a:moveTo>
                  <a:pt x="74" y="188"/>
                </a:moveTo>
                <a:cubicBezTo>
                  <a:pt x="74" y="188"/>
                  <a:pt x="74" y="188"/>
                  <a:pt x="74" y="188"/>
                </a:cubicBezTo>
                <a:cubicBezTo>
                  <a:pt x="75" y="187"/>
                  <a:pt x="75" y="187"/>
                  <a:pt x="75" y="187"/>
                </a:cubicBezTo>
                <a:cubicBezTo>
                  <a:pt x="75" y="187"/>
                  <a:pt x="74" y="188"/>
                  <a:pt x="74" y="188"/>
                </a:cubicBezTo>
                <a:close/>
                <a:moveTo>
                  <a:pt x="78" y="188"/>
                </a:moveTo>
                <a:cubicBezTo>
                  <a:pt x="78" y="188"/>
                  <a:pt x="78" y="188"/>
                  <a:pt x="78" y="188"/>
                </a:cubicBezTo>
                <a:cubicBezTo>
                  <a:pt x="78" y="188"/>
                  <a:pt x="77" y="188"/>
                  <a:pt x="77" y="188"/>
                </a:cubicBezTo>
                <a:cubicBezTo>
                  <a:pt x="77" y="187"/>
                  <a:pt x="78" y="187"/>
                  <a:pt x="78" y="188"/>
                </a:cubicBezTo>
                <a:close/>
                <a:moveTo>
                  <a:pt x="80" y="191"/>
                </a:moveTo>
                <a:cubicBezTo>
                  <a:pt x="79" y="191"/>
                  <a:pt x="79" y="192"/>
                  <a:pt x="78" y="193"/>
                </a:cubicBezTo>
                <a:cubicBezTo>
                  <a:pt x="78" y="193"/>
                  <a:pt x="78" y="194"/>
                  <a:pt x="78" y="193"/>
                </a:cubicBezTo>
                <a:cubicBezTo>
                  <a:pt x="76" y="194"/>
                  <a:pt x="76" y="194"/>
                  <a:pt x="76" y="194"/>
                </a:cubicBezTo>
                <a:cubicBezTo>
                  <a:pt x="75" y="193"/>
                  <a:pt x="76" y="192"/>
                  <a:pt x="76" y="191"/>
                </a:cubicBezTo>
                <a:cubicBezTo>
                  <a:pt x="76" y="191"/>
                  <a:pt x="76" y="190"/>
                  <a:pt x="76" y="190"/>
                </a:cubicBezTo>
                <a:cubicBezTo>
                  <a:pt x="77" y="191"/>
                  <a:pt x="79" y="189"/>
                  <a:pt x="79" y="191"/>
                </a:cubicBezTo>
                <a:cubicBezTo>
                  <a:pt x="80" y="191"/>
                  <a:pt x="80" y="191"/>
                  <a:pt x="80" y="191"/>
                </a:cubicBezTo>
                <a:close/>
                <a:moveTo>
                  <a:pt x="72" y="199"/>
                </a:moveTo>
                <a:cubicBezTo>
                  <a:pt x="72" y="200"/>
                  <a:pt x="74" y="200"/>
                  <a:pt x="74" y="201"/>
                </a:cubicBezTo>
                <a:cubicBezTo>
                  <a:pt x="73" y="202"/>
                  <a:pt x="74" y="202"/>
                  <a:pt x="74" y="203"/>
                </a:cubicBezTo>
                <a:cubicBezTo>
                  <a:pt x="73" y="204"/>
                  <a:pt x="74" y="202"/>
                  <a:pt x="73" y="202"/>
                </a:cubicBezTo>
                <a:cubicBezTo>
                  <a:pt x="73" y="201"/>
                  <a:pt x="72" y="200"/>
                  <a:pt x="72" y="199"/>
                </a:cubicBezTo>
                <a:cubicBezTo>
                  <a:pt x="72" y="198"/>
                  <a:pt x="71" y="197"/>
                  <a:pt x="71" y="195"/>
                </a:cubicBezTo>
                <a:cubicBezTo>
                  <a:pt x="72" y="196"/>
                  <a:pt x="72" y="198"/>
                  <a:pt x="72" y="199"/>
                </a:cubicBezTo>
                <a:close/>
                <a:moveTo>
                  <a:pt x="71" y="204"/>
                </a:moveTo>
                <a:cubicBezTo>
                  <a:pt x="71" y="204"/>
                  <a:pt x="71" y="205"/>
                  <a:pt x="70" y="204"/>
                </a:cubicBezTo>
                <a:cubicBezTo>
                  <a:pt x="70" y="204"/>
                  <a:pt x="71" y="204"/>
                  <a:pt x="71" y="204"/>
                </a:cubicBezTo>
                <a:close/>
                <a:moveTo>
                  <a:pt x="80" y="208"/>
                </a:moveTo>
                <a:cubicBezTo>
                  <a:pt x="80" y="209"/>
                  <a:pt x="79" y="211"/>
                  <a:pt x="80" y="212"/>
                </a:cubicBezTo>
                <a:cubicBezTo>
                  <a:pt x="79" y="212"/>
                  <a:pt x="79" y="211"/>
                  <a:pt x="79" y="210"/>
                </a:cubicBezTo>
                <a:cubicBezTo>
                  <a:pt x="79" y="208"/>
                  <a:pt x="80" y="206"/>
                  <a:pt x="79" y="205"/>
                </a:cubicBezTo>
                <a:cubicBezTo>
                  <a:pt x="79" y="205"/>
                  <a:pt x="79" y="205"/>
                  <a:pt x="79" y="205"/>
                </a:cubicBezTo>
                <a:cubicBezTo>
                  <a:pt x="80" y="206"/>
                  <a:pt x="79" y="207"/>
                  <a:pt x="80" y="208"/>
                </a:cubicBezTo>
                <a:close/>
                <a:moveTo>
                  <a:pt x="103" y="215"/>
                </a:moveTo>
                <a:cubicBezTo>
                  <a:pt x="103" y="214"/>
                  <a:pt x="103" y="214"/>
                  <a:pt x="103" y="214"/>
                </a:cubicBezTo>
                <a:cubicBezTo>
                  <a:pt x="102" y="220"/>
                  <a:pt x="99" y="224"/>
                  <a:pt x="98" y="229"/>
                </a:cubicBezTo>
                <a:cubicBezTo>
                  <a:pt x="97" y="230"/>
                  <a:pt x="96" y="229"/>
                  <a:pt x="95" y="230"/>
                </a:cubicBezTo>
                <a:cubicBezTo>
                  <a:pt x="94" y="230"/>
                  <a:pt x="93" y="230"/>
                  <a:pt x="92" y="228"/>
                </a:cubicBezTo>
                <a:cubicBezTo>
                  <a:pt x="93" y="227"/>
                  <a:pt x="91" y="225"/>
                  <a:pt x="92" y="224"/>
                </a:cubicBezTo>
                <a:cubicBezTo>
                  <a:pt x="94" y="221"/>
                  <a:pt x="94" y="221"/>
                  <a:pt x="94" y="221"/>
                </a:cubicBezTo>
                <a:cubicBezTo>
                  <a:pt x="94" y="219"/>
                  <a:pt x="93" y="217"/>
                  <a:pt x="94" y="216"/>
                </a:cubicBezTo>
                <a:cubicBezTo>
                  <a:pt x="95" y="215"/>
                  <a:pt x="96" y="215"/>
                  <a:pt x="97" y="215"/>
                </a:cubicBezTo>
                <a:cubicBezTo>
                  <a:pt x="97" y="215"/>
                  <a:pt x="97" y="215"/>
                  <a:pt x="97" y="215"/>
                </a:cubicBezTo>
                <a:cubicBezTo>
                  <a:pt x="98" y="216"/>
                  <a:pt x="98" y="213"/>
                  <a:pt x="99" y="214"/>
                </a:cubicBezTo>
                <a:cubicBezTo>
                  <a:pt x="99" y="213"/>
                  <a:pt x="99" y="213"/>
                  <a:pt x="100" y="213"/>
                </a:cubicBezTo>
                <a:cubicBezTo>
                  <a:pt x="100" y="212"/>
                  <a:pt x="100" y="212"/>
                  <a:pt x="100" y="212"/>
                </a:cubicBezTo>
                <a:cubicBezTo>
                  <a:pt x="100" y="212"/>
                  <a:pt x="100" y="212"/>
                  <a:pt x="100" y="211"/>
                </a:cubicBezTo>
                <a:cubicBezTo>
                  <a:pt x="100" y="212"/>
                  <a:pt x="100" y="212"/>
                  <a:pt x="100" y="212"/>
                </a:cubicBezTo>
                <a:cubicBezTo>
                  <a:pt x="101" y="211"/>
                  <a:pt x="102" y="211"/>
                  <a:pt x="102" y="210"/>
                </a:cubicBezTo>
                <a:cubicBezTo>
                  <a:pt x="101" y="210"/>
                  <a:pt x="101" y="210"/>
                  <a:pt x="101" y="210"/>
                </a:cubicBezTo>
                <a:cubicBezTo>
                  <a:pt x="102" y="209"/>
                  <a:pt x="102" y="209"/>
                  <a:pt x="102" y="209"/>
                </a:cubicBezTo>
                <a:cubicBezTo>
                  <a:pt x="103" y="211"/>
                  <a:pt x="103" y="213"/>
                  <a:pt x="103" y="215"/>
                </a:cubicBezTo>
                <a:close/>
                <a:moveTo>
                  <a:pt x="74" y="214"/>
                </a:moveTo>
                <a:cubicBezTo>
                  <a:pt x="75" y="214"/>
                  <a:pt x="75" y="214"/>
                  <a:pt x="75" y="214"/>
                </a:cubicBezTo>
                <a:cubicBezTo>
                  <a:pt x="74" y="214"/>
                  <a:pt x="74" y="214"/>
                  <a:pt x="74" y="214"/>
                </a:cubicBezTo>
                <a:close/>
                <a:moveTo>
                  <a:pt x="68" y="217"/>
                </a:moveTo>
                <a:cubicBezTo>
                  <a:pt x="70" y="216"/>
                  <a:pt x="70" y="216"/>
                  <a:pt x="70" y="216"/>
                </a:cubicBezTo>
                <a:cubicBezTo>
                  <a:pt x="70" y="216"/>
                  <a:pt x="70" y="216"/>
                  <a:pt x="70" y="216"/>
                </a:cubicBezTo>
                <a:cubicBezTo>
                  <a:pt x="68" y="217"/>
                  <a:pt x="68" y="217"/>
                  <a:pt x="68" y="217"/>
                </a:cubicBezTo>
                <a:close/>
                <a:moveTo>
                  <a:pt x="66" y="238"/>
                </a:moveTo>
                <a:cubicBezTo>
                  <a:pt x="65" y="239"/>
                  <a:pt x="65" y="239"/>
                  <a:pt x="64" y="239"/>
                </a:cubicBezTo>
                <a:cubicBezTo>
                  <a:pt x="65" y="239"/>
                  <a:pt x="65" y="238"/>
                  <a:pt x="66" y="238"/>
                </a:cubicBezTo>
                <a:close/>
              </a:path>
            </a:pathLst>
          </a:custGeom>
          <a:solidFill>
            <a:srgbClr val="59ACB4"/>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sp>
        <p:nvSpPr>
          <p:cNvPr id="10" name="Freeform 14"/>
          <p:cNvSpPr>
            <a:spLocks noEditPoints="1"/>
          </p:cNvSpPr>
          <p:nvPr/>
        </p:nvSpPr>
        <p:spPr bwMode="auto">
          <a:xfrm>
            <a:off x="1705907" y="2367285"/>
            <a:ext cx="1203895" cy="1579691"/>
          </a:xfrm>
          <a:custGeom>
            <a:avLst/>
            <a:gdLst>
              <a:gd name="T0" fmla="*/ 144 w 226"/>
              <a:gd name="T1" fmla="*/ 180 h 297"/>
              <a:gd name="T2" fmla="*/ 170 w 226"/>
              <a:gd name="T3" fmla="*/ 229 h 297"/>
              <a:gd name="T4" fmla="*/ 147 w 226"/>
              <a:gd name="T5" fmla="*/ 295 h 297"/>
              <a:gd name="T6" fmla="*/ 188 w 226"/>
              <a:gd name="T7" fmla="*/ 291 h 297"/>
              <a:gd name="T8" fmla="*/ 85 w 226"/>
              <a:gd name="T9" fmla="*/ 44 h 297"/>
              <a:gd name="T10" fmla="*/ 123 w 226"/>
              <a:gd name="T11" fmla="*/ 54 h 297"/>
              <a:gd name="T12" fmla="*/ 131 w 226"/>
              <a:gd name="T13" fmla="*/ 65 h 297"/>
              <a:gd name="T14" fmla="*/ 133 w 226"/>
              <a:gd name="T15" fmla="*/ 86 h 297"/>
              <a:gd name="T16" fmla="*/ 158 w 226"/>
              <a:gd name="T17" fmla="*/ 99 h 297"/>
              <a:gd name="T18" fmla="*/ 127 w 226"/>
              <a:gd name="T19" fmla="*/ 130 h 297"/>
              <a:gd name="T20" fmla="*/ 92 w 226"/>
              <a:gd name="T21" fmla="*/ 166 h 297"/>
              <a:gd name="T22" fmla="*/ 138 w 226"/>
              <a:gd name="T23" fmla="*/ 180 h 297"/>
              <a:gd name="T24" fmla="*/ 160 w 226"/>
              <a:gd name="T25" fmla="*/ 247 h 297"/>
              <a:gd name="T26" fmla="*/ 137 w 226"/>
              <a:gd name="T27" fmla="*/ 288 h 297"/>
              <a:gd name="T28" fmla="*/ 130 w 226"/>
              <a:gd name="T29" fmla="*/ 258 h 297"/>
              <a:gd name="T30" fmla="*/ 77 w 226"/>
              <a:gd name="T31" fmla="*/ 159 h 297"/>
              <a:gd name="T32" fmla="*/ 59 w 226"/>
              <a:gd name="T33" fmla="*/ 98 h 297"/>
              <a:gd name="T34" fmla="*/ 51 w 226"/>
              <a:gd name="T35" fmla="*/ 72 h 297"/>
              <a:gd name="T36" fmla="*/ 20 w 226"/>
              <a:gd name="T37" fmla="*/ 76 h 297"/>
              <a:gd name="T38" fmla="*/ 24 w 226"/>
              <a:gd name="T39" fmla="*/ 53 h 297"/>
              <a:gd name="T40" fmla="*/ 208 w 226"/>
              <a:gd name="T41" fmla="*/ 8 h 297"/>
              <a:gd name="T42" fmla="*/ 218 w 226"/>
              <a:gd name="T43" fmla="*/ 24 h 297"/>
              <a:gd name="T44" fmla="*/ 210 w 226"/>
              <a:gd name="T45" fmla="*/ 52 h 297"/>
              <a:gd name="T46" fmla="*/ 189 w 226"/>
              <a:gd name="T47" fmla="*/ 74 h 297"/>
              <a:gd name="T48" fmla="*/ 172 w 226"/>
              <a:gd name="T49" fmla="*/ 76 h 297"/>
              <a:gd name="T50" fmla="*/ 173 w 226"/>
              <a:gd name="T51" fmla="*/ 55 h 297"/>
              <a:gd name="T52" fmla="*/ 165 w 226"/>
              <a:gd name="T53" fmla="*/ 27 h 297"/>
              <a:gd name="T54" fmla="*/ 194 w 226"/>
              <a:gd name="T55" fmla="*/ 13 h 297"/>
              <a:gd name="T56" fmla="*/ 182 w 226"/>
              <a:gd name="T57" fmla="*/ 5 h 297"/>
              <a:gd name="T58" fmla="*/ 156 w 226"/>
              <a:gd name="T59" fmla="*/ 26 h 297"/>
              <a:gd name="T60" fmla="*/ 149 w 226"/>
              <a:gd name="T61" fmla="*/ 24 h 297"/>
              <a:gd name="T62" fmla="*/ 154 w 226"/>
              <a:gd name="T63" fmla="*/ 7 h 297"/>
              <a:gd name="T64" fmla="*/ 151 w 226"/>
              <a:gd name="T65" fmla="*/ 19 h 297"/>
              <a:gd name="T66" fmla="*/ 150 w 226"/>
              <a:gd name="T67" fmla="*/ 7 h 297"/>
              <a:gd name="T68" fmla="*/ 120 w 226"/>
              <a:gd name="T69" fmla="*/ 14 h 297"/>
              <a:gd name="T70" fmla="*/ 132 w 226"/>
              <a:gd name="T71" fmla="*/ 19 h 297"/>
              <a:gd name="T72" fmla="*/ 110 w 226"/>
              <a:gd name="T73" fmla="*/ 23 h 297"/>
              <a:gd name="T74" fmla="*/ 127 w 226"/>
              <a:gd name="T75" fmla="*/ 28 h 297"/>
              <a:gd name="T76" fmla="*/ 136 w 226"/>
              <a:gd name="T77" fmla="*/ 35 h 297"/>
              <a:gd name="T78" fmla="*/ 123 w 226"/>
              <a:gd name="T79" fmla="*/ 29 h 297"/>
              <a:gd name="T80" fmla="*/ 103 w 226"/>
              <a:gd name="T81" fmla="*/ 52 h 297"/>
              <a:gd name="T82" fmla="*/ 119 w 226"/>
              <a:gd name="T83" fmla="*/ 41 h 297"/>
              <a:gd name="T84" fmla="*/ 147 w 226"/>
              <a:gd name="T85" fmla="*/ 48 h 297"/>
              <a:gd name="T86" fmla="*/ 158 w 226"/>
              <a:gd name="T87" fmla="*/ 66 h 297"/>
              <a:gd name="T88" fmla="*/ 139 w 226"/>
              <a:gd name="T89" fmla="*/ 69 h 297"/>
              <a:gd name="T90" fmla="*/ 141 w 226"/>
              <a:gd name="T91" fmla="*/ 40 h 297"/>
              <a:gd name="T92" fmla="*/ 88 w 226"/>
              <a:gd name="T93" fmla="*/ 59 h 297"/>
              <a:gd name="T94" fmla="*/ 93 w 226"/>
              <a:gd name="T95" fmla="*/ 62 h 297"/>
              <a:gd name="T96" fmla="*/ 174 w 226"/>
              <a:gd name="T97" fmla="*/ 67 h 297"/>
              <a:gd name="T98" fmla="*/ 86 w 226"/>
              <a:gd name="T99" fmla="*/ 68 h 297"/>
              <a:gd name="T100" fmla="*/ 114 w 226"/>
              <a:gd name="T101" fmla="*/ 75 h 297"/>
              <a:gd name="T102" fmla="*/ 92 w 226"/>
              <a:gd name="T103" fmla="*/ 80 h 297"/>
              <a:gd name="T104" fmla="*/ 97 w 226"/>
              <a:gd name="T105" fmla="*/ 90 h 297"/>
              <a:gd name="T106" fmla="*/ 130 w 226"/>
              <a:gd name="T107" fmla="*/ 93 h 297"/>
              <a:gd name="T108" fmla="*/ 139 w 226"/>
              <a:gd name="T109" fmla="*/ 97 h 297"/>
              <a:gd name="T110" fmla="*/ 125 w 226"/>
              <a:gd name="T111" fmla="*/ 101 h 297"/>
              <a:gd name="T112" fmla="*/ 113 w 226"/>
              <a:gd name="T113" fmla="*/ 106 h 297"/>
              <a:gd name="T114" fmla="*/ 116 w 226"/>
              <a:gd name="T115" fmla="*/ 116 h 297"/>
              <a:gd name="T116" fmla="*/ 148 w 226"/>
              <a:gd name="T117" fmla="*/ 117 h 297"/>
              <a:gd name="T118" fmla="*/ 31 w 226"/>
              <a:gd name="T119" fmla="*/ 72 h 297"/>
              <a:gd name="T120" fmla="*/ 200 w 226"/>
              <a:gd name="T121" fmla="*/ 9 h 297"/>
              <a:gd name="T122" fmla="*/ 213 w 226"/>
              <a:gd name="T123" fmla="*/ 8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6" h="297">
                <a:moveTo>
                  <a:pt x="125" y="164"/>
                </a:moveTo>
                <a:cubicBezTo>
                  <a:pt x="125" y="164"/>
                  <a:pt x="125" y="164"/>
                  <a:pt x="125" y="164"/>
                </a:cubicBezTo>
                <a:cubicBezTo>
                  <a:pt x="124" y="164"/>
                  <a:pt x="123" y="165"/>
                  <a:pt x="122" y="164"/>
                </a:cubicBezTo>
                <a:cubicBezTo>
                  <a:pt x="122" y="165"/>
                  <a:pt x="121" y="164"/>
                  <a:pt x="121" y="164"/>
                </a:cubicBezTo>
                <a:cubicBezTo>
                  <a:pt x="121" y="163"/>
                  <a:pt x="121" y="163"/>
                  <a:pt x="121" y="163"/>
                </a:cubicBezTo>
                <a:cubicBezTo>
                  <a:pt x="121" y="162"/>
                  <a:pt x="119" y="163"/>
                  <a:pt x="119" y="162"/>
                </a:cubicBezTo>
                <a:cubicBezTo>
                  <a:pt x="118" y="161"/>
                  <a:pt x="117" y="161"/>
                  <a:pt x="116" y="161"/>
                </a:cubicBezTo>
                <a:cubicBezTo>
                  <a:pt x="115" y="161"/>
                  <a:pt x="115" y="160"/>
                  <a:pt x="114" y="160"/>
                </a:cubicBezTo>
                <a:cubicBezTo>
                  <a:pt x="114" y="160"/>
                  <a:pt x="114" y="160"/>
                  <a:pt x="114" y="160"/>
                </a:cubicBezTo>
                <a:cubicBezTo>
                  <a:pt x="114" y="159"/>
                  <a:pt x="113" y="160"/>
                  <a:pt x="113" y="160"/>
                </a:cubicBezTo>
                <a:cubicBezTo>
                  <a:pt x="112" y="161"/>
                  <a:pt x="110" y="160"/>
                  <a:pt x="110" y="161"/>
                </a:cubicBezTo>
                <a:cubicBezTo>
                  <a:pt x="110" y="159"/>
                  <a:pt x="112" y="159"/>
                  <a:pt x="113" y="159"/>
                </a:cubicBezTo>
                <a:cubicBezTo>
                  <a:pt x="117" y="160"/>
                  <a:pt x="122" y="162"/>
                  <a:pt x="125" y="164"/>
                </a:cubicBezTo>
                <a:close/>
                <a:moveTo>
                  <a:pt x="127" y="165"/>
                </a:moveTo>
                <a:cubicBezTo>
                  <a:pt x="128" y="164"/>
                  <a:pt x="129" y="166"/>
                  <a:pt x="130" y="164"/>
                </a:cubicBezTo>
                <a:cubicBezTo>
                  <a:pt x="132" y="164"/>
                  <a:pt x="132" y="166"/>
                  <a:pt x="134" y="167"/>
                </a:cubicBezTo>
                <a:cubicBezTo>
                  <a:pt x="133" y="167"/>
                  <a:pt x="132" y="166"/>
                  <a:pt x="131" y="167"/>
                </a:cubicBezTo>
                <a:cubicBezTo>
                  <a:pt x="131" y="167"/>
                  <a:pt x="131" y="167"/>
                  <a:pt x="130" y="167"/>
                </a:cubicBezTo>
                <a:cubicBezTo>
                  <a:pt x="130" y="167"/>
                  <a:pt x="129" y="167"/>
                  <a:pt x="129" y="168"/>
                </a:cubicBezTo>
                <a:cubicBezTo>
                  <a:pt x="129" y="167"/>
                  <a:pt x="127" y="167"/>
                  <a:pt x="126" y="167"/>
                </a:cubicBezTo>
                <a:cubicBezTo>
                  <a:pt x="126" y="167"/>
                  <a:pt x="126" y="167"/>
                  <a:pt x="125" y="167"/>
                </a:cubicBezTo>
                <a:cubicBezTo>
                  <a:pt x="125" y="167"/>
                  <a:pt x="125" y="167"/>
                  <a:pt x="125" y="167"/>
                </a:cubicBezTo>
                <a:cubicBezTo>
                  <a:pt x="126" y="167"/>
                  <a:pt x="127" y="167"/>
                  <a:pt x="128" y="167"/>
                </a:cubicBezTo>
                <a:cubicBezTo>
                  <a:pt x="128" y="166"/>
                  <a:pt x="128" y="165"/>
                  <a:pt x="127" y="164"/>
                </a:cubicBezTo>
                <a:cubicBezTo>
                  <a:pt x="127" y="165"/>
                  <a:pt x="127" y="165"/>
                  <a:pt x="127" y="165"/>
                </a:cubicBezTo>
                <a:close/>
                <a:moveTo>
                  <a:pt x="122" y="167"/>
                </a:moveTo>
                <a:cubicBezTo>
                  <a:pt x="121" y="167"/>
                  <a:pt x="120" y="168"/>
                  <a:pt x="120" y="168"/>
                </a:cubicBezTo>
                <a:cubicBezTo>
                  <a:pt x="119" y="167"/>
                  <a:pt x="119" y="167"/>
                  <a:pt x="119" y="167"/>
                </a:cubicBezTo>
                <a:cubicBezTo>
                  <a:pt x="120" y="167"/>
                  <a:pt x="121" y="166"/>
                  <a:pt x="122" y="167"/>
                </a:cubicBezTo>
                <a:close/>
                <a:moveTo>
                  <a:pt x="138" y="167"/>
                </a:moveTo>
                <a:cubicBezTo>
                  <a:pt x="138" y="168"/>
                  <a:pt x="137" y="167"/>
                  <a:pt x="136" y="168"/>
                </a:cubicBezTo>
                <a:cubicBezTo>
                  <a:pt x="136" y="166"/>
                  <a:pt x="138" y="167"/>
                  <a:pt x="138" y="167"/>
                </a:cubicBezTo>
                <a:close/>
                <a:moveTo>
                  <a:pt x="109" y="178"/>
                </a:moveTo>
                <a:cubicBezTo>
                  <a:pt x="108" y="179"/>
                  <a:pt x="108" y="179"/>
                  <a:pt x="108" y="179"/>
                </a:cubicBezTo>
                <a:cubicBezTo>
                  <a:pt x="107" y="177"/>
                  <a:pt x="107" y="177"/>
                  <a:pt x="107" y="177"/>
                </a:cubicBezTo>
                <a:cubicBezTo>
                  <a:pt x="108" y="177"/>
                  <a:pt x="108" y="178"/>
                  <a:pt x="109" y="178"/>
                </a:cubicBezTo>
                <a:close/>
                <a:moveTo>
                  <a:pt x="145" y="179"/>
                </a:moveTo>
                <a:cubicBezTo>
                  <a:pt x="145" y="180"/>
                  <a:pt x="145" y="180"/>
                  <a:pt x="144" y="180"/>
                </a:cubicBezTo>
                <a:cubicBezTo>
                  <a:pt x="144" y="180"/>
                  <a:pt x="144" y="180"/>
                  <a:pt x="144" y="180"/>
                </a:cubicBezTo>
                <a:cubicBezTo>
                  <a:pt x="144" y="180"/>
                  <a:pt x="144" y="180"/>
                  <a:pt x="144" y="179"/>
                </a:cubicBezTo>
                <a:cubicBezTo>
                  <a:pt x="145" y="179"/>
                  <a:pt x="145" y="179"/>
                  <a:pt x="145" y="179"/>
                </a:cubicBezTo>
                <a:close/>
                <a:moveTo>
                  <a:pt x="129" y="182"/>
                </a:moveTo>
                <a:cubicBezTo>
                  <a:pt x="128" y="182"/>
                  <a:pt x="128" y="181"/>
                  <a:pt x="128" y="181"/>
                </a:cubicBezTo>
                <a:cubicBezTo>
                  <a:pt x="129" y="180"/>
                  <a:pt x="129" y="180"/>
                  <a:pt x="129" y="180"/>
                </a:cubicBezTo>
                <a:cubicBezTo>
                  <a:pt x="129" y="180"/>
                  <a:pt x="130" y="181"/>
                  <a:pt x="129" y="182"/>
                </a:cubicBezTo>
                <a:close/>
                <a:moveTo>
                  <a:pt x="154" y="188"/>
                </a:moveTo>
                <a:cubicBezTo>
                  <a:pt x="153" y="188"/>
                  <a:pt x="153" y="188"/>
                  <a:pt x="153" y="188"/>
                </a:cubicBezTo>
                <a:cubicBezTo>
                  <a:pt x="153" y="188"/>
                  <a:pt x="153" y="188"/>
                  <a:pt x="154" y="188"/>
                </a:cubicBezTo>
                <a:cubicBezTo>
                  <a:pt x="154" y="188"/>
                  <a:pt x="154" y="188"/>
                  <a:pt x="154" y="188"/>
                </a:cubicBezTo>
                <a:close/>
                <a:moveTo>
                  <a:pt x="99" y="198"/>
                </a:moveTo>
                <a:cubicBezTo>
                  <a:pt x="98" y="198"/>
                  <a:pt x="98" y="198"/>
                  <a:pt x="98" y="198"/>
                </a:cubicBezTo>
                <a:cubicBezTo>
                  <a:pt x="99" y="197"/>
                  <a:pt x="98" y="197"/>
                  <a:pt x="98" y="197"/>
                </a:cubicBezTo>
                <a:cubicBezTo>
                  <a:pt x="98" y="197"/>
                  <a:pt x="99" y="197"/>
                  <a:pt x="99" y="198"/>
                </a:cubicBezTo>
                <a:close/>
                <a:moveTo>
                  <a:pt x="163" y="199"/>
                </a:moveTo>
                <a:cubicBezTo>
                  <a:pt x="163" y="200"/>
                  <a:pt x="163" y="199"/>
                  <a:pt x="162" y="199"/>
                </a:cubicBezTo>
                <a:cubicBezTo>
                  <a:pt x="162" y="199"/>
                  <a:pt x="162" y="199"/>
                  <a:pt x="162" y="199"/>
                </a:cubicBezTo>
                <a:cubicBezTo>
                  <a:pt x="162" y="199"/>
                  <a:pt x="163" y="198"/>
                  <a:pt x="163" y="199"/>
                </a:cubicBezTo>
                <a:cubicBezTo>
                  <a:pt x="163" y="199"/>
                  <a:pt x="163" y="199"/>
                  <a:pt x="163" y="199"/>
                </a:cubicBezTo>
                <a:close/>
                <a:moveTo>
                  <a:pt x="163" y="204"/>
                </a:moveTo>
                <a:cubicBezTo>
                  <a:pt x="163" y="203"/>
                  <a:pt x="162" y="203"/>
                  <a:pt x="163" y="202"/>
                </a:cubicBezTo>
                <a:cubicBezTo>
                  <a:pt x="163" y="203"/>
                  <a:pt x="163" y="203"/>
                  <a:pt x="163" y="204"/>
                </a:cubicBezTo>
                <a:close/>
                <a:moveTo>
                  <a:pt x="133" y="222"/>
                </a:moveTo>
                <a:cubicBezTo>
                  <a:pt x="132" y="221"/>
                  <a:pt x="132" y="221"/>
                  <a:pt x="132" y="221"/>
                </a:cubicBezTo>
                <a:cubicBezTo>
                  <a:pt x="132" y="220"/>
                  <a:pt x="132" y="220"/>
                  <a:pt x="132" y="220"/>
                </a:cubicBezTo>
                <a:cubicBezTo>
                  <a:pt x="134" y="222"/>
                  <a:pt x="134" y="222"/>
                  <a:pt x="134" y="222"/>
                </a:cubicBezTo>
                <a:cubicBezTo>
                  <a:pt x="133" y="222"/>
                  <a:pt x="133" y="222"/>
                  <a:pt x="133" y="222"/>
                </a:cubicBezTo>
                <a:close/>
                <a:moveTo>
                  <a:pt x="165" y="225"/>
                </a:moveTo>
                <a:cubicBezTo>
                  <a:pt x="163" y="225"/>
                  <a:pt x="163" y="225"/>
                  <a:pt x="163" y="225"/>
                </a:cubicBezTo>
                <a:cubicBezTo>
                  <a:pt x="164" y="225"/>
                  <a:pt x="164" y="224"/>
                  <a:pt x="165" y="225"/>
                </a:cubicBezTo>
                <a:close/>
                <a:moveTo>
                  <a:pt x="161" y="228"/>
                </a:moveTo>
                <a:cubicBezTo>
                  <a:pt x="160" y="229"/>
                  <a:pt x="160" y="229"/>
                  <a:pt x="160" y="229"/>
                </a:cubicBezTo>
                <a:cubicBezTo>
                  <a:pt x="161" y="228"/>
                  <a:pt x="161" y="228"/>
                  <a:pt x="161" y="228"/>
                </a:cubicBezTo>
                <a:close/>
                <a:moveTo>
                  <a:pt x="170" y="229"/>
                </a:moveTo>
                <a:cubicBezTo>
                  <a:pt x="170" y="229"/>
                  <a:pt x="170" y="229"/>
                  <a:pt x="170" y="229"/>
                </a:cubicBezTo>
                <a:cubicBezTo>
                  <a:pt x="169" y="228"/>
                  <a:pt x="169" y="228"/>
                  <a:pt x="169" y="228"/>
                </a:cubicBezTo>
                <a:cubicBezTo>
                  <a:pt x="169" y="229"/>
                  <a:pt x="169" y="229"/>
                  <a:pt x="169" y="229"/>
                </a:cubicBezTo>
                <a:cubicBezTo>
                  <a:pt x="169" y="228"/>
                  <a:pt x="169" y="228"/>
                  <a:pt x="169" y="228"/>
                </a:cubicBezTo>
                <a:cubicBezTo>
                  <a:pt x="169" y="229"/>
                  <a:pt x="169" y="228"/>
                  <a:pt x="170" y="229"/>
                </a:cubicBezTo>
                <a:close/>
                <a:moveTo>
                  <a:pt x="160" y="229"/>
                </a:moveTo>
                <a:cubicBezTo>
                  <a:pt x="160" y="230"/>
                  <a:pt x="159" y="231"/>
                  <a:pt x="159" y="231"/>
                </a:cubicBezTo>
                <a:cubicBezTo>
                  <a:pt x="159" y="231"/>
                  <a:pt x="160" y="230"/>
                  <a:pt x="159" y="229"/>
                </a:cubicBezTo>
                <a:cubicBezTo>
                  <a:pt x="160" y="229"/>
                  <a:pt x="160" y="229"/>
                  <a:pt x="160" y="229"/>
                </a:cubicBezTo>
                <a:close/>
                <a:moveTo>
                  <a:pt x="162" y="232"/>
                </a:moveTo>
                <a:cubicBezTo>
                  <a:pt x="160" y="232"/>
                  <a:pt x="160" y="232"/>
                  <a:pt x="160" y="232"/>
                </a:cubicBezTo>
                <a:cubicBezTo>
                  <a:pt x="162" y="232"/>
                  <a:pt x="162" y="232"/>
                  <a:pt x="162" y="232"/>
                </a:cubicBezTo>
                <a:cubicBezTo>
                  <a:pt x="162" y="232"/>
                  <a:pt x="162" y="232"/>
                  <a:pt x="162" y="232"/>
                </a:cubicBezTo>
                <a:close/>
                <a:moveTo>
                  <a:pt x="157" y="234"/>
                </a:moveTo>
                <a:cubicBezTo>
                  <a:pt x="158" y="232"/>
                  <a:pt x="158" y="232"/>
                  <a:pt x="158" y="232"/>
                </a:cubicBezTo>
                <a:cubicBezTo>
                  <a:pt x="158" y="233"/>
                  <a:pt x="158" y="233"/>
                  <a:pt x="158" y="233"/>
                </a:cubicBezTo>
                <a:cubicBezTo>
                  <a:pt x="157" y="234"/>
                  <a:pt x="157" y="234"/>
                  <a:pt x="157" y="234"/>
                </a:cubicBezTo>
                <a:close/>
                <a:moveTo>
                  <a:pt x="145" y="246"/>
                </a:moveTo>
                <a:cubicBezTo>
                  <a:pt x="145" y="246"/>
                  <a:pt x="145" y="246"/>
                  <a:pt x="144" y="246"/>
                </a:cubicBezTo>
                <a:cubicBezTo>
                  <a:pt x="145" y="245"/>
                  <a:pt x="145" y="245"/>
                  <a:pt x="145" y="246"/>
                </a:cubicBezTo>
                <a:close/>
                <a:moveTo>
                  <a:pt x="136" y="282"/>
                </a:moveTo>
                <a:cubicBezTo>
                  <a:pt x="135" y="281"/>
                  <a:pt x="135" y="281"/>
                  <a:pt x="135" y="281"/>
                </a:cubicBezTo>
                <a:cubicBezTo>
                  <a:pt x="136" y="282"/>
                  <a:pt x="136" y="282"/>
                  <a:pt x="136" y="282"/>
                </a:cubicBezTo>
                <a:cubicBezTo>
                  <a:pt x="136" y="282"/>
                  <a:pt x="136" y="282"/>
                  <a:pt x="136" y="282"/>
                </a:cubicBezTo>
                <a:close/>
                <a:moveTo>
                  <a:pt x="137" y="284"/>
                </a:moveTo>
                <a:cubicBezTo>
                  <a:pt x="137" y="285"/>
                  <a:pt x="136" y="285"/>
                  <a:pt x="136" y="285"/>
                </a:cubicBezTo>
                <a:cubicBezTo>
                  <a:pt x="136" y="285"/>
                  <a:pt x="136" y="284"/>
                  <a:pt x="137" y="284"/>
                </a:cubicBezTo>
                <a:close/>
                <a:moveTo>
                  <a:pt x="134" y="286"/>
                </a:moveTo>
                <a:cubicBezTo>
                  <a:pt x="133" y="287"/>
                  <a:pt x="133" y="287"/>
                  <a:pt x="133" y="287"/>
                </a:cubicBezTo>
                <a:cubicBezTo>
                  <a:pt x="134" y="287"/>
                  <a:pt x="134" y="287"/>
                  <a:pt x="134" y="287"/>
                </a:cubicBezTo>
                <a:cubicBezTo>
                  <a:pt x="133" y="287"/>
                  <a:pt x="133" y="287"/>
                  <a:pt x="133" y="287"/>
                </a:cubicBezTo>
                <a:cubicBezTo>
                  <a:pt x="134" y="287"/>
                  <a:pt x="133" y="286"/>
                  <a:pt x="133" y="286"/>
                </a:cubicBezTo>
                <a:cubicBezTo>
                  <a:pt x="133" y="286"/>
                  <a:pt x="133" y="286"/>
                  <a:pt x="134" y="286"/>
                </a:cubicBezTo>
                <a:close/>
                <a:moveTo>
                  <a:pt x="157" y="286"/>
                </a:moveTo>
                <a:cubicBezTo>
                  <a:pt x="155" y="287"/>
                  <a:pt x="155" y="287"/>
                  <a:pt x="155" y="287"/>
                </a:cubicBezTo>
                <a:cubicBezTo>
                  <a:pt x="155" y="287"/>
                  <a:pt x="157" y="286"/>
                  <a:pt x="156" y="286"/>
                </a:cubicBezTo>
                <a:cubicBezTo>
                  <a:pt x="157" y="286"/>
                  <a:pt x="157" y="286"/>
                  <a:pt x="157" y="286"/>
                </a:cubicBezTo>
                <a:close/>
                <a:moveTo>
                  <a:pt x="155" y="286"/>
                </a:moveTo>
                <a:cubicBezTo>
                  <a:pt x="155" y="287"/>
                  <a:pt x="154" y="287"/>
                  <a:pt x="154" y="287"/>
                </a:cubicBezTo>
                <a:cubicBezTo>
                  <a:pt x="154" y="286"/>
                  <a:pt x="154" y="286"/>
                  <a:pt x="155" y="286"/>
                </a:cubicBezTo>
                <a:close/>
                <a:moveTo>
                  <a:pt x="143" y="290"/>
                </a:moveTo>
                <a:cubicBezTo>
                  <a:pt x="143" y="291"/>
                  <a:pt x="145" y="292"/>
                  <a:pt x="145" y="293"/>
                </a:cubicBezTo>
                <a:cubicBezTo>
                  <a:pt x="146" y="293"/>
                  <a:pt x="147" y="294"/>
                  <a:pt x="148" y="294"/>
                </a:cubicBezTo>
                <a:cubicBezTo>
                  <a:pt x="148" y="294"/>
                  <a:pt x="148" y="294"/>
                  <a:pt x="147" y="295"/>
                </a:cubicBezTo>
                <a:cubicBezTo>
                  <a:pt x="147" y="294"/>
                  <a:pt x="146" y="294"/>
                  <a:pt x="146" y="294"/>
                </a:cubicBezTo>
                <a:cubicBezTo>
                  <a:pt x="146" y="295"/>
                  <a:pt x="146" y="295"/>
                  <a:pt x="146" y="295"/>
                </a:cubicBezTo>
                <a:cubicBezTo>
                  <a:pt x="146" y="295"/>
                  <a:pt x="146" y="295"/>
                  <a:pt x="146" y="295"/>
                </a:cubicBezTo>
                <a:cubicBezTo>
                  <a:pt x="145" y="296"/>
                  <a:pt x="145" y="294"/>
                  <a:pt x="144" y="295"/>
                </a:cubicBezTo>
                <a:cubicBezTo>
                  <a:pt x="145" y="296"/>
                  <a:pt x="145" y="296"/>
                  <a:pt x="145" y="296"/>
                </a:cubicBezTo>
                <a:cubicBezTo>
                  <a:pt x="144" y="295"/>
                  <a:pt x="143" y="297"/>
                  <a:pt x="143" y="296"/>
                </a:cubicBezTo>
                <a:cubicBezTo>
                  <a:pt x="142" y="295"/>
                  <a:pt x="144" y="295"/>
                  <a:pt x="143" y="294"/>
                </a:cubicBezTo>
                <a:cubicBezTo>
                  <a:pt x="142" y="294"/>
                  <a:pt x="142" y="294"/>
                  <a:pt x="141" y="295"/>
                </a:cubicBezTo>
                <a:cubicBezTo>
                  <a:pt x="141" y="295"/>
                  <a:pt x="141" y="295"/>
                  <a:pt x="141" y="295"/>
                </a:cubicBezTo>
                <a:cubicBezTo>
                  <a:pt x="141" y="295"/>
                  <a:pt x="141" y="295"/>
                  <a:pt x="141" y="295"/>
                </a:cubicBezTo>
                <a:cubicBezTo>
                  <a:pt x="141" y="295"/>
                  <a:pt x="141" y="294"/>
                  <a:pt x="140" y="294"/>
                </a:cubicBezTo>
                <a:cubicBezTo>
                  <a:pt x="140" y="294"/>
                  <a:pt x="140" y="294"/>
                  <a:pt x="140" y="294"/>
                </a:cubicBezTo>
                <a:cubicBezTo>
                  <a:pt x="141" y="294"/>
                  <a:pt x="142" y="294"/>
                  <a:pt x="143" y="293"/>
                </a:cubicBezTo>
                <a:cubicBezTo>
                  <a:pt x="141" y="292"/>
                  <a:pt x="141" y="292"/>
                  <a:pt x="141" y="292"/>
                </a:cubicBezTo>
                <a:cubicBezTo>
                  <a:pt x="143" y="291"/>
                  <a:pt x="143" y="291"/>
                  <a:pt x="143" y="291"/>
                </a:cubicBezTo>
                <a:cubicBezTo>
                  <a:pt x="142" y="291"/>
                  <a:pt x="142" y="292"/>
                  <a:pt x="141" y="291"/>
                </a:cubicBezTo>
                <a:cubicBezTo>
                  <a:pt x="141" y="290"/>
                  <a:pt x="141" y="290"/>
                  <a:pt x="142" y="289"/>
                </a:cubicBezTo>
                <a:cubicBezTo>
                  <a:pt x="142" y="289"/>
                  <a:pt x="143" y="289"/>
                  <a:pt x="143" y="290"/>
                </a:cubicBezTo>
                <a:close/>
                <a:moveTo>
                  <a:pt x="138" y="290"/>
                </a:moveTo>
                <a:cubicBezTo>
                  <a:pt x="138" y="290"/>
                  <a:pt x="138" y="290"/>
                  <a:pt x="138" y="290"/>
                </a:cubicBezTo>
                <a:cubicBezTo>
                  <a:pt x="138" y="290"/>
                  <a:pt x="138" y="290"/>
                  <a:pt x="138" y="290"/>
                </a:cubicBezTo>
                <a:cubicBezTo>
                  <a:pt x="139" y="290"/>
                  <a:pt x="138" y="290"/>
                  <a:pt x="137" y="290"/>
                </a:cubicBezTo>
                <a:cubicBezTo>
                  <a:pt x="137" y="290"/>
                  <a:pt x="137" y="290"/>
                  <a:pt x="137" y="290"/>
                </a:cubicBezTo>
                <a:cubicBezTo>
                  <a:pt x="137" y="290"/>
                  <a:pt x="137" y="290"/>
                  <a:pt x="137" y="290"/>
                </a:cubicBezTo>
                <a:cubicBezTo>
                  <a:pt x="137" y="290"/>
                  <a:pt x="138" y="290"/>
                  <a:pt x="138" y="290"/>
                </a:cubicBezTo>
                <a:close/>
                <a:moveTo>
                  <a:pt x="139" y="290"/>
                </a:moveTo>
                <a:cubicBezTo>
                  <a:pt x="139" y="291"/>
                  <a:pt x="139" y="291"/>
                  <a:pt x="139" y="291"/>
                </a:cubicBezTo>
                <a:cubicBezTo>
                  <a:pt x="139" y="291"/>
                  <a:pt x="139" y="291"/>
                  <a:pt x="139" y="291"/>
                </a:cubicBezTo>
                <a:cubicBezTo>
                  <a:pt x="138" y="291"/>
                  <a:pt x="138" y="291"/>
                  <a:pt x="138" y="291"/>
                </a:cubicBezTo>
                <a:cubicBezTo>
                  <a:pt x="138" y="291"/>
                  <a:pt x="139" y="291"/>
                  <a:pt x="139" y="290"/>
                </a:cubicBezTo>
                <a:close/>
                <a:moveTo>
                  <a:pt x="138" y="292"/>
                </a:moveTo>
                <a:cubicBezTo>
                  <a:pt x="138" y="293"/>
                  <a:pt x="138" y="293"/>
                  <a:pt x="138" y="293"/>
                </a:cubicBezTo>
                <a:cubicBezTo>
                  <a:pt x="136" y="293"/>
                  <a:pt x="137" y="291"/>
                  <a:pt x="135" y="291"/>
                </a:cubicBezTo>
                <a:cubicBezTo>
                  <a:pt x="135" y="291"/>
                  <a:pt x="135" y="291"/>
                  <a:pt x="135" y="291"/>
                </a:cubicBezTo>
                <a:cubicBezTo>
                  <a:pt x="136" y="291"/>
                  <a:pt x="137" y="292"/>
                  <a:pt x="138" y="292"/>
                </a:cubicBezTo>
                <a:close/>
                <a:moveTo>
                  <a:pt x="188" y="291"/>
                </a:moveTo>
                <a:cubicBezTo>
                  <a:pt x="187" y="291"/>
                  <a:pt x="187" y="291"/>
                  <a:pt x="187" y="291"/>
                </a:cubicBezTo>
                <a:cubicBezTo>
                  <a:pt x="187" y="291"/>
                  <a:pt x="187" y="291"/>
                  <a:pt x="187" y="291"/>
                </a:cubicBezTo>
                <a:cubicBezTo>
                  <a:pt x="188" y="291"/>
                  <a:pt x="188" y="291"/>
                  <a:pt x="188" y="291"/>
                </a:cubicBezTo>
                <a:close/>
                <a:moveTo>
                  <a:pt x="140" y="293"/>
                </a:moveTo>
                <a:cubicBezTo>
                  <a:pt x="139" y="293"/>
                  <a:pt x="139" y="293"/>
                  <a:pt x="139" y="293"/>
                </a:cubicBezTo>
                <a:cubicBezTo>
                  <a:pt x="140" y="293"/>
                  <a:pt x="140" y="293"/>
                  <a:pt x="140" y="293"/>
                </a:cubicBezTo>
                <a:cubicBezTo>
                  <a:pt x="140" y="293"/>
                  <a:pt x="140" y="293"/>
                  <a:pt x="140" y="293"/>
                </a:cubicBezTo>
                <a:close/>
                <a:moveTo>
                  <a:pt x="54" y="26"/>
                </a:moveTo>
                <a:cubicBezTo>
                  <a:pt x="53" y="27"/>
                  <a:pt x="52" y="26"/>
                  <a:pt x="52" y="27"/>
                </a:cubicBezTo>
                <a:cubicBezTo>
                  <a:pt x="52" y="27"/>
                  <a:pt x="53" y="28"/>
                  <a:pt x="53" y="28"/>
                </a:cubicBezTo>
                <a:cubicBezTo>
                  <a:pt x="54" y="27"/>
                  <a:pt x="54" y="27"/>
                  <a:pt x="54" y="27"/>
                </a:cubicBezTo>
                <a:cubicBezTo>
                  <a:pt x="54" y="27"/>
                  <a:pt x="54" y="27"/>
                  <a:pt x="54" y="28"/>
                </a:cubicBezTo>
                <a:cubicBezTo>
                  <a:pt x="54" y="28"/>
                  <a:pt x="56" y="28"/>
                  <a:pt x="56" y="28"/>
                </a:cubicBezTo>
                <a:cubicBezTo>
                  <a:pt x="55" y="29"/>
                  <a:pt x="56" y="30"/>
                  <a:pt x="57" y="31"/>
                </a:cubicBezTo>
                <a:cubicBezTo>
                  <a:pt x="57" y="31"/>
                  <a:pt x="56" y="32"/>
                  <a:pt x="57" y="32"/>
                </a:cubicBezTo>
                <a:cubicBezTo>
                  <a:pt x="57" y="31"/>
                  <a:pt x="58" y="31"/>
                  <a:pt x="59" y="31"/>
                </a:cubicBezTo>
                <a:cubicBezTo>
                  <a:pt x="59" y="31"/>
                  <a:pt x="59" y="31"/>
                  <a:pt x="59" y="31"/>
                </a:cubicBezTo>
                <a:cubicBezTo>
                  <a:pt x="59" y="32"/>
                  <a:pt x="59" y="32"/>
                  <a:pt x="59" y="32"/>
                </a:cubicBezTo>
                <a:cubicBezTo>
                  <a:pt x="60" y="34"/>
                  <a:pt x="62" y="33"/>
                  <a:pt x="64" y="35"/>
                </a:cubicBezTo>
                <a:cubicBezTo>
                  <a:pt x="64" y="35"/>
                  <a:pt x="65" y="35"/>
                  <a:pt x="65" y="35"/>
                </a:cubicBezTo>
                <a:cubicBezTo>
                  <a:pt x="66" y="38"/>
                  <a:pt x="70" y="38"/>
                  <a:pt x="70" y="42"/>
                </a:cubicBezTo>
                <a:cubicBezTo>
                  <a:pt x="71" y="42"/>
                  <a:pt x="71" y="43"/>
                  <a:pt x="72" y="43"/>
                </a:cubicBezTo>
                <a:cubicBezTo>
                  <a:pt x="72" y="43"/>
                  <a:pt x="73" y="42"/>
                  <a:pt x="72" y="42"/>
                </a:cubicBezTo>
                <a:cubicBezTo>
                  <a:pt x="72" y="42"/>
                  <a:pt x="72" y="42"/>
                  <a:pt x="72" y="42"/>
                </a:cubicBezTo>
                <a:cubicBezTo>
                  <a:pt x="73" y="41"/>
                  <a:pt x="73" y="41"/>
                  <a:pt x="73" y="41"/>
                </a:cubicBezTo>
                <a:cubicBezTo>
                  <a:pt x="73" y="41"/>
                  <a:pt x="73" y="41"/>
                  <a:pt x="73" y="41"/>
                </a:cubicBezTo>
                <a:cubicBezTo>
                  <a:pt x="74" y="41"/>
                  <a:pt x="74" y="41"/>
                  <a:pt x="74" y="41"/>
                </a:cubicBezTo>
                <a:cubicBezTo>
                  <a:pt x="74" y="41"/>
                  <a:pt x="75" y="41"/>
                  <a:pt x="75" y="40"/>
                </a:cubicBezTo>
                <a:cubicBezTo>
                  <a:pt x="75" y="41"/>
                  <a:pt x="75" y="41"/>
                  <a:pt x="75" y="41"/>
                </a:cubicBezTo>
                <a:cubicBezTo>
                  <a:pt x="75" y="41"/>
                  <a:pt x="74" y="41"/>
                  <a:pt x="74" y="42"/>
                </a:cubicBezTo>
                <a:cubicBezTo>
                  <a:pt x="75" y="42"/>
                  <a:pt x="76" y="41"/>
                  <a:pt x="76" y="42"/>
                </a:cubicBezTo>
                <a:cubicBezTo>
                  <a:pt x="77" y="40"/>
                  <a:pt x="79" y="41"/>
                  <a:pt x="80" y="40"/>
                </a:cubicBezTo>
                <a:cubicBezTo>
                  <a:pt x="81" y="40"/>
                  <a:pt x="81" y="41"/>
                  <a:pt x="82" y="40"/>
                </a:cubicBezTo>
                <a:cubicBezTo>
                  <a:pt x="82" y="41"/>
                  <a:pt x="81" y="41"/>
                  <a:pt x="81" y="41"/>
                </a:cubicBezTo>
                <a:cubicBezTo>
                  <a:pt x="81" y="41"/>
                  <a:pt x="80" y="41"/>
                  <a:pt x="80" y="41"/>
                </a:cubicBezTo>
                <a:cubicBezTo>
                  <a:pt x="81" y="42"/>
                  <a:pt x="81" y="41"/>
                  <a:pt x="82" y="41"/>
                </a:cubicBezTo>
                <a:cubicBezTo>
                  <a:pt x="82" y="42"/>
                  <a:pt x="82" y="42"/>
                  <a:pt x="82" y="42"/>
                </a:cubicBezTo>
                <a:cubicBezTo>
                  <a:pt x="83" y="42"/>
                  <a:pt x="83" y="41"/>
                  <a:pt x="84" y="41"/>
                </a:cubicBezTo>
                <a:cubicBezTo>
                  <a:pt x="85" y="39"/>
                  <a:pt x="85" y="39"/>
                  <a:pt x="85" y="39"/>
                </a:cubicBezTo>
                <a:cubicBezTo>
                  <a:pt x="85" y="41"/>
                  <a:pt x="83" y="43"/>
                  <a:pt x="85" y="45"/>
                </a:cubicBezTo>
                <a:cubicBezTo>
                  <a:pt x="86" y="45"/>
                  <a:pt x="86" y="45"/>
                  <a:pt x="86" y="44"/>
                </a:cubicBezTo>
                <a:cubicBezTo>
                  <a:pt x="85" y="44"/>
                  <a:pt x="85" y="44"/>
                  <a:pt x="85" y="44"/>
                </a:cubicBezTo>
                <a:cubicBezTo>
                  <a:pt x="86" y="43"/>
                  <a:pt x="87" y="43"/>
                  <a:pt x="88" y="42"/>
                </a:cubicBezTo>
                <a:cubicBezTo>
                  <a:pt x="88" y="43"/>
                  <a:pt x="87" y="43"/>
                  <a:pt x="87" y="44"/>
                </a:cubicBezTo>
                <a:cubicBezTo>
                  <a:pt x="87" y="45"/>
                  <a:pt x="87" y="45"/>
                  <a:pt x="87" y="45"/>
                </a:cubicBezTo>
                <a:cubicBezTo>
                  <a:pt x="87" y="45"/>
                  <a:pt x="88" y="45"/>
                  <a:pt x="88" y="45"/>
                </a:cubicBezTo>
                <a:cubicBezTo>
                  <a:pt x="89" y="44"/>
                  <a:pt x="90" y="44"/>
                  <a:pt x="91" y="45"/>
                </a:cubicBezTo>
                <a:cubicBezTo>
                  <a:pt x="91" y="47"/>
                  <a:pt x="93" y="48"/>
                  <a:pt x="95" y="49"/>
                </a:cubicBezTo>
                <a:cubicBezTo>
                  <a:pt x="96" y="48"/>
                  <a:pt x="97" y="50"/>
                  <a:pt x="97" y="50"/>
                </a:cubicBezTo>
                <a:cubicBezTo>
                  <a:pt x="97" y="52"/>
                  <a:pt x="97" y="52"/>
                  <a:pt x="97" y="52"/>
                </a:cubicBezTo>
                <a:cubicBezTo>
                  <a:pt x="97" y="51"/>
                  <a:pt x="96" y="51"/>
                  <a:pt x="95" y="52"/>
                </a:cubicBezTo>
                <a:cubicBezTo>
                  <a:pt x="95" y="52"/>
                  <a:pt x="95" y="52"/>
                  <a:pt x="94" y="53"/>
                </a:cubicBezTo>
                <a:cubicBezTo>
                  <a:pt x="96" y="54"/>
                  <a:pt x="98" y="55"/>
                  <a:pt x="101" y="54"/>
                </a:cubicBezTo>
                <a:cubicBezTo>
                  <a:pt x="101" y="54"/>
                  <a:pt x="101" y="54"/>
                  <a:pt x="101" y="54"/>
                </a:cubicBezTo>
                <a:cubicBezTo>
                  <a:pt x="101" y="55"/>
                  <a:pt x="102" y="55"/>
                  <a:pt x="102" y="56"/>
                </a:cubicBezTo>
                <a:cubicBezTo>
                  <a:pt x="102" y="59"/>
                  <a:pt x="102" y="59"/>
                  <a:pt x="102" y="59"/>
                </a:cubicBezTo>
                <a:cubicBezTo>
                  <a:pt x="103" y="59"/>
                  <a:pt x="103" y="58"/>
                  <a:pt x="103" y="59"/>
                </a:cubicBezTo>
                <a:cubicBezTo>
                  <a:pt x="104" y="57"/>
                  <a:pt x="103" y="55"/>
                  <a:pt x="105" y="54"/>
                </a:cubicBezTo>
                <a:cubicBezTo>
                  <a:pt x="106" y="55"/>
                  <a:pt x="107" y="53"/>
                  <a:pt x="108" y="53"/>
                </a:cubicBezTo>
                <a:cubicBezTo>
                  <a:pt x="108" y="51"/>
                  <a:pt x="106" y="54"/>
                  <a:pt x="105" y="53"/>
                </a:cubicBezTo>
                <a:cubicBezTo>
                  <a:pt x="105" y="54"/>
                  <a:pt x="105" y="54"/>
                  <a:pt x="105" y="54"/>
                </a:cubicBezTo>
                <a:cubicBezTo>
                  <a:pt x="105" y="54"/>
                  <a:pt x="104" y="53"/>
                  <a:pt x="104" y="53"/>
                </a:cubicBezTo>
                <a:cubicBezTo>
                  <a:pt x="106" y="53"/>
                  <a:pt x="108" y="51"/>
                  <a:pt x="108" y="53"/>
                </a:cubicBezTo>
                <a:cubicBezTo>
                  <a:pt x="108" y="53"/>
                  <a:pt x="108" y="54"/>
                  <a:pt x="108" y="54"/>
                </a:cubicBezTo>
                <a:cubicBezTo>
                  <a:pt x="109" y="55"/>
                  <a:pt x="109" y="55"/>
                  <a:pt x="109" y="55"/>
                </a:cubicBezTo>
                <a:cubicBezTo>
                  <a:pt x="108" y="55"/>
                  <a:pt x="108" y="55"/>
                  <a:pt x="108" y="55"/>
                </a:cubicBezTo>
                <a:cubicBezTo>
                  <a:pt x="110" y="55"/>
                  <a:pt x="111" y="59"/>
                  <a:pt x="113" y="57"/>
                </a:cubicBezTo>
                <a:cubicBezTo>
                  <a:pt x="114" y="57"/>
                  <a:pt x="115" y="59"/>
                  <a:pt x="116" y="58"/>
                </a:cubicBezTo>
                <a:cubicBezTo>
                  <a:pt x="116" y="57"/>
                  <a:pt x="116" y="57"/>
                  <a:pt x="116" y="57"/>
                </a:cubicBezTo>
                <a:cubicBezTo>
                  <a:pt x="116" y="57"/>
                  <a:pt x="117" y="56"/>
                  <a:pt x="117" y="56"/>
                </a:cubicBezTo>
                <a:cubicBezTo>
                  <a:pt x="117" y="56"/>
                  <a:pt x="117" y="56"/>
                  <a:pt x="117" y="56"/>
                </a:cubicBezTo>
                <a:cubicBezTo>
                  <a:pt x="118" y="56"/>
                  <a:pt x="118" y="56"/>
                  <a:pt x="118" y="56"/>
                </a:cubicBezTo>
                <a:cubicBezTo>
                  <a:pt x="118" y="56"/>
                  <a:pt x="118" y="58"/>
                  <a:pt x="119" y="57"/>
                </a:cubicBezTo>
                <a:cubicBezTo>
                  <a:pt x="119" y="58"/>
                  <a:pt x="118" y="58"/>
                  <a:pt x="118" y="59"/>
                </a:cubicBezTo>
                <a:cubicBezTo>
                  <a:pt x="118" y="60"/>
                  <a:pt x="119" y="60"/>
                  <a:pt x="118" y="61"/>
                </a:cubicBezTo>
                <a:cubicBezTo>
                  <a:pt x="118" y="61"/>
                  <a:pt x="118" y="61"/>
                  <a:pt x="119" y="61"/>
                </a:cubicBezTo>
                <a:cubicBezTo>
                  <a:pt x="120" y="60"/>
                  <a:pt x="119" y="57"/>
                  <a:pt x="121" y="58"/>
                </a:cubicBezTo>
                <a:cubicBezTo>
                  <a:pt x="122" y="57"/>
                  <a:pt x="124" y="57"/>
                  <a:pt x="123" y="55"/>
                </a:cubicBezTo>
                <a:cubicBezTo>
                  <a:pt x="122" y="55"/>
                  <a:pt x="122" y="55"/>
                  <a:pt x="122" y="55"/>
                </a:cubicBezTo>
                <a:cubicBezTo>
                  <a:pt x="122" y="55"/>
                  <a:pt x="122" y="55"/>
                  <a:pt x="122" y="55"/>
                </a:cubicBezTo>
                <a:cubicBezTo>
                  <a:pt x="123" y="54"/>
                  <a:pt x="123" y="54"/>
                  <a:pt x="123" y="54"/>
                </a:cubicBezTo>
                <a:cubicBezTo>
                  <a:pt x="124" y="54"/>
                  <a:pt x="124" y="54"/>
                  <a:pt x="124" y="54"/>
                </a:cubicBezTo>
                <a:cubicBezTo>
                  <a:pt x="124" y="54"/>
                  <a:pt x="124" y="54"/>
                  <a:pt x="124" y="53"/>
                </a:cubicBezTo>
                <a:cubicBezTo>
                  <a:pt x="123" y="53"/>
                  <a:pt x="123" y="52"/>
                  <a:pt x="122" y="52"/>
                </a:cubicBezTo>
                <a:cubicBezTo>
                  <a:pt x="120" y="49"/>
                  <a:pt x="124" y="50"/>
                  <a:pt x="122" y="48"/>
                </a:cubicBezTo>
                <a:cubicBezTo>
                  <a:pt x="123" y="47"/>
                  <a:pt x="123" y="47"/>
                  <a:pt x="124" y="46"/>
                </a:cubicBezTo>
                <a:cubicBezTo>
                  <a:pt x="125" y="47"/>
                  <a:pt x="125" y="47"/>
                  <a:pt x="125" y="47"/>
                </a:cubicBezTo>
                <a:cubicBezTo>
                  <a:pt x="125" y="46"/>
                  <a:pt x="125" y="46"/>
                  <a:pt x="125" y="45"/>
                </a:cubicBezTo>
                <a:cubicBezTo>
                  <a:pt x="126" y="45"/>
                  <a:pt x="126" y="44"/>
                  <a:pt x="127" y="45"/>
                </a:cubicBezTo>
                <a:cubicBezTo>
                  <a:pt x="128" y="47"/>
                  <a:pt x="126" y="48"/>
                  <a:pt x="127" y="50"/>
                </a:cubicBezTo>
                <a:cubicBezTo>
                  <a:pt x="127" y="50"/>
                  <a:pt x="127" y="50"/>
                  <a:pt x="127" y="51"/>
                </a:cubicBezTo>
                <a:cubicBezTo>
                  <a:pt x="128" y="51"/>
                  <a:pt x="128" y="51"/>
                  <a:pt x="128" y="51"/>
                </a:cubicBezTo>
                <a:cubicBezTo>
                  <a:pt x="127" y="52"/>
                  <a:pt x="125" y="51"/>
                  <a:pt x="126" y="52"/>
                </a:cubicBezTo>
                <a:cubicBezTo>
                  <a:pt x="126" y="52"/>
                  <a:pt x="126" y="53"/>
                  <a:pt x="125" y="53"/>
                </a:cubicBezTo>
                <a:cubicBezTo>
                  <a:pt x="125" y="53"/>
                  <a:pt x="126" y="54"/>
                  <a:pt x="126" y="54"/>
                </a:cubicBezTo>
                <a:cubicBezTo>
                  <a:pt x="126" y="54"/>
                  <a:pt x="127" y="54"/>
                  <a:pt x="127" y="54"/>
                </a:cubicBezTo>
                <a:cubicBezTo>
                  <a:pt x="127" y="54"/>
                  <a:pt x="127" y="54"/>
                  <a:pt x="127" y="54"/>
                </a:cubicBezTo>
                <a:cubicBezTo>
                  <a:pt x="127" y="54"/>
                  <a:pt x="127" y="55"/>
                  <a:pt x="126" y="55"/>
                </a:cubicBezTo>
                <a:cubicBezTo>
                  <a:pt x="127" y="56"/>
                  <a:pt x="127" y="57"/>
                  <a:pt x="126" y="58"/>
                </a:cubicBezTo>
                <a:cubicBezTo>
                  <a:pt x="126" y="58"/>
                  <a:pt x="127" y="58"/>
                  <a:pt x="127" y="57"/>
                </a:cubicBezTo>
                <a:cubicBezTo>
                  <a:pt x="128" y="57"/>
                  <a:pt x="128" y="56"/>
                  <a:pt x="129" y="55"/>
                </a:cubicBezTo>
                <a:cubicBezTo>
                  <a:pt x="129" y="56"/>
                  <a:pt x="130" y="57"/>
                  <a:pt x="129" y="58"/>
                </a:cubicBezTo>
                <a:cubicBezTo>
                  <a:pt x="129" y="58"/>
                  <a:pt x="129" y="59"/>
                  <a:pt x="128" y="59"/>
                </a:cubicBezTo>
                <a:cubicBezTo>
                  <a:pt x="128" y="60"/>
                  <a:pt x="129" y="61"/>
                  <a:pt x="129" y="62"/>
                </a:cubicBezTo>
                <a:cubicBezTo>
                  <a:pt x="130" y="61"/>
                  <a:pt x="132" y="59"/>
                  <a:pt x="133" y="58"/>
                </a:cubicBezTo>
                <a:cubicBezTo>
                  <a:pt x="133" y="58"/>
                  <a:pt x="133" y="58"/>
                  <a:pt x="133" y="58"/>
                </a:cubicBezTo>
                <a:cubicBezTo>
                  <a:pt x="134" y="57"/>
                  <a:pt x="134" y="57"/>
                  <a:pt x="134" y="57"/>
                </a:cubicBezTo>
                <a:cubicBezTo>
                  <a:pt x="134" y="56"/>
                  <a:pt x="134" y="55"/>
                  <a:pt x="135" y="54"/>
                </a:cubicBezTo>
                <a:cubicBezTo>
                  <a:pt x="135" y="54"/>
                  <a:pt x="135" y="54"/>
                  <a:pt x="136" y="55"/>
                </a:cubicBezTo>
                <a:cubicBezTo>
                  <a:pt x="136" y="55"/>
                  <a:pt x="137" y="55"/>
                  <a:pt x="137" y="55"/>
                </a:cubicBezTo>
                <a:cubicBezTo>
                  <a:pt x="137" y="56"/>
                  <a:pt x="138" y="57"/>
                  <a:pt x="139" y="57"/>
                </a:cubicBezTo>
                <a:cubicBezTo>
                  <a:pt x="139" y="58"/>
                  <a:pt x="137" y="58"/>
                  <a:pt x="138" y="59"/>
                </a:cubicBezTo>
                <a:cubicBezTo>
                  <a:pt x="138" y="59"/>
                  <a:pt x="137" y="59"/>
                  <a:pt x="136" y="59"/>
                </a:cubicBezTo>
                <a:cubicBezTo>
                  <a:pt x="136" y="60"/>
                  <a:pt x="137" y="62"/>
                  <a:pt x="136" y="63"/>
                </a:cubicBezTo>
                <a:cubicBezTo>
                  <a:pt x="135" y="63"/>
                  <a:pt x="134" y="65"/>
                  <a:pt x="133" y="65"/>
                </a:cubicBezTo>
                <a:cubicBezTo>
                  <a:pt x="132" y="65"/>
                  <a:pt x="133" y="63"/>
                  <a:pt x="132" y="63"/>
                </a:cubicBezTo>
                <a:cubicBezTo>
                  <a:pt x="131" y="63"/>
                  <a:pt x="131" y="63"/>
                  <a:pt x="131" y="63"/>
                </a:cubicBezTo>
                <a:cubicBezTo>
                  <a:pt x="132" y="64"/>
                  <a:pt x="132" y="65"/>
                  <a:pt x="132" y="65"/>
                </a:cubicBezTo>
                <a:cubicBezTo>
                  <a:pt x="132" y="65"/>
                  <a:pt x="132" y="65"/>
                  <a:pt x="131" y="65"/>
                </a:cubicBezTo>
                <a:cubicBezTo>
                  <a:pt x="131" y="65"/>
                  <a:pt x="131" y="65"/>
                  <a:pt x="131" y="65"/>
                </a:cubicBezTo>
                <a:cubicBezTo>
                  <a:pt x="131" y="64"/>
                  <a:pt x="130" y="64"/>
                  <a:pt x="129" y="64"/>
                </a:cubicBezTo>
                <a:cubicBezTo>
                  <a:pt x="129" y="64"/>
                  <a:pt x="129" y="65"/>
                  <a:pt x="129" y="65"/>
                </a:cubicBezTo>
                <a:cubicBezTo>
                  <a:pt x="129" y="65"/>
                  <a:pt x="129" y="65"/>
                  <a:pt x="129" y="65"/>
                </a:cubicBezTo>
                <a:cubicBezTo>
                  <a:pt x="129" y="66"/>
                  <a:pt x="128" y="67"/>
                  <a:pt x="127" y="68"/>
                </a:cubicBezTo>
                <a:cubicBezTo>
                  <a:pt x="125" y="68"/>
                  <a:pt x="125" y="65"/>
                  <a:pt x="124" y="66"/>
                </a:cubicBezTo>
                <a:cubicBezTo>
                  <a:pt x="124" y="67"/>
                  <a:pt x="124" y="67"/>
                  <a:pt x="125" y="68"/>
                </a:cubicBezTo>
                <a:cubicBezTo>
                  <a:pt x="126" y="68"/>
                  <a:pt x="126" y="68"/>
                  <a:pt x="127" y="68"/>
                </a:cubicBezTo>
                <a:cubicBezTo>
                  <a:pt x="125" y="69"/>
                  <a:pt x="124" y="73"/>
                  <a:pt x="122" y="71"/>
                </a:cubicBezTo>
                <a:cubicBezTo>
                  <a:pt x="121" y="71"/>
                  <a:pt x="121" y="72"/>
                  <a:pt x="120" y="72"/>
                </a:cubicBezTo>
                <a:cubicBezTo>
                  <a:pt x="120" y="71"/>
                  <a:pt x="119" y="71"/>
                  <a:pt x="119" y="71"/>
                </a:cubicBezTo>
                <a:cubicBezTo>
                  <a:pt x="119" y="71"/>
                  <a:pt x="118" y="71"/>
                  <a:pt x="118" y="72"/>
                </a:cubicBezTo>
                <a:cubicBezTo>
                  <a:pt x="119" y="72"/>
                  <a:pt x="119" y="72"/>
                  <a:pt x="120" y="73"/>
                </a:cubicBezTo>
                <a:cubicBezTo>
                  <a:pt x="120" y="74"/>
                  <a:pt x="119" y="74"/>
                  <a:pt x="119" y="74"/>
                </a:cubicBezTo>
                <a:cubicBezTo>
                  <a:pt x="118" y="74"/>
                  <a:pt x="118" y="73"/>
                  <a:pt x="117" y="73"/>
                </a:cubicBezTo>
                <a:cubicBezTo>
                  <a:pt x="117" y="74"/>
                  <a:pt x="118" y="75"/>
                  <a:pt x="117" y="75"/>
                </a:cubicBezTo>
                <a:cubicBezTo>
                  <a:pt x="114" y="76"/>
                  <a:pt x="114" y="79"/>
                  <a:pt x="112" y="80"/>
                </a:cubicBezTo>
                <a:cubicBezTo>
                  <a:pt x="111" y="82"/>
                  <a:pt x="110" y="84"/>
                  <a:pt x="111" y="86"/>
                </a:cubicBezTo>
                <a:cubicBezTo>
                  <a:pt x="111" y="85"/>
                  <a:pt x="111" y="85"/>
                  <a:pt x="111" y="85"/>
                </a:cubicBezTo>
                <a:cubicBezTo>
                  <a:pt x="112" y="85"/>
                  <a:pt x="112" y="85"/>
                  <a:pt x="112" y="85"/>
                </a:cubicBezTo>
                <a:cubicBezTo>
                  <a:pt x="112" y="85"/>
                  <a:pt x="112" y="86"/>
                  <a:pt x="112" y="86"/>
                </a:cubicBezTo>
                <a:cubicBezTo>
                  <a:pt x="113" y="86"/>
                  <a:pt x="112" y="87"/>
                  <a:pt x="112" y="87"/>
                </a:cubicBezTo>
                <a:cubicBezTo>
                  <a:pt x="112" y="87"/>
                  <a:pt x="112" y="87"/>
                  <a:pt x="112" y="87"/>
                </a:cubicBezTo>
                <a:cubicBezTo>
                  <a:pt x="113" y="88"/>
                  <a:pt x="112" y="88"/>
                  <a:pt x="112" y="89"/>
                </a:cubicBezTo>
                <a:cubicBezTo>
                  <a:pt x="111" y="90"/>
                  <a:pt x="111" y="90"/>
                  <a:pt x="111" y="90"/>
                </a:cubicBezTo>
                <a:cubicBezTo>
                  <a:pt x="112" y="90"/>
                  <a:pt x="113" y="89"/>
                  <a:pt x="114" y="89"/>
                </a:cubicBezTo>
                <a:cubicBezTo>
                  <a:pt x="117" y="89"/>
                  <a:pt x="117" y="93"/>
                  <a:pt x="120" y="94"/>
                </a:cubicBezTo>
                <a:cubicBezTo>
                  <a:pt x="121" y="96"/>
                  <a:pt x="123" y="95"/>
                  <a:pt x="125" y="95"/>
                </a:cubicBezTo>
                <a:cubicBezTo>
                  <a:pt x="125" y="97"/>
                  <a:pt x="123" y="97"/>
                  <a:pt x="124" y="99"/>
                </a:cubicBezTo>
                <a:cubicBezTo>
                  <a:pt x="123" y="100"/>
                  <a:pt x="123" y="101"/>
                  <a:pt x="124" y="103"/>
                </a:cubicBezTo>
                <a:cubicBezTo>
                  <a:pt x="126" y="103"/>
                  <a:pt x="124" y="105"/>
                  <a:pt x="126" y="105"/>
                </a:cubicBezTo>
                <a:cubicBezTo>
                  <a:pt x="126" y="105"/>
                  <a:pt x="127" y="104"/>
                  <a:pt x="127" y="105"/>
                </a:cubicBezTo>
                <a:cubicBezTo>
                  <a:pt x="127" y="104"/>
                  <a:pt x="129" y="103"/>
                  <a:pt x="128" y="102"/>
                </a:cubicBezTo>
                <a:cubicBezTo>
                  <a:pt x="128" y="102"/>
                  <a:pt x="128" y="101"/>
                  <a:pt x="128" y="101"/>
                </a:cubicBezTo>
                <a:cubicBezTo>
                  <a:pt x="128" y="100"/>
                  <a:pt x="129" y="98"/>
                  <a:pt x="128" y="97"/>
                </a:cubicBezTo>
                <a:cubicBezTo>
                  <a:pt x="130" y="96"/>
                  <a:pt x="132" y="96"/>
                  <a:pt x="133" y="94"/>
                </a:cubicBezTo>
                <a:cubicBezTo>
                  <a:pt x="133" y="94"/>
                  <a:pt x="133" y="94"/>
                  <a:pt x="133" y="94"/>
                </a:cubicBezTo>
                <a:cubicBezTo>
                  <a:pt x="134" y="94"/>
                  <a:pt x="134" y="94"/>
                  <a:pt x="134" y="94"/>
                </a:cubicBezTo>
                <a:cubicBezTo>
                  <a:pt x="133" y="93"/>
                  <a:pt x="134" y="92"/>
                  <a:pt x="134" y="91"/>
                </a:cubicBezTo>
                <a:cubicBezTo>
                  <a:pt x="135" y="89"/>
                  <a:pt x="131" y="88"/>
                  <a:pt x="133" y="86"/>
                </a:cubicBezTo>
                <a:cubicBezTo>
                  <a:pt x="133" y="86"/>
                  <a:pt x="134" y="86"/>
                  <a:pt x="134" y="85"/>
                </a:cubicBezTo>
                <a:cubicBezTo>
                  <a:pt x="135" y="85"/>
                  <a:pt x="135" y="84"/>
                  <a:pt x="135" y="84"/>
                </a:cubicBezTo>
                <a:cubicBezTo>
                  <a:pt x="135" y="83"/>
                  <a:pt x="136" y="82"/>
                  <a:pt x="135" y="82"/>
                </a:cubicBezTo>
                <a:cubicBezTo>
                  <a:pt x="137" y="81"/>
                  <a:pt x="134" y="78"/>
                  <a:pt x="137" y="77"/>
                </a:cubicBezTo>
                <a:cubicBezTo>
                  <a:pt x="138" y="77"/>
                  <a:pt x="139" y="79"/>
                  <a:pt x="140" y="78"/>
                </a:cubicBezTo>
                <a:cubicBezTo>
                  <a:pt x="141" y="79"/>
                  <a:pt x="142" y="77"/>
                  <a:pt x="143" y="79"/>
                </a:cubicBezTo>
                <a:cubicBezTo>
                  <a:pt x="142" y="80"/>
                  <a:pt x="143" y="80"/>
                  <a:pt x="143" y="81"/>
                </a:cubicBezTo>
                <a:cubicBezTo>
                  <a:pt x="143" y="81"/>
                  <a:pt x="143" y="81"/>
                  <a:pt x="143" y="81"/>
                </a:cubicBezTo>
                <a:cubicBezTo>
                  <a:pt x="143" y="82"/>
                  <a:pt x="145" y="81"/>
                  <a:pt x="145" y="83"/>
                </a:cubicBezTo>
                <a:cubicBezTo>
                  <a:pt x="146" y="83"/>
                  <a:pt x="146" y="83"/>
                  <a:pt x="146" y="83"/>
                </a:cubicBezTo>
                <a:cubicBezTo>
                  <a:pt x="145" y="83"/>
                  <a:pt x="146" y="84"/>
                  <a:pt x="145" y="85"/>
                </a:cubicBezTo>
                <a:cubicBezTo>
                  <a:pt x="145" y="85"/>
                  <a:pt x="145" y="86"/>
                  <a:pt x="145" y="87"/>
                </a:cubicBezTo>
                <a:cubicBezTo>
                  <a:pt x="145" y="87"/>
                  <a:pt x="145" y="88"/>
                  <a:pt x="145" y="88"/>
                </a:cubicBezTo>
                <a:cubicBezTo>
                  <a:pt x="146" y="88"/>
                  <a:pt x="146" y="88"/>
                  <a:pt x="146" y="88"/>
                </a:cubicBezTo>
                <a:cubicBezTo>
                  <a:pt x="145" y="89"/>
                  <a:pt x="147" y="89"/>
                  <a:pt x="147" y="90"/>
                </a:cubicBezTo>
                <a:cubicBezTo>
                  <a:pt x="147" y="89"/>
                  <a:pt x="149" y="90"/>
                  <a:pt x="149" y="89"/>
                </a:cubicBezTo>
                <a:cubicBezTo>
                  <a:pt x="149" y="89"/>
                  <a:pt x="149" y="89"/>
                  <a:pt x="149" y="89"/>
                </a:cubicBezTo>
                <a:cubicBezTo>
                  <a:pt x="150" y="88"/>
                  <a:pt x="151" y="86"/>
                  <a:pt x="152" y="85"/>
                </a:cubicBezTo>
                <a:cubicBezTo>
                  <a:pt x="152" y="85"/>
                  <a:pt x="152" y="87"/>
                  <a:pt x="152" y="87"/>
                </a:cubicBezTo>
                <a:cubicBezTo>
                  <a:pt x="153" y="88"/>
                  <a:pt x="153" y="88"/>
                  <a:pt x="153" y="89"/>
                </a:cubicBezTo>
                <a:cubicBezTo>
                  <a:pt x="153" y="89"/>
                  <a:pt x="153" y="89"/>
                  <a:pt x="153" y="89"/>
                </a:cubicBezTo>
                <a:cubicBezTo>
                  <a:pt x="153" y="89"/>
                  <a:pt x="152" y="89"/>
                  <a:pt x="152" y="90"/>
                </a:cubicBezTo>
                <a:cubicBezTo>
                  <a:pt x="152" y="90"/>
                  <a:pt x="152" y="90"/>
                  <a:pt x="152" y="90"/>
                </a:cubicBezTo>
                <a:cubicBezTo>
                  <a:pt x="153" y="90"/>
                  <a:pt x="153" y="90"/>
                  <a:pt x="153" y="90"/>
                </a:cubicBezTo>
                <a:cubicBezTo>
                  <a:pt x="153" y="90"/>
                  <a:pt x="153" y="90"/>
                  <a:pt x="153" y="90"/>
                </a:cubicBezTo>
                <a:cubicBezTo>
                  <a:pt x="153" y="90"/>
                  <a:pt x="153" y="90"/>
                  <a:pt x="153" y="90"/>
                </a:cubicBezTo>
                <a:cubicBezTo>
                  <a:pt x="153" y="91"/>
                  <a:pt x="153" y="91"/>
                  <a:pt x="153" y="91"/>
                </a:cubicBezTo>
                <a:cubicBezTo>
                  <a:pt x="153" y="91"/>
                  <a:pt x="153" y="91"/>
                  <a:pt x="153" y="91"/>
                </a:cubicBezTo>
                <a:cubicBezTo>
                  <a:pt x="153" y="91"/>
                  <a:pt x="153" y="91"/>
                  <a:pt x="154" y="91"/>
                </a:cubicBezTo>
                <a:cubicBezTo>
                  <a:pt x="154" y="91"/>
                  <a:pt x="154" y="91"/>
                  <a:pt x="154" y="91"/>
                </a:cubicBezTo>
                <a:cubicBezTo>
                  <a:pt x="154" y="92"/>
                  <a:pt x="154" y="92"/>
                  <a:pt x="154" y="92"/>
                </a:cubicBezTo>
                <a:cubicBezTo>
                  <a:pt x="154" y="92"/>
                  <a:pt x="153" y="92"/>
                  <a:pt x="153" y="92"/>
                </a:cubicBezTo>
                <a:cubicBezTo>
                  <a:pt x="154" y="92"/>
                  <a:pt x="154" y="93"/>
                  <a:pt x="154" y="94"/>
                </a:cubicBezTo>
                <a:cubicBezTo>
                  <a:pt x="154" y="94"/>
                  <a:pt x="152" y="94"/>
                  <a:pt x="153" y="95"/>
                </a:cubicBezTo>
                <a:cubicBezTo>
                  <a:pt x="155" y="97"/>
                  <a:pt x="155" y="97"/>
                  <a:pt x="155" y="97"/>
                </a:cubicBezTo>
                <a:cubicBezTo>
                  <a:pt x="155" y="97"/>
                  <a:pt x="155" y="97"/>
                  <a:pt x="155" y="98"/>
                </a:cubicBezTo>
                <a:cubicBezTo>
                  <a:pt x="155" y="98"/>
                  <a:pt x="156" y="98"/>
                  <a:pt x="157" y="98"/>
                </a:cubicBezTo>
                <a:cubicBezTo>
                  <a:pt x="157" y="98"/>
                  <a:pt x="157" y="99"/>
                  <a:pt x="157" y="99"/>
                </a:cubicBezTo>
                <a:cubicBezTo>
                  <a:pt x="157" y="99"/>
                  <a:pt x="158" y="99"/>
                  <a:pt x="158" y="99"/>
                </a:cubicBezTo>
                <a:cubicBezTo>
                  <a:pt x="158" y="99"/>
                  <a:pt x="158" y="99"/>
                  <a:pt x="159" y="100"/>
                </a:cubicBezTo>
                <a:cubicBezTo>
                  <a:pt x="157" y="100"/>
                  <a:pt x="154" y="100"/>
                  <a:pt x="154" y="102"/>
                </a:cubicBezTo>
                <a:cubicBezTo>
                  <a:pt x="156" y="102"/>
                  <a:pt x="157" y="100"/>
                  <a:pt x="159" y="101"/>
                </a:cubicBezTo>
                <a:cubicBezTo>
                  <a:pt x="159" y="101"/>
                  <a:pt x="158" y="101"/>
                  <a:pt x="158" y="102"/>
                </a:cubicBezTo>
                <a:cubicBezTo>
                  <a:pt x="159" y="102"/>
                  <a:pt x="159" y="102"/>
                  <a:pt x="159" y="102"/>
                </a:cubicBezTo>
                <a:cubicBezTo>
                  <a:pt x="159" y="101"/>
                  <a:pt x="159" y="101"/>
                  <a:pt x="159" y="101"/>
                </a:cubicBezTo>
                <a:cubicBezTo>
                  <a:pt x="161" y="102"/>
                  <a:pt x="159" y="104"/>
                  <a:pt x="160" y="105"/>
                </a:cubicBezTo>
                <a:cubicBezTo>
                  <a:pt x="159" y="107"/>
                  <a:pt x="155" y="105"/>
                  <a:pt x="154" y="108"/>
                </a:cubicBezTo>
                <a:cubicBezTo>
                  <a:pt x="151" y="108"/>
                  <a:pt x="148" y="108"/>
                  <a:pt x="145" y="108"/>
                </a:cubicBezTo>
                <a:cubicBezTo>
                  <a:pt x="144" y="108"/>
                  <a:pt x="143" y="110"/>
                  <a:pt x="142" y="110"/>
                </a:cubicBezTo>
                <a:cubicBezTo>
                  <a:pt x="140" y="111"/>
                  <a:pt x="138" y="113"/>
                  <a:pt x="137" y="115"/>
                </a:cubicBezTo>
                <a:cubicBezTo>
                  <a:pt x="137" y="115"/>
                  <a:pt x="137" y="115"/>
                  <a:pt x="137" y="115"/>
                </a:cubicBezTo>
                <a:cubicBezTo>
                  <a:pt x="139" y="112"/>
                  <a:pt x="142" y="111"/>
                  <a:pt x="146" y="111"/>
                </a:cubicBezTo>
                <a:cubicBezTo>
                  <a:pt x="146" y="111"/>
                  <a:pt x="147" y="112"/>
                  <a:pt x="146" y="112"/>
                </a:cubicBezTo>
                <a:cubicBezTo>
                  <a:pt x="145" y="113"/>
                  <a:pt x="145" y="112"/>
                  <a:pt x="144" y="113"/>
                </a:cubicBezTo>
                <a:cubicBezTo>
                  <a:pt x="144" y="113"/>
                  <a:pt x="145" y="114"/>
                  <a:pt x="145" y="113"/>
                </a:cubicBezTo>
                <a:cubicBezTo>
                  <a:pt x="145" y="114"/>
                  <a:pt x="145" y="115"/>
                  <a:pt x="145" y="116"/>
                </a:cubicBezTo>
                <a:cubicBezTo>
                  <a:pt x="146" y="117"/>
                  <a:pt x="147" y="118"/>
                  <a:pt x="149" y="118"/>
                </a:cubicBezTo>
                <a:cubicBezTo>
                  <a:pt x="149" y="117"/>
                  <a:pt x="149" y="118"/>
                  <a:pt x="150" y="118"/>
                </a:cubicBezTo>
                <a:cubicBezTo>
                  <a:pt x="149" y="119"/>
                  <a:pt x="147" y="119"/>
                  <a:pt x="146" y="120"/>
                </a:cubicBezTo>
                <a:cubicBezTo>
                  <a:pt x="146" y="120"/>
                  <a:pt x="146" y="120"/>
                  <a:pt x="146" y="120"/>
                </a:cubicBezTo>
                <a:cubicBezTo>
                  <a:pt x="145" y="120"/>
                  <a:pt x="145" y="121"/>
                  <a:pt x="143" y="122"/>
                </a:cubicBezTo>
                <a:cubicBezTo>
                  <a:pt x="143" y="122"/>
                  <a:pt x="142" y="121"/>
                  <a:pt x="143" y="120"/>
                </a:cubicBezTo>
                <a:cubicBezTo>
                  <a:pt x="143" y="119"/>
                  <a:pt x="145" y="119"/>
                  <a:pt x="145" y="118"/>
                </a:cubicBezTo>
                <a:cubicBezTo>
                  <a:pt x="144" y="118"/>
                  <a:pt x="142" y="118"/>
                  <a:pt x="141" y="119"/>
                </a:cubicBezTo>
                <a:cubicBezTo>
                  <a:pt x="142" y="119"/>
                  <a:pt x="142" y="119"/>
                  <a:pt x="142" y="119"/>
                </a:cubicBezTo>
                <a:cubicBezTo>
                  <a:pt x="139" y="120"/>
                  <a:pt x="139" y="120"/>
                  <a:pt x="136" y="121"/>
                </a:cubicBezTo>
                <a:cubicBezTo>
                  <a:pt x="135" y="124"/>
                  <a:pt x="135" y="124"/>
                  <a:pt x="135" y="124"/>
                </a:cubicBezTo>
                <a:cubicBezTo>
                  <a:pt x="135" y="124"/>
                  <a:pt x="135" y="125"/>
                  <a:pt x="136" y="125"/>
                </a:cubicBezTo>
                <a:cubicBezTo>
                  <a:pt x="136" y="125"/>
                  <a:pt x="136" y="125"/>
                  <a:pt x="136" y="125"/>
                </a:cubicBezTo>
                <a:cubicBezTo>
                  <a:pt x="136" y="125"/>
                  <a:pt x="136" y="125"/>
                  <a:pt x="136" y="125"/>
                </a:cubicBezTo>
                <a:cubicBezTo>
                  <a:pt x="135" y="125"/>
                  <a:pt x="135" y="126"/>
                  <a:pt x="134" y="125"/>
                </a:cubicBezTo>
                <a:cubicBezTo>
                  <a:pt x="134" y="126"/>
                  <a:pt x="134" y="126"/>
                  <a:pt x="133" y="126"/>
                </a:cubicBezTo>
                <a:cubicBezTo>
                  <a:pt x="132" y="125"/>
                  <a:pt x="132" y="126"/>
                  <a:pt x="131" y="126"/>
                </a:cubicBezTo>
                <a:cubicBezTo>
                  <a:pt x="130" y="127"/>
                  <a:pt x="130" y="127"/>
                  <a:pt x="130" y="127"/>
                </a:cubicBezTo>
                <a:cubicBezTo>
                  <a:pt x="131" y="127"/>
                  <a:pt x="132" y="127"/>
                  <a:pt x="132" y="127"/>
                </a:cubicBezTo>
                <a:cubicBezTo>
                  <a:pt x="132" y="127"/>
                  <a:pt x="130" y="127"/>
                  <a:pt x="129" y="127"/>
                </a:cubicBezTo>
                <a:cubicBezTo>
                  <a:pt x="130" y="128"/>
                  <a:pt x="129" y="129"/>
                  <a:pt x="129" y="129"/>
                </a:cubicBezTo>
                <a:cubicBezTo>
                  <a:pt x="129" y="130"/>
                  <a:pt x="128" y="130"/>
                  <a:pt x="127" y="130"/>
                </a:cubicBezTo>
                <a:cubicBezTo>
                  <a:pt x="128" y="131"/>
                  <a:pt x="127" y="132"/>
                  <a:pt x="126" y="133"/>
                </a:cubicBezTo>
                <a:cubicBezTo>
                  <a:pt x="127" y="132"/>
                  <a:pt x="125" y="132"/>
                  <a:pt x="126" y="131"/>
                </a:cubicBezTo>
                <a:cubicBezTo>
                  <a:pt x="126" y="131"/>
                  <a:pt x="126" y="130"/>
                  <a:pt x="126" y="130"/>
                </a:cubicBezTo>
                <a:cubicBezTo>
                  <a:pt x="125" y="132"/>
                  <a:pt x="126" y="133"/>
                  <a:pt x="125" y="135"/>
                </a:cubicBezTo>
                <a:cubicBezTo>
                  <a:pt x="126" y="135"/>
                  <a:pt x="126" y="135"/>
                  <a:pt x="126" y="135"/>
                </a:cubicBezTo>
                <a:cubicBezTo>
                  <a:pt x="126" y="135"/>
                  <a:pt x="126" y="136"/>
                  <a:pt x="125" y="136"/>
                </a:cubicBezTo>
                <a:cubicBezTo>
                  <a:pt x="125" y="136"/>
                  <a:pt x="124" y="136"/>
                  <a:pt x="124" y="136"/>
                </a:cubicBezTo>
                <a:cubicBezTo>
                  <a:pt x="125" y="137"/>
                  <a:pt x="125" y="136"/>
                  <a:pt x="126" y="137"/>
                </a:cubicBezTo>
                <a:cubicBezTo>
                  <a:pt x="126" y="138"/>
                  <a:pt x="123" y="137"/>
                  <a:pt x="125" y="138"/>
                </a:cubicBezTo>
                <a:cubicBezTo>
                  <a:pt x="123" y="139"/>
                  <a:pt x="121" y="140"/>
                  <a:pt x="120" y="142"/>
                </a:cubicBezTo>
                <a:cubicBezTo>
                  <a:pt x="118" y="142"/>
                  <a:pt x="117" y="143"/>
                  <a:pt x="116" y="145"/>
                </a:cubicBezTo>
                <a:cubicBezTo>
                  <a:pt x="115" y="147"/>
                  <a:pt x="117" y="149"/>
                  <a:pt x="117" y="152"/>
                </a:cubicBezTo>
                <a:cubicBezTo>
                  <a:pt x="118" y="152"/>
                  <a:pt x="117" y="153"/>
                  <a:pt x="117" y="154"/>
                </a:cubicBezTo>
                <a:cubicBezTo>
                  <a:pt x="116" y="155"/>
                  <a:pt x="116" y="155"/>
                  <a:pt x="116" y="155"/>
                </a:cubicBezTo>
                <a:cubicBezTo>
                  <a:pt x="115" y="155"/>
                  <a:pt x="115" y="154"/>
                  <a:pt x="114" y="153"/>
                </a:cubicBezTo>
                <a:cubicBezTo>
                  <a:pt x="115" y="153"/>
                  <a:pt x="115" y="153"/>
                  <a:pt x="115" y="153"/>
                </a:cubicBezTo>
                <a:cubicBezTo>
                  <a:pt x="113" y="153"/>
                  <a:pt x="114" y="151"/>
                  <a:pt x="114" y="150"/>
                </a:cubicBezTo>
                <a:cubicBezTo>
                  <a:pt x="114" y="151"/>
                  <a:pt x="114" y="151"/>
                  <a:pt x="113" y="151"/>
                </a:cubicBezTo>
                <a:cubicBezTo>
                  <a:pt x="115" y="149"/>
                  <a:pt x="113" y="148"/>
                  <a:pt x="112" y="147"/>
                </a:cubicBezTo>
                <a:cubicBezTo>
                  <a:pt x="111" y="146"/>
                  <a:pt x="111" y="148"/>
                  <a:pt x="110" y="147"/>
                </a:cubicBezTo>
                <a:cubicBezTo>
                  <a:pt x="110" y="146"/>
                  <a:pt x="109" y="146"/>
                  <a:pt x="108" y="146"/>
                </a:cubicBezTo>
                <a:cubicBezTo>
                  <a:pt x="108" y="146"/>
                  <a:pt x="107" y="146"/>
                  <a:pt x="106" y="146"/>
                </a:cubicBezTo>
                <a:cubicBezTo>
                  <a:pt x="106" y="145"/>
                  <a:pt x="104" y="146"/>
                  <a:pt x="103" y="146"/>
                </a:cubicBezTo>
                <a:cubicBezTo>
                  <a:pt x="103" y="147"/>
                  <a:pt x="103" y="147"/>
                  <a:pt x="103" y="147"/>
                </a:cubicBezTo>
                <a:cubicBezTo>
                  <a:pt x="103" y="147"/>
                  <a:pt x="103" y="147"/>
                  <a:pt x="103" y="147"/>
                </a:cubicBezTo>
                <a:cubicBezTo>
                  <a:pt x="103" y="147"/>
                  <a:pt x="103" y="148"/>
                  <a:pt x="103" y="148"/>
                </a:cubicBezTo>
                <a:cubicBezTo>
                  <a:pt x="104" y="148"/>
                  <a:pt x="104" y="148"/>
                  <a:pt x="104" y="148"/>
                </a:cubicBezTo>
                <a:cubicBezTo>
                  <a:pt x="103" y="148"/>
                  <a:pt x="103" y="147"/>
                  <a:pt x="103" y="148"/>
                </a:cubicBezTo>
                <a:cubicBezTo>
                  <a:pt x="103" y="148"/>
                  <a:pt x="103" y="148"/>
                  <a:pt x="103" y="148"/>
                </a:cubicBezTo>
                <a:cubicBezTo>
                  <a:pt x="102" y="148"/>
                  <a:pt x="102" y="148"/>
                  <a:pt x="102" y="148"/>
                </a:cubicBezTo>
                <a:cubicBezTo>
                  <a:pt x="101" y="149"/>
                  <a:pt x="101" y="147"/>
                  <a:pt x="100" y="147"/>
                </a:cubicBezTo>
                <a:cubicBezTo>
                  <a:pt x="99" y="148"/>
                  <a:pt x="97" y="147"/>
                  <a:pt x="96" y="147"/>
                </a:cubicBezTo>
                <a:cubicBezTo>
                  <a:pt x="96" y="147"/>
                  <a:pt x="96" y="147"/>
                  <a:pt x="96" y="147"/>
                </a:cubicBezTo>
                <a:cubicBezTo>
                  <a:pt x="95" y="148"/>
                  <a:pt x="95" y="149"/>
                  <a:pt x="94" y="149"/>
                </a:cubicBezTo>
                <a:cubicBezTo>
                  <a:pt x="93" y="148"/>
                  <a:pt x="93" y="150"/>
                  <a:pt x="92" y="150"/>
                </a:cubicBezTo>
                <a:cubicBezTo>
                  <a:pt x="92" y="150"/>
                  <a:pt x="92" y="150"/>
                  <a:pt x="91" y="151"/>
                </a:cubicBezTo>
                <a:cubicBezTo>
                  <a:pt x="91" y="152"/>
                  <a:pt x="91" y="153"/>
                  <a:pt x="91" y="155"/>
                </a:cubicBezTo>
                <a:cubicBezTo>
                  <a:pt x="90" y="155"/>
                  <a:pt x="90" y="157"/>
                  <a:pt x="90" y="158"/>
                </a:cubicBezTo>
                <a:cubicBezTo>
                  <a:pt x="90" y="160"/>
                  <a:pt x="90" y="164"/>
                  <a:pt x="92" y="166"/>
                </a:cubicBezTo>
                <a:cubicBezTo>
                  <a:pt x="94" y="168"/>
                  <a:pt x="96" y="167"/>
                  <a:pt x="98" y="167"/>
                </a:cubicBezTo>
                <a:cubicBezTo>
                  <a:pt x="98" y="167"/>
                  <a:pt x="98" y="167"/>
                  <a:pt x="98" y="167"/>
                </a:cubicBezTo>
                <a:cubicBezTo>
                  <a:pt x="100" y="167"/>
                  <a:pt x="100" y="165"/>
                  <a:pt x="101" y="164"/>
                </a:cubicBezTo>
                <a:cubicBezTo>
                  <a:pt x="101" y="163"/>
                  <a:pt x="101" y="163"/>
                  <a:pt x="101" y="162"/>
                </a:cubicBezTo>
                <a:cubicBezTo>
                  <a:pt x="103" y="162"/>
                  <a:pt x="105" y="161"/>
                  <a:pt x="106" y="162"/>
                </a:cubicBezTo>
                <a:cubicBezTo>
                  <a:pt x="106" y="163"/>
                  <a:pt x="104" y="164"/>
                  <a:pt x="105" y="166"/>
                </a:cubicBezTo>
                <a:cubicBezTo>
                  <a:pt x="105" y="166"/>
                  <a:pt x="105" y="166"/>
                  <a:pt x="105" y="167"/>
                </a:cubicBezTo>
                <a:cubicBezTo>
                  <a:pt x="104" y="167"/>
                  <a:pt x="104" y="167"/>
                  <a:pt x="104" y="167"/>
                </a:cubicBezTo>
                <a:cubicBezTo>
                  <a:pt x="104" y="167"/>
                  <a:pt x="104" y="166"/>
                  <a:pt x="104" y="166"/>
                </a:cubicBezTo>
                <a:cubicBezTo>
                  <a:pt x="103" y="167"/>
                  <a:pt x="103" y="167"/>
                  <a:pt x="103" y="167"/>
                </a:cubicBezTo>
                <a:cubicBezTo>
                  <a:pt x="104" y="168"/>
                  <a:pt x="104" y="169"/>
                  <a:pt x="103" y="170"/>
                </a:cubicBezTo>
                <a:cubicBezTo>
                  <a:pt x="103" y="170"/>
                  <a:pt x="103" y="170"/>
                  <a:pt x="103" y="171"/>
                </a:cubicBezTo>
                <a:cubicBezTo>
                  <a:pt x="104" y="172"/>
                  <a:pt x="107" y="170"/>
                  <a:pt x="109" y="171"/>
                </a:cubicBezTo>
                <a:cubicBezTo>
                  <a:pt x="109" y="171"/>
                  <a:pt x="109" y="171"/>
                  <a:pt x="110" y="171"/>
                </a:cubicBezTo>
                <a:cubicBezTo>
                  <a:pt x="110" y="171"/>
                  <a:pt x="110" y="171"/>
                  <a:pt x="110" y="171"/>
                </a:cubicBezTo>
                <a:cubicBezTo>
                  <a:pt x="110" y="172"/>
                  <a:pt x="110" y="172"/>
                  <a:pt x="110" y="172"/>
                </a:cubicBezTo>
                <a:cubicBezTo>
                  <a:pt x="110" y="173"/>
                  <a:pt x="112" y="171"/>
                  <a:pt x="111" y="173"/>
                </a:cubicBezTo>
                <a:cubicBezTo>
                  <a:pt x="111" y="174"/>
                  <a:pt x="111" y="174"/>
                  <a:pt x="111" y="175"/>
                </a:cubicBezTo>
                <a:cubicBezTo>
                  <a:pt x="110" y="175"/>
                  <a:pt x="110" y="175"/>
                  <a:pt x="110" y="175"/>
                </a:cubicBezTo>
                <a:cubicBezTo>
                  <a:pt x="111" y="176"/>
                  <a:pt x="110" y="176"/>
                  <a:pt x="110" y="177"/>
                </a:cubicBezTo>
                <a:cubicBezTo>
                  <a:pt x="110" y="177"/>
                  <a:pt x="110" y="177"/>
                  <a:pt x="110" y="177"/>
                </a:cubicBezTo>
                <a:cubicBezTo>
                  <a:pt x="110" y="178"/>
                  <a:pt x="110" y="178"/>
                  <a:pt x="110" y="178"/>
                </a:cubicBezTo>
                <a:cubicBezTo>
                  <a:pt x="110" y="179"/>
                  <a:pt x="111" y="181"/>
                  <a:pt x="113" y="182"/>
                </a:cubicBezTo>
                <a:cubicBezTo>
                  <a:pt x="115" y="183"/>
                  <a:pt x="116" y="180"/>
                  <a:pt x="118" y="181"/>
                </a:cubicBezTo>
                <a:cubicBezTo>
                  <a:pt x="119" y="181"/>
                  <a:pt x="120" y="183"/>
                  <a:pt x="121" y="184"/>
                </a:cubicBezTo>
                <a:cubicBezTo>
                  <a:pt x="121" y="183"/>
                  <a:pt x="121" y="183"/>
                  <a:pt x="121" y="183"/>
                </a:cubicBezTo>
                <a:cubicBezTo>
                  <a:pt x="121" y="183"/>
                  <a:pt x="121" y="183"/>
                  <a:pt x="121" y="182"/>
                </a:cubicBezTo>
                <a:cubicBezTo>
                  <a:pt x="121" y="181"/>
                  <a:pt x="123" y="181"/>
                  <a:pt x="122" y="180"/>
                </a:cubicBezTo>
                <a:cubicBezTo>
                  <a:pt x="123" y="180"/>
                  <a:pt x="123" y="179"/>
                  <a:pt x="124" y="179"/>
                </a:cubicBezTo>
                <a:cubicBezTo>
                  <a:pt x="125" y="179"/>
                  <a:pt x="125" y="179"/>
                  <a:pt x="125" y="179"/>
                </a:cubicBezTo>
                <a:cubicBezTo>
                  <a:pt x="125" y="179"/>
                  <a:pt x="125" y="179"/>
                  <a:pt x="125" y="178"/>
                </a:cubicBezTo>
                <a:cubicBezTo>
                  <a:pt x="127" y="179"/>
                  <a:pt x="128" y="176"/>
                  <a:pt x="129" y="177"/>
                </a:cubicBezTo>
                <a:cubicBezTo>
                  <a:pt x="130" y="178"/>
                  <a:pt x="127" y="178"/>
                  <a:pt x="129" y="179"/>
                </a:cubicBezTo>
                <a:cubicBezTo>
                  <a:pt x="129" y="179"/>
                  <a:pt x="131" y="178"/>
                  <a:pt x="132" y="178"/>
                </a:cubicBezTo>
                <a:cubicBezTo>
                  <a:pt x="132" y="178"/>
                  <a:pt x="131" y="177"/>
                  <a:pt x="131" y="177"/>
                </a:cubicBezTo>
                <a:cubicBezTo>
                  <a:pt x="131" y="177"/>
                  <a:pt x="131" y="177"/>
                  <a:pt x="131" y="177"/>
                </a:cubicBezTo>
                <a:cubicBezTo>
                  <a:pt x="131" y="178"/>
                  <a:pt x="132" y="178"/>
                  <a:pt x="133" y="178"/>
                </a:cubicBezTo>
                <a:cubicBezTo>
                  <a:pt x="134" y="178"/>
                  <a:pt x="134" y="179"/>
                  <a:pt x="134" y="180"/>
                </a:cubicBezTo>
                <a:cubicBezTo>
                  <a:pt x="136" y="180"/>
                  <a:pt x="137" y="178"/>
                  <a:pt x="138" y="180"/>
                </a:cubicBezTo>
                <a:cubicBezTo>
                  <a:pt x="140" y="180"/>
                  <a:pt x="141" y="179"/>
                  <a:pt x="143" y="179"/>
                </a:cubicBezTo>
                <a:cubicBezTo>
                  <a:pt x="142" y="180"/>
                  <a:pt x="142" y="180"/>
                  <a:pt x="142" y="180"/>
                </a:cubicBezTo>
                <a:cubicBezTo>
                  <a:pt x="142" y="181"/>
                  <a:pt x="146" y="180"/>
                  <a:pt x="144" y="182"/>
                </a:cubicBezTo>
                <a:cubicBezTo>
                  <a:pt x="146" y="182"/>
                  <a:pt x="147" y="183"/>
                  <a:pt x="149" y="184"/>
                </a:cubicBezTo>
                <a:cubicBezTo>
                  <a:pt x="149" y="185"/>
                  <a:pt x="148" y="185"/>
                  <a:pt x="149" y="186"/>
                </a:cubicBezTo>
                <a:cubicBezTo>
                  <a:pt x="149" y="186"/>
                  <a:pt x="149" y="185"/>
                  <a:pt x="150" y="185"/>
                </a:cubicBezTo>
                <a:cubicBezTo>
                  <a:pt x="151" y="187"/>
                  <a:pt x="151" y="187"/>
                  <a:pt x="151" y="187"/>
                </a:cubicBezTo>
                <a:cubicBezTo>
                  <a:pt x="154" y="186"/>
                  <a:pt x="156" y="187"/>
                  <a:pt x="158" y="188"/>
                </a:cubicBezTo>
                <a:cubicBezTo>
                  <a:pt x="160" y="189"/>
                  <a:pt x="160" y="191"/>
                  <a:pt x="161" y="193"/>
                </a:cubicBezTo>
                <a:cubicBezTo>
                  <a:pt x="161" y="193"/>
                  <a:pt x="161" y="193"/>
                  <a:pt x="161" y="193"/>
                </a:cubicBezTo>
                <a:cubicBezTo>
                  <a:pt x="161" y="193"/>
                  <a:pt x="162" y="193"/>
                  <a:pt x="162" y="193"/>
                </a:cubicBezTo>
                <a:cubicBezTo>
                  <a:pt x="162" y="196"/>
                  <a:pt x="158" y="196"/>
                  <a:pt x="160" y="198"/>
                </a:cubicBezTo>
                <a:cubicBezTo>
                  <a:pt x="161" y="198"/>
                  <a:pt x="161" y="196"/>
                  <a:pt x="163" y="197"/>
                </a:cubicBezTo>
                <a:cubicBezTo>
                  <a:pt x="163" y="196"/>
                  <a:pt x="164" y="197"/>
                  <a:pt x="164" y="197"/>
                </a:cubicBezTo>
                <a:cubicBezTo>
                  <a:pt x="164" y="197"/>
                  <a:pt x="164" y="197"/>
                  <a:pt x="164" y="198"/>
                </a:cubicBezTo>
                <a:cubicBezTo>
                  <a:pt x="163" y="198"/>
                  <a:pt x="163" y="198"/>
                  <a:pt x="163" y="198"/>
                </a:cubicBezTo>
                <a:cubicBezTo>
                  <a:pt x="163" y="199"/>
                  <a:pt x="164" y="198"/>
                  <a:pt x="164" y="198"/>
                </a:cubicBezTo>
                <a:cubicBezTo>
                  <a:pt x="164" y="197"/>
                  <a:pt x="166" y="197"/>
                  <a:pt x="167" y="198"/>
                </a:cubicBezTo>
                <a:cubicBezTo>
                  <a:pt x="168" y="199"/>
                  <a:pt x="171" y="198"/>
                  <a:pt x="170" y="201"/>
                </a:cubicBezTo>
                <a:cubicBezTo>
                  <a:pt x="171" y="200"/>
                  <a:pt x="172" y="200"/>
                  <a:pt x="173" y="200"/>
                </a:cubicBezTo>
                <a:cubicBezTo>
                  <a:pt x="175" y="200"/>
                  <a:pt x="176" y="201"/>
                  <a:pt x="178" y="201"/>
                </a:cubicBezTo>
                <a:cubicBezTo>
                  <a:pt x="180" y="202"/>
                  <a:pt x="181" y="205"/>
                  <a:pt x="184" y="204"/>
                </a:cubicBezTo>
                <a:cubicBezTo>
                  <a:pt x="184" y="206"/>
                  <a:pt x="186" y="207"/>
                  <a:pt x="185" y="208"/>
                </a:cubicBezTo>
                <a:cubicBezTo>
                  <a:pt x="185" y="209"/>
                  <a:pt x="185" y="210"/>
                  <a:pt x="184" y="211"/>
                </a:cubicBezTo>
                <a:cubicBezTo>
                  <a:pt x="183" y="212"/>
                  <a:pt x="181" y="214"/>
                  <a:pt x="180" y="216"/>
                </a:cubicBezTo>
                <a:cubicBezTo>
                  <a:pt x="180" y="216"/>
                  <a:pt x="180" y="215"/>
                  <a:pt x="179" y="216"/>
                </a:cubicBezTo>
                <a:cubicBezTo>
                  <a:pt x="179" y="216"/>
                  <a:pt x="179" y="216"/>
                  <a:pt x="179" y="216"/>
                </a:cubicBezTo>
                <a:cubicBezTo>
                  <a:pt x="179" y="216"/>
                  <a:pt x="179" y="217"/>
                  <a:pt x="179" y="217"/>
                </a:cubicBezTo>
                <a:cubicBezTo>
                  <a:pt x="179" y="220"/>
                  <a:pt x="179" y="223"/>
                  <a:pt x="178" y="225"/>
                </a:cubicBezTo>
                <a:cubicBezTo>
                  <a:pt x="179" y="227"/>
                  <a:pt x="177" y="228"/>
                  <a:pt x="176" y="230"/>
                </a:cubicBezTo>
                <a:cubicBezTo>
                  <a:pt x="177" y="230"/>
                  <a:pt x="177" y="230"/>
                  <a:pt x="177" y="231"/>
                </a:cubicBezTo>
                <a:cubicBezTo>
                  <a:pt x="175" y="231"/>
                  <a:pt x="174" y="233"/>
                  <a:pt x="173" y="232"/>
                </a:cubicBezTo>
                <a:cubicBezTo>
                  <a:pt x="173" y="232"/>
                  <a:pt x="171" y="231"/>
                  <a:pt x="171" y="233"/>
                </a:cubicBezTo>
                <a:cubicBezTo>
                  <a:pt x="169" y="234"/>
                  <a:pt x="167" y="235"/>
                  <a:pt x="165" y="237"/>
                </a:cubicBezTo>
                <a:cubicBezTo>
                  <a:pt x="165" y="238"/>
                  <a:pt x="165" y="239"/>
                  <a:pt x="166" y="240"/>
                </a:cubicBezTo>
                <a:cubicBezTo>
                  <a:pt x="164" y="243"/>
                  <a:pt x="164" y="246"/>
                  <a:pt x="161" y="248"/>
                </a:cubicBezTo>
                <a:cubicBezTo>
                  <a:pt x="162" y="247"/>
                  <a:pt x="163" y="246"/>
                  <a:pt x="163" y="245"/>
                </a:cubicBezTo>
                <a:cubicBezTo>
                  <a:pt x="162" y="244"/>
                  <a:pt x="162" y="244"/>
                  <a:pt x="162" y="244"/>
                </a:cubicBezTo>
                <a:cubicBezTo>
                  <a:pt x="162" y="246"/>
                  <a:pt x="161" y="246"/>
                  <a:pt x="160" y="247"/>
                </a:cubicBezTo>
                <a:cubicBezTo>
                  <a:pt x="161" y="248"/>
                  <a:pt x="160" y="248"/>
                  <a:pt x="160" y="249"/>
                </a:cubicBezTo>
                <a:cubicBezTo>
                  <a:pt x="160" y="249"/>
                  <a:pt x="159" y="249"/>
                  <a:pt x="159" y="250"/>
                </a:cubicBezTo>
                <a:cubicBezTo>
                  <a:pt x="159" y="250"/>
                  <a:pt x="159" y="250"/>
                  <a:pt x="160" y="250"/>
                </a:cubicBezTo>
                <a:cubicBezTo>
                  <a:pt x="160" y="250"/>
                  <a:pt x="160" y="250"/>
                  <a:pt x="160" y="250"/>
                </a:cubicBezTo>
                <a:cubicBezTo>
                  <a:pt x="160" y="251"/>
                  <a:pt x="159" y="252"/>
                  <a:pt x="158" y="253"/>
                </a:cubicBezTo>
                <a:cubicBezTo>
                  <a:pt x="156" y="254"/>
                  <a:pt x="155" y="253"/>
                  <a:pt x="153" y="253"/>
                </a:cubicBezTo>
                <a:cubicBezTo>
                  <a:pt x="152" y="252"/>
                  <a:pt x="152" y="252"/>
                  <a:pt x="152" y="252"/>
                </a:cubicBezTo>
                <a:cubicBezTo>
                  <a:pt x="152" y="252"/>
                  <a:pt x="152" y="252"/>
                  <a:pt x="152" y="253"/>
                </a:cubicBezTo>
                <a:cubicBezTo>
                  <a:pt x="152" y="253"/>
                  <a:pt x="153" y="253"/>
                  <a:pt x="154" y="254"/>
                </a:cubicBezTo>
                <a:cubicBezTo>
                  <a:pt x="154" y="255"/>
                  <a:pt x="153" y="256"/>
                  <a:pt x="154" y="256"/>
                </a:cubicBezTo>
                <a:cubicBezTo>
                  <a:pt x="155" y="256"/>
                  <a:pt x="155" y="256"/>
                  <a:pt x="155" y="256"/>
                </a:cubicBezTo>
                <a:cubicBezTo>
                  <a:pt x="154" y="258"/>
                  <a:pt x="155" y="260"/>
                  <a:pt x="152" y="260"/>
                </a:cubicBezTo>
                <a:cubicBezTo>
                  <a:pt x="151" y="262"/>
                  <a:pt x="146" y="258"/>
                  <a:pt x="147" y="262"/>
                </a:cubicBezTo>
                <a:cubicBezTo>
                  <a:pt x="147" y="263"/>
                  <a:pt x="148" y="264"/>
                  <a:pt x="147" y="265"/>
                </a:cubicBezTo>
                <a:cubicBezTo>
                  <a:pt x="145" y="266"/>
                  <a:pt x="144" y="263"/>
                  <a:pt x="143" y="265"/>
                </a:cubicBezTo>
                <a:cubicBezTo>
                  <a:pt x="144" y="266"/>
                  <a:pt x="143" y="267"/>
                  <a:pt x="145" y="268"/>
                </a:cubicBezTo>
                <a:cubicBezTo>
                  <a:pt x="145" y="268"/>
                  <a:pt x="145" y="267"/>
                  <a:pt x="146" y="267"/>
                </a:cubicBezTo>
                <a:cubicBezTo>
                  <a:pt x="146" y="267"/>
                  <a:pt x="146" y="267"/>
                  <a:pt x="146" y="267"/>
                </a:cubicBezTo>
                <a:cubicBezTo>
                  <a:pt x="146" y="268"/>
                  <a:pt x="146" y="268"/>
                  <a:pt x="146" y="268"/>
                </a:cubicBezTo>
                <a:cubicBezTo>
                  <a:pt x="146" y="268"/>
                  <a:pt x="146" y="268"/>
                  <a:pt x="146" y="268"/>
                </a:cubicBezTo>
                <a:cubicBezTo>
                  <a:pt x="146" y="269"/>
                  <a:pt x="146" y="269"/>
                  <a:pt x="146" y="269"/>
                </a:cubicBezTo>
                <a:cubicBezTo>
                  <a:pt x="145" y="268"/>
                  <a:pt x="145" y="268"/>
                  <a:pt x="145" y="268"/>
                </a:cubicBezTo>
                <a:cubicBezTo>
                  <a:pt x="144" y="268"/>
                  <a:pt x="144" y="269"/>
                  <a:pt x="145" y="269"/>
                </a:cubicBezTo>
                <a:cubicBezTo>
                  <a:pt x="144" y="269"/>
                  <a:pt x="144" y="270"/>
                  <a:pt x="144" y="270"/>
                </a:cubicBezTo>
                <a:cubicBezTo>
                  <a:pt x="144" y="271"/>
                  <a:pt x="145" y="272"/>
                  <a:pt x="144" y="273"/>
                </a:cubicBezTo>
                <a:cubicBezTo>
                  <a:pt x="144" y="273"/>
                  <a:pt x="144" y="273"/>
                  <a:pt x="144" y="273"/>
                </a:cubicBezTo>
                <a:cubicBezTo>
                  <a:pt x="143" y="273"/>
                  <a:pt x="141" y="274"/>
                  <a:pt x="141" y="275"/>
                </a:cubicBezTo>
                <a:cubicBezTo>
                  <a:pt x="141" y="276"/>
                  <a:pt x="143" y="277"/>
                  <a:pt x="143" y="277"/>
                </a:cubicBezTo>
                <a:cubicBezTo>
                  <a:pt x="144" y="277"/>
                  <a:pt x="144" y="277"/>
                  <a:pt x="144" y="277"/>
                </a:cubicBezTo>
                <a:cubicBezTo>
                  <a:pt x="145" y="278"/>
                  <a:pt x="144" y="279"/>
                  <a:pt x="145" y="279"/>
                </a:cubicBezTo>
                <a:cubicBezTo>
                  <a:pt x="144" y="280"/>
                  <a:pt x="142" y="281"/>
                  <a:pt x="143" y="283"/>
                </a:cubicBezTo>
                <a:cubicBezTo>
                  <a:pt x="142" y="283"/>
                  <a:pt x="141" y="284"/>
                  <a:pt x="141" y="285"/>
                </a:cubicBezTo>
                <a:cubicBezTo>
                  <a:pt x="142" y="286"/>
                  <a:pt x="141" y="288"/>
                  <a:pt x="143" y="288"/>
                </a:cubicBezTo>
                <a:cubicBezTo>
                  <a:pt x="141" y="288"/>
                  <a:pt x="141" y="289"/>
                  <a:pt x="140" y="290"/>
                </a:cubicBezTo>
                <a:cubicBezTo>
                  <a:pt x="140" y="292"/>
                  <a:pt x="140" y="292"/>
                  <a:pt x="140" y="292"/>
                </a:cubicBezTo>
                <a:cubicBezTo>
                  <a:pt x="138" y="292"/>
                  <a:pt x="137" y="291"/>
                  <a:pt x="136" y="290"/>
                </a:cubicBezTo>
                <a:cubicBezTo>
                  <a:pt x="136" y="290"/>
                  <a:pt x="136" y="290"/>
                  <a:pt x="136" y="290"/>
                </a:cubicBezTo>
                <a:cubicBezTo>
                  <a:pt x="135" y="290"/>
                  <a:pt x="136" y="289"/>
                  <a:pt x="136" y="289"/>
                </a:cubicBezTo>
                <a:cubicBezTo>
                  <a:pt x="136" y="289"/>
                  <a:pt x="137" y="288"/>
                  <a:pt x="137" y="288"/>
                </a:cubicBezTo>
                <a:cubicBezTo>
                  <a:pt x="137" y="286"/>
                  <a:pt x="136" y="289"/>
                  <a:pt x="135" y="288"/>
                </a:cubicBezTo>
                <a:cubicBezTo>
                  <a:pt x="136" y="287"/>
                  <a:pt x="134" y="287"/>
                  <a:pt x="135" y="286"/>
                </a:cubicBezTo>
                <a:cubicBezTo>
                  <a:pt x="133" y="285"/>
                  <a:pt x="133" y="284"/>
                  <a:pt x="132" y="283"/>
                </a:cubicBezTo>
                <a:cubicBezTo>
                  <a:pt x="132" y="283"/>
                  <a:pt x="132" y="282"/>
                  <a:pt x="132" y="282"/>
                </a:cubicBezTo>
                <a:cubicBezTo>
                  <a:pt x="132" y="282"/>
                  <a:pt x="132" y="282"/>
                  <a:pt x="132" y="282"/>
                </a:cubicBezTo>
                <a:cubicBezTo>
                  <a:pt x="132" y="281"/>
                  <a:pt x="132" y="281"/>
                  <a:pt x="132" y="281"/>
                </a:cubicBezTo>
                <a:cubicBezTo>
                  <a:pt x="132" y="281"/>
                  <a:pt x="131" y="281"/>
                  <a:pt x="131" y="281"/>
                </a:cubicBezTo>
                <a:cubicBezTo>
                  <a:pt x="131" y="281"/>
                  <a:pt x="131" y="281"/>
                  <a:pt x="131" y="281"/>
                </a:cubicBezTo>
                <a:cubicBezTo>
                  <a:pt x="130" y="280"/>
                  <a:pt x="132" y="280"/>
                  <a:pt x="132" y="280"/>
                </a:cubicBezTo>
                <a:cubicBezTo>
                  <a:pt x="132" y="280"/>
                  <a:pt x="132" y="280"/>
                  <a:pt x="132" y="281"/>
                </a:cubicBezTo>
                <a:cubicBezTo>
                  <a:pt x="132" y="281"/>
                  <a:pt x="132" y="281"/>
                  <a:pt x="132" y="281"/>
                </a:cubicBezTo>
                <a:cubicBezTo>
                  <a:pt x="132" y="281"/>
                  <a:pt x="132" y="281"/>
                  <a:pt x="132" y="281"/>
                </a:cubicBezTo>
                <a:cubicBezTo>
                  <a:pt x="132" y="282"/>
                  <a:pt x="133" y="281"/>
                  <a:pt x="133" y="281"/>
                </a:cubicBezTo>
                <a:cubicBezTo>
                  <a:pt x="134" y="281"/>
                  <a:pt x="132" y="280"/>
                  <a:pt x="133" y="280"/>
                </a:cubicBezTo>
                <a:cubicBezTo>
                  <a:pt x="132" y="279"/>
                  <a:pt x="132" y="279"/>
                  <a:pt x="133" y="278"/>
                </a:cubicBezTo>
                <a:cubicBezTo>
                  <a:pt x="133" y="278"/>
                  <a:pt x="132" y="277"/>
                  <a:pt x="132" y="277"/>
                </a:cubicBezTo>
                <a:cubicBezTo>
                  <a:pt x="132" y="277"/>
                  <a:pt x="131" y="277"/>
                  <a:pt x="131" y="277"/>
                </a:cubicBezTo>
                <a:cubicBezTo>
                  <a:pt x="130" y="277"/>
                  <a:pt x="130" y="277"/>
                  <a:pt x="130" y="277"/>
                </a:cubicBezTo>
                <a:cubicBezTo>
                  <a:pt x="130" y="277"/>
                  <a:pt x="130" y="277"/>
                  <a:pt x="130" y="277"/>
                </a:cubicBezTo>
                <a:cubicBezTo>
                  <a:pt x="130" y="278"/>
                  <a:pt x="130" y="277"/>
                  <a:pt x="130" y="277"/>
                </a:cubicBezTo>
                <a:cubicBezTo>
                  <a:pt x="131" y="277"/>
                  <a:pt x="131" y="276"/>
                  <a:pt x="131" y="275"/>
                </a:cubicBezTo>
                <a:cubicBezTo>
                  <a:pt x="131" y="275"/>
                  <a:pt x="131" y="275"/>
                  <a:pt x="132" y="275"/>
                </a:cubicBezTo>
                <a:cubicBezTo>
                  <a:pt x="132" y="276"/>
                  <a:pt x="132" y="276"/>
                  <a:pt x="132" y="276"/>
                </a:cubicBezTo>
                <a:cubicBezTo>
                  <a:pt x="133" y="275"/>
                  <a:pt x="132" y="274"/>
                  <a:pt x="134" y="273"/>
                </a:cubicBezTo>
                <a:cubicBezTo>
                  <a:pt x="134" y="273"/>
                  <a:pt x="134" y="273"/>
                  <a:pt x="133" y="272"/>
                </a:cubicBezTo>
                <a:cubicBezTo>
                  <a:pt x="133" y="273"/>
                  <a:pt x="133" y="273"/>
                  <a:pt x="133" y="273"/>
                </a:cubicBezTo>
                <a:cubicBezTo>
                  <a:pt x="133" y="272"/>
                  <a:pt x="133" y="272"/>
                  <a:pt x="133" y="272"/>
                </a:cubicBezTo>
                <a:cubicBezTo>
                  <a:pt x="133" y="272"/>
                  <a:pt x="133" y="272"/>
                  <a:pt x="133" y="272"/>
                </a:cubicBezTo>
                <a:cubicBezTo>
                  <a:pt x="133" y="272"/>
                  <a:pt x="133" y="272"/>
                  <a:pt x="133" y="272"/>
                </a:cubicBezTo>
                <a:cubicBezTo>
                  <a:pt x="133" y="270"/>
                  <a:pt x="134" y="268"/>
                  <a:pt x="133" y="266"/>
                </a:cubicBezTo>
                <a:cubicBezTo>
                  <a:pt x="132" y="267"/>
                  <a:pt x="132" y="267"/>
                  <a:pt x="131" y="267"/>
                </a:cubicBezTo>
                <a:cubicBezTo>
                  <a:pt x="132" y="268"/>
                  <a:pt x="132" y="269"/>
                  <a:pt x="131" y="270"/>
                </a:cubicBezTo>
                <a:cubicBezTo>
                  <a:pt x="131" y="269"/>
                  <a:pt x="130" y="268"/>
                  <a:pt x="131" y="268"/>
                </a:cubicBezTo>
                <a:cubicBezTo>
                  <a:pt x="132" y="267"/>
                  <a:pt x="132" y="267"/>
                  <a:pt x="132" y="267"/>
                </a:cubicBezTo>
                <a:cubicBezTo>
                  <a:pt x="130" y="266"/>
                  <a:pt x="131" y="265"/>
                  <a:pt x="130" y="264"/>
                </a:cubicBezTo>
                <a:cubicBezTo>
                  <a:pt x="132" y="263"/>
                  <a:pt x="131" y="262"/>
                  <a:pt x="131" y="262"/>
                </a:cubicBezTo>
                <a:cubicBezTo>
                  <a:pt x="130" y="261"/>
                  <a:pt x="130" y="260"/>
                  <a:pt x="130" y="258"/>
                </a:cubicBezTo>
                <a:cubicBezTo>
                  <a:pt x="130" y="259"/>
                  <a:pt x="130" y="258"/>
                  <a:pt x="131" y="258"/>
                </a:cubicBezTo>
                <a:cubicBezTo>
                  <a:pt x="130" y="258"/>
                  <a:pt x="130" y="258"/>
                  <a:pt x="130" y="258"/>
                </a:cubicBezTo>
                <a:cubicBezTo>
                  <a:pt x="131" y="256"/>
                  <a:pt x="131" y="254"/>
                  <a:pt x="132" y="252"/>
                </a:cubicBezTo>
                <a:cubicBezTo>
                  <a:pt x="132" y="250"/>
                  <a:pt x="131" y="247"/>
                  <a:pt x="132" y="245"/>
                </a:cubicBezTo>
                <a:cubicBezTo>
                  <a:pt x="131" y="242"/>
                  <a:pt x="132" y="239"/>
                  <a:pt x="132" y="237"/>
                </a:cubicBezTo>
                <a:cubicBezTo>
                  <a:pt x="132" y="233"/>
                  <a:pt x="132" y="233"/>
                  <a:pt x="132" y="233"/>
                </a:cubicBezTo>
                <a:cubicBezTo>
                  <a:pt x="133" y="233"/>
                  <a:pt x="131" y="232"/>
                  <a:pt x="132" y="231"/>
                </a:cubicBezTo>
                <a:cubicBezTo>
                  <a:pt x="132" y="229"/>
                  <a:pt x="132" y="228"/>
                  <a:pt x="132" y="226"/>
                </a:cubicBezTo>
                <a:cubicBezTo>
                  <a:pt x="129" y="222"/>
                  <a:pt x="124" y="222"/>
                  <a:pt x="122" y="218"/>
                </a:cubicBezTo>
                <a:cubicBezTo>
                  <a:pt x="122" y="217"/>
                  <a:pt x="121" y="216"/>
                  <a:pt x="120" y="215"/>
                </a:cubicBezTo>
                <a:cubicBezTo>
                  <a:pt x="119" y="213"/>
                  <a:pt x="118" y="210"/>
                  <a:pt x="117" y="208"/>
                </a:cubicBezTo>
                <a:cubicBezTo>
                  <a:pt x="116" y="207"/>
                  <a:pt x="115" y="206"/>
                  <a:pt x="114" y="206"/>
                </a:cubicBezTo>
                <a:cubicBezTo>
                  <a:pt x="115" y="205"/>
                  <a:pt x="114" y="204"/>
                  <a:pt x="114" y="203"/>
                </a:cubicBezTo>
                <a:cubicBezTo>
                  <a:pt x="114" y="202"/>
                  <a:pt x="117" y="202"/>
                  <a:pt x="115" y="200"/>
                </a:cubicBezTo>
                <a:cubicBezTo>
                  <a:pt x="115" y="200"/>
                  <a:pt x="115" y="200"/>
                  <a:pt x="115" y="200"/>
                </a:cubicBezTo>
                <a:cubicBezTo>
                  <a:pt x="115" y="200"/>
                  <a:pt x="114" y="200"/>
                  <a:pt x="114" y="200"/>
                </a:cubicBezTo>
                <a:cubicBezTo>
                  <a:pt x="115" y="199"/>
                  <a:pt x="114" y="199"/>
                  <a:pt x="114" y="198"/>
                </a:cubicBezTo>
                <a:cubicBezTo>
                  <a:pt x="114" y="198"/>
                  <a:pt x="114" y="198"/>
                  <a:pt x="114" y="198"/>
                </a:cubicBezTo>
                <a:cubicBezTo>
                  <a:pt x="116" y="197"/>
                  <a:pt x="115" y="194"/>
                  <a:pt x="117" y="194"/>
                </a:cubicBezTo>
                <a:cubicBezTo>
                  <a:pt x="117" y="192"/>
                  <a:pt x="120" y="192"/>
                  <a:pt x="120" y="190"/>
                </a:cubicBezTo>
                <a:cubicBezTo>
                  <a:pt x="119" y="189"/>
                  <a:pt x="120" y="188"/>
                  <a:pt x="120" y="187"/>
                </a:cubicBezTo>
                <a:cubicBezTo>
                  <a:pt x="120" y="185"/>
                  <a:pt x="118" y="184"/>
                  <a:pt x="119" y="183"/>
                </a:cubicBezTo>
                <a:cubicBezTo>
                  <a:pt x="118" y="182"/>
                  <a:pt x="117" y="182"/>
                  <a:pt x="117" y="182"/>
                </a:cubicBezTo>
                <a:cubicBezTo>
                  <a:pt x="116" y="182"/>
                  <a:pt x="116" y="182"/>
                  <a:pt x="115" y="183"/>
                </a:cubicBezTo>
                <a:cubicBezTo>
                  <a:pt x="115" y="184"/>
                  <a:pt x="116" y="184"/>
                  <a:pt x="115" y="184"/>
                </a:cubicBezTo>
                <a:cubicBezTo>
                  <a:pt x="115" y="184"/>
                  <a:pt x="115" y="184"/>
                  <a:pt x="115" y="184"/>
                </a:cubicBezTo>
                <a:cubicBezTo>
                  <a:pt x="114" y="184"/>
                  <a:pt x="114" y="184"/>
                  <a:pt x="114" y="184"/>
                </a:cubicBezTo>
                <a:cubicBezTo>
                  <a:pt x="114" y="184"/>
                  <a:pt x="114" y="184"/>
                  <a:pt x="114" y="184"/>
                </a:cubicBezTo>
                <a:cubicBezTo>
                  <a:pt x="114" y="184"/>
                  <a:pt x="113" y="183"/>
                  <a:pt x="112" y="183"/>
                </a:cubicBezTo>
                <a:cubicBezTo>
                  <a:pt x="112" y="183"/>
                  <a:pt x="111" y="183"/>
                  <a:pt x="110" y="183"/>
                </a:cubicBezTo>
                <a:cubicBezTo>
                  <a:pt x="111" y="182"/>
                  <a:pt x="109" y="181"/>
                  <a:pt x="109" y="180"/>
                </a:cubicBezTo>
                <a:cubicBezTo>
                  <a:pt x="108" y="180"/>
                  <a:pt x="108" y="180"/>
                  <a:pt x="108" y="181"/>
                </a:cubicBezTo>
                <a:cubicBezTo>
                  <a:pt x="108" y="180"/>
                  <a:pt x="107" y="181"/>
                  <a:pt x="107" y="180"/>
                </a:cubicBezTo>
                <a:cubicBezTo>
                  <a:pt x="108" y="178"/>
                  <a:pt x="105" y="177"/>
                  <a:pt x="104" y="175"/>
                </a:cubicBezTo>
                <a:cubicBezTo>
                  <a:pt x="103" y="176"/>
                  <a:pt x="101" y="174"/>
                  <a:pt x="100" y="174"/>
                </a:cubicBezTo>
                <a:cubicBezTo>
                  <a:pt x="99" y="175"/>
                  <a:pt x="99" y="174"/>
                  <a:pt x="99" y="174"/>
                </a:cubicBezTo>
                <a:cubicBezTo>
                  <a:pt x="97" y="173"/>
                  <a:pt x="95" y="171"/>
                  <a:pt x="93" y="170"/>
                </a:cubicBezTo>
                <a:cubicBezTo>
                  <a:pt x="92" y="172"/>
                  <a:pt x="89" y="171"/>
                  <a:pt x="88" y="170"/>
                </a:cubicBezTo>
                <a:cubicBezTo>
                  <a:pt x="86" y="169"/>
                  <a:pt x="84" y="169"/>
                  <a:pt x="83" y="167"/>
                </a:cubicBezTo>
                <a:cubicBezTo>
                  <a:pt x="80" y="168"/>
                  <a:pt x="80" y="165"/>
                  <a:pt x="78" y="165"/>
                </a:cubicBezTo>
                <a:cubicBezTo>
                  <a:pt x="76" y="163"/>
                  <a:pt x="80" y="161"/>
                  <a:pt x="77" y="159"/>
                </a:cubicBezTo>
                <a:cubicBezTo>
                  <a:pt x="76" y="157"/>
                  <a:pt x="75" y="155"/>
                  <a:pt x="73" y="154"/>
                </a:cubicBezTo>
                <a:cubicBezTo>
                  <a:pt x="75" y="152"/>
                  <a:pt x="71" y="152"/>
                  <a:pt x="71" y="150"/>
                </a:cubicBezTo>
                <a:cubicBezTo>
                  <a:pt x="69" y="148"/>
                  <a:pt x="68" y="146"/>
                  <a:pt x="68" y="143"/>
                </a:cubicBezTo>
                <a:cubicBezTo>
                  <a:pt x="66" y="142"/>
                  <a:pt x="66" y="142"/>
                  <a:pt x="66" y="142"/>
                </a:cubicBezTo>
                <a:cubicBezTo>
                  <a:pt x="65" y="143"/>
                  <a:pt x="66" y="145"/>
                  <a:pt x="66" y="146"/>
                </a:cubicBezTo>
                <a:cubicBezTo>
                  <a:pt x="67" y="148"/>
                  <a:pt x="68" y="150"/>
                  <a:pt x="69" y="152"/>
                </a:cubicBezTo>
                <a:cubicBezTo>
                  <a:pt x="70" y="153"/>
                  <a:pt x="70" y="155"/>
                  <a:pt x="70" y="156"/>
                </a:cubicBezTo>
                <a:cubicBezTo>
                  <a:pt x="71" y="157"/>
                  <a:pt x="72" y="158"/>
                  <a:pt x="72" y="158"/>
                </a:cubicBezTo>
                <a:cubicBezTo>
                  <a:pt x="71" y="158"/>
                  <a:pt x="69" y="156"/>
                  <a:pt x="68" y="155"/>
                </a:cubicBezTo>
                <a:cubicBezTo>
                  <a:pt x="69" y="153"/>
                  <a:pt x="68" y="153"/>
                  <a:pt x="67" y="152"/>
                </a:cubicBezTo>
                <a:cubicBezTo>
                  <a:pt x="66" y="152"/>
                  <a:pt x="65" y="151"/>
                  <a:pt x="65" y="150"/>
                </a:cubicBezTo>
                <a:cubicBezTo>
                  <a:pt x="65" y="150"/>
                  <a:pt x="65" y="150"/>
                  <a:pt x="66" y="150"/>
                </a:cubicBezTo>
                <a:cubicBezTo>
                  <a:pt x="66" y="150"/>
                  <a:pt x="66" y="149"/>
                  <a:pt x="66" y="148"/>
                </a:cubicBezTo>
                <a:cubicBezTo>
                  <a:pt x="66" y="147"/>
                  <a:pt x="64" y="146"/>
                  <a:pt x="64" y="145"/>
                </a:cubicBezTo>
                <a:cubicBezTo>
                  <a:pt x="64" y="145"/>
                  <a:pt x="64" y="145"/>
                  <a:pt x="64" y="145"/>
                </a:cubicBezTo>
                <a:cubicBezTo>
                  <a:pt x="63" y="143"/>
                  <a:pt x="63" y="141"/>
                  <a:pt x="62" y="139"/>
                </a:cubicBezTo>
                <a:cubicBezTo>
                  <a:pt x="62" y="138"/>
                  <a:pt x="61" y="138"/>
                  <a:pt x="60" y="138"/>
                </a:cubicBezTo>
                <a:cubicBezTo>
                  <a:pt x="60" y="137"/>
                  <a:pt x="59" y="137"/>
                  <a:pt x="58" y="137"/>
                </a:cubicBezTo>
                <a:cubicBezTo>
                  <a:pt x="58" y="135"/>
                  <a:pt x="57" y="133"/>
                  <a:pt x="57" y="132"/>
                </a:cubicBezTo>
                <a:cubicBezTo>
                  <a:pt x="55" y="131"/>
                  <a:pt x="59" y="129"/>
                  <a:pt x="57" y="129"/>
                </a:cubicBezTo>
                <a:cubicBezTo>
                  <a:pt x="56" y="128"/>
                  <a:pt x="55" y="127"/>
                  <a:pt x="56" y="126"/>
                </a:cubicBezTo>
                <a:cubicBezTo>
                  <a:pt x="55" y="126"/>
                  <a:pt x="55" y="126"/>
                  <a:pt x="55" y="126"/>
                </a:cubicBezTo>
                <a:cubicBezTo>
                  <a:pt x="56" y="126"/>
                  <a:pt x="56" y="125"/>
                  <a:pt x="55" y="124"/>
                </a:cubicBezTo>
                <a:cubicBezTo>
                  <a:pt x="55" y="124"/>
                  <a:pt x="55" y="124"/>
                  <a:pt x="55" y="123"/>
                </a:cubicBezTo>
                <a:cubicBezTo>
                  <a:pt x="56" y="123"/>
                  <a:pt x="56" y="122"/>
                  <a:pt x="56" y="121"/>
                </a:cubicBezTo>
                <a:cubicBezTo>
                  <a:pt x="55" y="118"/>
                  <a:pt x="58" y="116"/>
                  <a:pt x="59" y="112"/>
                </a:cubicBezTo>
                <a:cubicBezTo>
                  <a:pt x="60" y="110"/>
                  <a:pt x="59" y="108"/>
                  <a:pt x="60" y="105"/>
                </a:cubicBezTo>
                <a:cubicBezTo>
                  <a:pt x="60" y="106"/>
                  <a:pt x="62" y="106"/>
                  <a:pt x="62" y="107"/>
                </a:cubicBezTo>
                <a:cubicBezTo>
                  <a:pt x="63" y="106"/>
                  <a:pt x="63" y="106"/>
                  <a:pt x="63" y="106"/>
                </a:cubicBezTo>
                <a:cubicBezTo>
                  <a:pt x="62" y="105"/>
                  <a:pt x="64" y="105"/>
                  <a:pt x="62" y="104"/>
                </a:cubicBezTo>
                <a:cubicBezTo>
                  <a:pt x="62" y="103"/>
                  <a:pt x="63" y="103"/>
                  <a:pt x="62" y="103"/>
                </a:cubicBezTo>
                <a:cubicBezTo>
                  <a:pt x="62" y="103"/>
                  <a:pt x="62" y="103"/>
                  <a:pt x="62" y="103"/>
                </a:cubicBezTo>
                <a:cubicBezTo>
                  <a:pt x="62" y="102"/>
                  <a:pt x="62" y="102"/>
                  <a:pt x="62" y="102"/>
                </a:cubicBezTo>
                <a:cubicBezTo>
                  <a:pt x="61" y="101"/>
                  <a:pt x="61" y="101"/>
                  <a:pt x="61" y="101"/>
                </a:cubicBezTo>
                <a:cubicBezTo>
                  <a:pt x="61" y="101"/>
                  <a:pt x="61" y="101"/>
                  <a:pt x="61" y="101"/>
                </a:cubicBezTo>
                <a:cubicBezTo>
                  <a:pt x="61" y="100"/>
                  <a:pt x="60" y="100"/>
                  <a:pt x="59" y="100"/>
                </a:cubicBezTo>
                <a:cubicBezTo>
                  <a:pt x="60" y="100"/>
                  <a:pt x="60" y="100"/>
                  <a:pt x="60" y="100"/>
                </a:cubicBezTo>
                <a:cubicBezTo>
                  <a:pt x="59" y="99"/>
                  <a:pt x="59" y="98"/>
                  <a:pt x="58" y="99"/>
                </a:cubicBezTo>
                <a:cubicBezTo>
                  <a:pt x="58" y="99"/>
                  <a:pt x="58" y="99"/>
                  <a:pt x="59" y="98"/>
                </a:cubicBezTo>
                <a:cubicBezTo>
                  <a:pt x="59" y="98"/>
                  <a:pt x="59" y="98"/>
                  <a:pt x="58" y="98"/>
                </a:cubicBezTo>
                <a:cubicBezTo>
                  <a:pt x="58" y="98"/>
                  <a:pt x="58" y="98"/>
                  <a:pt x="58" y="98"/>
                </a:cubicBezTo>
                <a:cubicBezTo>
                  <a:pt x="59" y="97"/>
                  <a:pt x="59" y="97"/>
                  <a:pt x="59" y="97"/>
                </a:cubicBezTo>
                <a:cubicBezTo>
                  <a:pt x="58" y="97"/>
                  <a:pt x="58" y="97"/>
                  <a:pt x="58" y="97"/>
                </a:cubicBezTo>
                <a:cubicBezTo>
                  <a:pt x="58" y="97"/>
                  <a:pt x="58" y="97"/>
                  <a:pt x="58" y="97"/>
                </a:cubicBezTo>
                <a:cubicBezTo>
                  <a:pt x="58" y="97"/>
                  <a:pt x="58" y="97"/>
                  <a:pt x="58" y="97"/>
                </a:cubicBezTo>
                <a:cubicBezTo>
                  <a:pt x="58" y="96"/>
                  <a:pt x="59" y="96"/>
                  <a:pt x="59" y="95"/>
                </a:cubicBezTo>
                <a:cubicBezTo>
                  <a:pt x="58" y="94"/>
                  <a:pt x="58" y="94"/>
                  <a:pt x="58" y="94"/>
                </a:cubicBezTo>
                <a:cubicBezTo>
                  <a:pt x="58" y="94"/>
                  <a:pt x="59" y="94"/>
                  <a:pt x="59" y="94"/>
                </a:cubicBezTo>
                <a:cubicBezTo>
                  <a:pt x="58" y="93"/>
                  <a:pt x="58" y="93"/>
                  <a:pt x="57" y="93"/>
                </a:cubicBezTo>
                <a:cubicBezTo>
                  <a:pt x="57" y="93"/>
                  <a:pt x="57" y="93"/>
                  <a:pt x="57" y="93"/>
                </a:cubicBezTo>
                <a:cubicBezTo>
                  <a:pt x="58" y="93"/>
                  <a:pt x="58" y="93"/>
                  <a:pt x="58" y="93"/>
                </a:cubicBezTo>
                <a:cubicBezTo>
                  <a:pt x="58" y="92"/>
                  <a:pt x="58" y="92"/>
                  <a:pt x="58" y="92"/>
                </a:cubicBezTo>
                <a:cubicBezTo>
                  <a:pt x="58" y="92"/>
                  <a:pt x="58" y="92"/>
                  <a:pt x="59" y="92"/>
                </a:cubicBezTo>
                <a:cubicBezTo>
                  <a:pt x="58" y="91"/>
                  <a:pt x="58" y="91"/>
                  <a:pt x="58" y="91"/>
                </a:cubicBezTo>
                <a:cubicBezTo>
                  <a:pt x="59" y="91"/>
                  <a:pt x="59" y="91"/>
                  <a:pt x="59" y="91"/>
                </a:cubicBezTo>
                <a:cubicBezTo>
                  <a:pt x="58" y="91"/>
                  <a:pt x="57" y="92"/>
                  <a:pt x="56" y="92"/>
                </a:cubicBezTo>
                <a:cubicBezTo>
                  <a:pt x="56" y="92"/>
                  <a:pt x="56" y="91"/>
                  <a:pt x="56" y="91"/>
                </a:cubicBezTo>
                <a:cubicBezTo>
                  <a:pt x="56" y="92"/>
                  <a:pt x="56" y="92"/>
                  <a:pt x="56" y="92"/>
                </a:cubicBezTo>
                <a:cubicBezTo>
                  <a:pt x="58" y="91"/>
                  <a:pt x="56" y="88"/>
                  <a:pt x="58" y="88"/>
                </a:cubicBezTo>
                <a:cubicBezTo>
                  <a:pt x="58" y="88"/>
                  <a:pt x="58" y="88"/>
                  <a:pt x="58" y="87"/>
                </a:cubicBezTo>
                <a:cubicBezTo>
                  <a:pt x="58" y="86"/>
                  <a:pt x="57" y="88"/>
                  <a:pt x="57" y="88"/>
                </a:cubicBezTo>
                <a:cubicBezTo>
                  <a:pt x="57" y="87"/>
                  <a:pt x="58" y="86"/>
                  <a:pt x="57" y="86"/>
                </a:cubicBezTo>
                <a:cubicBezTo>
                  <a:pt x="57" y="86"/>
                  <a:pt x="57" y="86"/>
                  <a:pt x="57" y="86"/>
                </a:cubicBezTo>
                <a:cubicBezTo>
                  <a:pt x="57" y="86"/>
                  <a:pt x="56" y="85"/>
                  <a:pt x="57" y="85"/>
                </a:cubicBezTo>
                <a:cubicBezTo>
                  <a:pt x="57" y="85"/>
                  <a:pt x="57" y="85"/>
                  <a:pt x="57" y="85"/>
                </a:cubicBezTo>
                <a:cubicBezTo>
                  <a:pt x="57" y="85"/>
                  <a:pt x="58" y="85"/>
                  <a:pt x="58" y="85"/>
                </a:cubicBezTo>
                <a:cubicBezTo>
                  <a:pt x="57" y="84"/>
                  <a:pt x="57" y="85"/>
                  <a:pt x="56" y="85"/>
                </a:cubicBezTo>
                <a:cubicBezTo>
                  <a:pt x="56" y="85"/>
                  <a:pt x="56" y="85"/>
                  <a:pt x="56" y="85"/>
                </a:cubicBezTo>
                <a:cubicBezTo>
                  <a:pt x="57" y="85"/>
                  <a:pt x="57" y="82"/>
                  <a:pt x="56" y="81"/>
                </a:cubicBezTo>
                <a:cubicBezTo>
                  <a:pt x="56" y="80"/>
                  <a:pt x="58" y="78"/>
                  <a:pt x="55" y="77"/>
                </a:cubicBezTo>
                <a:cubicBezTo>
                  <a:pt x="55" y="76"/>
                  <a:pt x="56" y="75"/>
                  <a:pt x="55" y="74"/>
                </a:cubicBezTo>
                <a:cubicBezTo>
                  <a:pt x="55" y="75"/>
                  <a:pt x="55" y="76"/>
                  <a:pt x="55" y="77"/>
                </a:cubicBezTo>
                <a:cubicBezTo>
                  <a:pt x="53" y="77"/>
                  <a:pt x="54" y="74"/>
                  <a:pt x="53" y="75"/>
                </a:cubicBezTo>
                <a:cubicBezTo>
                  <a:pt x="53" y="75"/>
                  <a:pt x="53" y="76"/>
                  <a:pt x="53" y="76"/>
                </a:cubicBezTo>
                <a:cubicBezTo>
                  <a:pt x="52" y="77"/>
                  <a:pt x="52" y="75"/>
                  <a:pt x="51" y="75"/>
                </a:cubicBezTo>
                <a:cubicBezTo>
                  <a:pt x="52" y="74"/>
                  <a:pt x="51" y="74"/>
                  <a:pt x="52" y="74"/>
                </a:cubicBezTo>
                <a:cubicBezTo>
                  <a:pt x="51" y="73"/>
                  <a:pt x="50" y="73"/>
                  <a:pt x="50" y="72"/>
                </a:cubicBezTo>
                <a:cubicBezTo>
                  <a:pt x="50" y="72"/>
                  <a:pt x="50" y="72"/>
                  <a:pt x="51" y="72"/>
                </a:cubicBezTo>
                <a:cubicBezTo>
                  <a:pt x="51" y="70"/>
                  <a:pt x="49" y="72"/>
                  <a:pt x="49" y="71"/>
                </a:cubicBezTo>
                <a:cubicBezTo>
                  <a:pt x="49" y="70"/>
                  <a:pt x="49" y="70"/>
                  <a:pt x="49" y="70"/>
                </a:cubicBezTo>
                <a:cubicBezTo>
                  <a:pt x="47" y="70"/>
                  <a:pt x="47" y="69"/>
                  <a:pt x="45" y="69"/>
                </a:cubicBezTo>
                <a:cubicBezTo>
                  <a:pt x="45" y="69"/>
                  <a:pt x="45" y="69"/>
                  <a:pt x="45" y="68"/>
                </a:cubicBezTo>
                <a:cubicBezTo>
                  <a:pt x="45" y="68"/>
                  <a:pt x="45" y="68"/>
                  <a:pt x="44" y="68"/>
                </a:cubicBezTo>
                <a:cubicBezTo>
                  <a:pt x="44" y="68"/>
                  <a:pt x="45" y="68"/>
                  <a:pt x="44" y="67"/>
                </a:cubicBezTo>
                <a:cubicBezTo>
                  <a:pt x="44" y="68"/>
                  <a:pt x="44" y="68"/>
                  <a:pt x="44" y="68"/>
                </a:cubicBezTo>
                <a:cubicBezTo>
                  <a:pt x="43" y="67"/>
                  <a:pt x="42" y="66"/>
                  <a:pt x="43" y="65"/>
                </a:cubicBezTo>
                <a:cubicBezTo>
                  <a:pt x="43" y="65"/>
                  <a:pt x="43" y="65"/>
                  <a:pt x="43" y="65"/>
                </a:cubicBezTo>
                <a:cubicBezTo>
                  <a:pt x="43" y="65"/>
                  <a:pt x="42" y="65"/>
                  <a:pt x="42" y="65"/>
                </a:cubicBezTo>
                <a:cubicBezTo>
                  <a:pt x="42" y="65"/>
                  <a:pt x="42" y="65"/>
                  <a:pt x="42" y="65"/>
                </a:cubicBezTo>
                <a:cubicBezTo>
                  <a:pt x="41" y="65"/>
                  <a:pt x="41" y="65"/>
                  <a:pt x="41" y="65"/>
                </a:cubicBezTo>
                <a:cubicBezTo>
                  <a:pt x="41" y="65"/>
                  <a:pt x="41" y="65"/>
                  <a:pt x="41" y="64"/>
                </a:cubicBezTo>
                <a:cubicBezTo>
                  <a:pt x="40" y="65"/>
                  <a:pt x="40" y="65"/>
                  <a:pt x="40" y="66"/>
                </a:cubicBezTo>
                <a:cubicBezTo>
                  <a:pt x="40" y="66"/>
                  <a:pt x="40" y="66"/>
                  <a:pt x="40" y="66"/>
                </a:cubicBezTo>
                <a:cubicBezTo>
                  <a:pt x="40" y="66"/>
                  <a:pt x="40" y="66"/>
                  <a:pt x="40" y="66"/>
                </a:cubicBezTo>
                <a:cubicBezTo>
                  <a:pt x="41" y="67"/>
                  <a:pt x="39" y="67"/>
                  <a:pt x="39" y="68"/>
                </a:cubicBezTo>
                <a:cubicBezTo>
                  <a:pt x="39" y="69"/>
                  <a:pt x="38" y="68"/>
                  <a:pt x="38" y="68"/>
                </a:cubicBezTo>
                <a:cubicBezTo>
                  <a:pt x="37" y="68"/>
                  <a:pt x="36" y="69"/>
                  <a:pt x="35" y="69"/>
                </a:cubicBezTo>
                <a:cubicBezTo>
                  <a:pt x="35" y="69"/>
                  <a:pt x="34" y="69"/>
                  <a:pt x="33" y="70"/>
                </a:cubicBezTo>
                <a:cubicBezTo>
                  <a:pt x="33" y="70"/>
                  <a:pt x="33" y="69"/>
                  <a:pt x="33" y="69"/>
                </a:cubicBezTo>
                <a:cubicBezTo>
                  <a:pt x="34" y="69"/>
                  <a:pt x="35" y="69"/>
                  <a:pt x="35" y="68"/>
                </a:cubicBezTo>
                <a:cubicBezTo>
                  <a:pt x="35" y="68"/>
                  <a:pt x="35" y="68"/>
                  <a:pt x="35" y="68"/>
                </a:cubicBezTo>
                <a:cubicBezTo>
                  <a:pt x="34" y="68"/>
                  <a:pt x="34" y="68"/>
                  <a:pt x="34" y="68"/>
                </a:cubicBezTo>
                <a:cubicBezTo>
                  <a:pt x="34" y="68"/>
                  <a:pt x="34" y="68"/>
                  <a:pt x="34" y="68"/>
                </a:cubicBezTo>
                <a:cubicBezTo>
                  <a:pt x="35" y="67"/>
                  <a:pt x="35" y="64"/>
                  <a:pt x="37" y="64"/>
                </a:cubicBezTo>
                <a:cubicBezTo>
                  <a:pt x="38" y="65"/>
                  <a:pt x="38" y="65"/>
                  <a:pt x="39" y="65"/>
                </a:cubicBezTo>
                <a:cubicBezTo>
                  <a:pt x="39" y="64"/>
                  <a:pt x="40" y="63"/>
                  <a:pt x="38" y="63"/>
                </a:cubicBezTo>
                <a:cubicBezTo>
                  <a:pt x="36" y="63"/>
                  <a:pt x="35" y="65"/>
                  <a:pt x="33" y="66"/>
                </a:cubicBezTo>
                <a:cubicBezTo>
                  <a:pt x="33" y="67"/>
                  <a:pt x="33" y="67"/>
                  <a:pt x="33" y="67"/>
                </a:cubicBezTo>
                <a:cubicBezTo>
                  <a:pt x="33" y="67"/>
                  <a:pt x="33" y="67"/>
                  <a:pt x="32" y="67"/>
                </a:cubicBezTo>
                <a:cubicBezTo>
                  <a:pt x="32" y="68"/>
                  <a:pt x="30" y="67"/>
                  <a:pt x="30" y="68"/>
                </a:cubicBezTo>
                <a:cubicBezTo>
                  <a:pt x="30" y="69"/>
                  <a:pt x="31" y="69"/>
                  <a:pt x="31" y="70"/>
                </a:cubicBezTo>
                <a:cubicBezTo>
                  <a:pt x="30" y="71"/>
                  <a:pt x="28" y="70"/>
                  <a:pt x="28" y="72"/>
                </a:cubicBezTo>
                <a:cubicBezTo>
                  <a:pt x="27" y="72"/>
                  <a:pt x="25" y="73"/>
                  <a:pt x="24" y="74"/>
                </a:cubicBezTo>
                <a:cubicBezTo>
                  <a:pt x="24" y="74"/>
                  <a:pt x="24" y="74"/>
                  <a:pt x="24" y="74"/>
                </a:cubicBezTo>
                <a:cubicBezTo>
                  <a:pt x="23" y="74"/>
                  <a:pt x="22" y="75"/>
                  <a:pt x="22" y="75"/>
                </a:cubicBezTo>
                <a:cubicBezTo>
                  <a:pt x="21" y="75"/>
                  <a:pt x="21" y="75"/>
                  <a:pt x="21" y="75"/>
                </a:cubicBezTo>
                <a:cubicBezTo>
                  <a:pt x="20" y="76"/>
                  <a:pt x="20" y="76"/>
                  <a:pt x="20" y="76"/>
                </a:cubicBezTo>
                <a:cubicBezTo>
                  <a:pt x="20" y="77"/>
                  <a:pt x="20" y="77"/>
                  <a:pt x="20" y="77"/>
                </a:cubicBezTo>
                <a:cubicBezTo>
                  <a:pt x="19" y="77"/>
                  <a:pt x="18" y="77"/>
                  <a:pt x="17" y="78"/>
                </a:cubicBezTo>
                <a:cubicBezTo>
                  <a:pt x="18" y="78"/>
                  <a:pt x="18" y="78"/>
                  <a:pt x="18" y="78"/>
                </a:cubicBezTo>
                <a:cubicBezTo>
                  <a:pt x="17" y="77"/>
                  <a:pt x="16" y="78"/>
                  <a:pt x="15" y="78"/>
                </a:cubicBezTo>
                <a:cubicBezTo>
                  <a:pt x="15" y="78"/>
                  <a:pt x="15" y="77"/>
                  <a:pt x="15" y="77"/>
                </a:cubicBezTo>
                <a:cubicBezTo>
                  <a:pt x="14" y="78"/>
                  <a:pt x="14" y="79"/>
                  <a:pt x="13" y="79"/>
                </a:cubicBezTo>
                <a:cubicBezTo>
                  <a:pt x="13" y="79"/>
                  <a:pt x="13" y="79"/>
                  <a:pt x="13" y="79"/>
                </a:cubicBezTo>
                <a:cubicBezTo>
                  <a:pt x="12" y="79"/>
                  <a:pt x="12" y="79"/>
                  <a:pt x="12" y="79"/>
                </a:cubicBezTo>
                <a:cubicBezTo>
                  <a:pt x="13" y="78"/>
                  <a:pt x="14" y="76"/>
                  <a:pt x="16" y="77"/>
                </a:cubicBezTo>
                <a:cubicBezTo>
                  <a:pt x="16" y="77"/>
                  <a:pt x="16" y="77"/>
                  <a:pt x="16" y="77"/>
                </a:cubicBezTo>
                <a:cubicBezTo>
                  <a:pt x="17" y="77"/>
                  <a:pt x="16" y="76"/>
                  <a:pt x="17" y="76"/>
                </a:cubicBezTo>
                <a:cubicBezTo>
                  <a:pt x="18" y="75"/>
                  <a:pt x="19" y="75"/>
                  <a:pt x="20" y="74"/>
                </a:cubicBezTo>
                <a:cubicBezTo>
                  <a:pt x="20" y="75"/>
                  <a:pt x="20" y="75"/>
                  <a:pt x="20" y="75"/>
                </a:cubicBezTo>
                <a:cubicBezTo>
                  <a:pt x="22" y="73"/>
                  <a:pt x="23" y="72"/>
                  <a:pt x="24" y="70"/>
                </a:cubicBezTo>
                <a:cubicBezTo>
                  <a:pt x="25" y="69"/>
                  <a:pt x="26" y="69"/>
                  <a:pt x="26" y="68"/>
                </a:cubicBezTo>
                <a:cubicBezTo>
                  <a:pt x="25" y="68"/>
                  <a:pt x="24" y="70"/>
                  <a:pt x="23" y="68"/>
                </a:cubicBezTo>
                <a:cubicBezTo>
                  <a:pt x="22" y="69"/>
                  <a:pt x="22" y="69"/>
                  <a:pt x="22" y="69"/>
                </a:cubicBezTo>
                <a:cubicBezTo>
                  <a:pt x="22" y="69"/>
                  <a:pt x="23" y="68"/>
                  <a:pt x="22" y="68"/>
                </a:cubicBezTo>
                <a:cubicBezTo>
                  <a:pt x="22" y="68"/>
                  <a:pt x="22" y="68"/>
                  <a:pt x="22" y="68"/>
                </a:cubicBezTo>
                <a:cubicBezTo>
                  <a:pt x="22" y="68"/>
                  <a:pt x="22" y="67"/>
                  <a:pt x="21" y="67"/>
                </a:cubicBezTo>
                <a:cubicBezTo>
                  <a:pt x="20" y="68"/>
                  <a:pt x="20" y="68"/>
                  <a:pt x="20" y="68"/>
                </a:cubicBezTo>
                <a:cubicBezTo>
                  <a:pt x="20" y="67"/>
                  <a:pt x="20" y="67"/>
                  <a:pt x="20" y="67"/>
                </a:cubicBezTo>
                <a:cubicBezTo>
                  <a:pt x="19" y="66"/>
                  <a:pt x="21" y="64"/>
                  <a:pt x="21" y="63"/>
                </a:cubicBezTo>
                <a:cubicBezTo>
                  <a:pt x="21" y="63"/>
                  <a:pt x="21" y="62"/>
                  <a:pt x="21" y="62"/>
                </a:cubicBezTo>
                <a:cubicBezTo>
                  <a:pt x="21" y="62"/>
                  <a:pt x="21" y="62"/>
                  <a:pt x="21" y="62"/>
                </a:cubicBezTo>
                <a:cubicBezTo>
                  <a:pt x="20" y="62"/>
                  <a:pt x="20" y="63"/>
                  <a:pt x="19" y="63"/>
                </a:cubicBezTo>
                <a:cubicBezTo>
                  <a:pt x="19" y="63"/>
                  <a:pt x="18" y="64"/>
                  <a:pt x="18" y="63"/>
                </a:cubicBezTo>
                <a:cubicBezTo>
                  <a:pt x="19" y="62"/>
                  <a:pt x="17" y="60"/>
                  <a:pt x="18" y="60"/>
                </a:cubicBezTo>
                <a:cubicBezTo>
                  <a:pt x="19" y="60"/>
                  <a:pt x="20" y="62"/>
                  <a:pt x="20" y="60"/>
                </a:cubicBezTo>
                <a:cubicBezTo>
                  <a:pt x="20" y="59"/>
                  <a:pt x="19" y="60"/>
                  <a:pt x="18" y="59"/>
                </a:cubicBezTo>
                <a:cubicBezTo>
                  <a:pt x="16" y="57"/>
                  <a:pt x="20" y="56"/>
                  <a:pt x="21" y="54"/>
                </a:cubicBezTo>
                <a:cubicBezTo>
                  <a:pt x="21" y="54"/>
                  <a:pt x="22" y="54"/>
                  <a:pt x="22" y="54"/>
                </a:cubicBezTo>
                <a:cubicBezTo>
                  <a:pt x="22" y="54"/>
                  <a:pt x="22" y="54"/>
                  <a:pt x="22" y="54"/>
                </a:cubicBezTo>
                <a:cubicBezTo>
                  <a:pt x="22" y="54"/>
                  <a:pt x="23" y="54"/>
                  <a:pt x="23" y="54"/>
                </a:cubicBezTo>
                <a:cubicBezTo>
                  <a:pt x="24" y="54"/>
                  <a:pt x="23" y="53"/>
                  <a:pt x="24" y="52"/>
                </a:cubicBezTo>
                <a:cubicBezTo>
                  <a:pt x="23" y="52"/>
                  <a:pt x="23" y="52"/>
                  <a:pt x="23" y="52"/>
                </a:cubicBezTo>
                <a:cubicBezTo>
                  <a:pt x="23" y="52"/>
                  <a:pt x="24" y="52"/>
                  <a:pt x="24" y="52"/>
                </a:cubicBezTo>
                <a:cubicBezTo>
                  <a:pt x="24" y="52"/>
                  <a:pt x="24" y="52"/>
                  <a:pt x="24" y="52"/>
                </a:cubicBezTo>
                <a:cubicBezTo>
                  <a:pt x="24" y="53"/>
                  <a:pt x="24" y="53"/>
                  <a:pt x="24" y="53"/>
                </a:cubicBezTo>
                <a:cubicBezTo>
                  <a:pt x="24" y="53"/>
                  <a:pt x="25" y="53"/>
                  <a:pt x="26" y="53"/>
                </a:cubicBezTo>
                <a:cubicBezTo>
                  <a:pt x="27" y="51"/>
                  <a:pt x="29" y="53"/>
                  <a:pt x="30" y="51"/>
                </a:cubicBezTo>
                <a:cubicBezTo>
                  <a:pt x="29" y="50"/>
                  <a:pt x="31" y="49"/>
                  <a:pt x="30" y="48"/>
                </a:cubicBezTo>
                <a:cubicBezTo>
                  <a:pt x="31" y="48"/>
                  <a:pt x="31" y="48"/>
                  <a:pt x="32" y="48"/>
                </a:cubicBezTo>
                <a:cubicBezTo>
                  <a:pt x="32" y="48"/>
                  <a:pt x="32" y="47"/>
                  <a:pt x="31" y="47"/>
                </a:cubicBezTo>
                <a:cubicBezTo>
                  <a:pt x="29" y="47"/>
                  <a:pt x="28" y="49"/>
                  <a:pt x="26" y="47"/>
                </a:cubicBezTo>
                <a:cubicBezTo>
                  <a:pt x="26" y="48"/>
                  <a:pt x="25" y="47"/>
                  <a:pt x="24" y="47"/>
                </a:cubicBezTo>
                <a:cubicBezTo>
                  <a:pt x="23" y="46"/>
                  <a:pt x="25" y="45"/>
                  <a:pt x="24" y="44"/>
                </a:cubicBezTo>
                <a:cubicBezTo>
                  <a:pt x="25" y="45"/>
                  <a:pt x="25" y="44"/>
                  <a:pt x="26" y="44"/>
                </a:cubicBezTo>
                <a:cubicBezTo>
                  <a:pt x="25" y="43"/>
                  <a:pt x="24" y="43"/>
                  <a:pt x="24" y="42"/>
                </a:cubicBezTo>
                <a:cubicBezTo>
                  <a:pt x="25" y="42"/>
                  <a:pt x="27" y="40"/>
                  <a:pt x="28" y="41"/>
                </a:cubicBezTo>
                <a:cubicBezTo>
                  <a:pt x="29" y="40"/>
                  <a:pt x="29" y="40"/>
                  <a:pt x="29" y="40"/>
                </a:cubicBezTo>
                <a:cubicBezTo>
                  <a:pt x="30" y="41"/>
                  <a:pt x="31" y="39"/>
                  <a:pt x="31" y="40"/>
                </a:cubicBezTo>
                <a:cubicBezTo>
                  <a:pt x="31" y="41"/>
                  <a:pt x="30" y="41"/>
                  <a:pt x="31" y="42"/>
                </a:cubicBezTo>
                <a:cubicBezTo>
                  <a:pt x="32" y="42"/>
                  <a:pt x="33" y="44"/>
                  <a:pt x="34" y="42"/>
                </a:cubicBezTo>
                <a:cubicBezTo>
                  <a:pt x="34" y="43"/>
                  <a:pt x="34" y="43"/>
                  <a:pt x="34" y="43"/>
                </a:cubicBezTo>
                <a:cubicBezTo>
                  <a:pt x="35" y="43"/>
                  <a:pt x="35" y="42"/>
                  <a:pt x="35" y="42"/>
                </a:cubicBezTo>
                <a:cubicBezTo>
                  <a:pt x="35" y="42"/>
                  <a:pt x="34" y="41"/>
                  <a:pt x="34" y="41"/>
                </a:cubicBezTo>
                <a:cubicBezTo>
                  <a:pt x="34" y="41"/>
                  <a:pt x="34" y="41"/>
                  <a:pt x="34" y="41"/>
                </a:cubicBezTo>
                <a:cubicBezTo>
                  <a:pt x="35" y="42"/>
                  <a:pt x="35" y="42"/>
                  <a:pt x="36" y="42"/>
                </a:cubicBezTo>
                <a:cubicBezTo>
                  <a:pt x="37" y="42"/>
                  <a:pt x="37" y="42"/>
                  <a:pt x="37" y="42"/>
                </a:cubicBezTo>
                <a:cubicBezTo>
                  <a:pt x="37" y="41"/>
                  <a:pt x="36" y="41"/>
                  <a:pt x="35" y="41"/>
                </a:cubicBezTo>
                <a:cubicBezTo>
                  <a:pt x="35" y="41"/>
                  <a:pt x="35" y="41"/>
                  <a:pt x="35" y="41"/>
                </a:cubicBezTo>
                <a:cubicBezTo>
                  <a:pt x="35" y="41"/>
                  <a:pt x="35" y="40"/>
                  <a:pt x="35" y="40"/>
                </a:cubicBezTo>
                <a:cubicBezTo>
                  <a:pt x="34" y="40"/>
                  <a:pt x="34" y="40"/>
                  <a:pt x="34" y="40"/>
                </a:cubicBezTo>
                <a:cubicBezTo>
                  <a:pt x="34" y="40"/>
                  <a:pt x="34" y="40"/>
                  <a:pt x="34" y="40"/>
                </a:cubicBezTo>
                <a:cubicBezTo>
                  <a:pt x="34" y="40"/>
                  <a:pt x="35" y="40"/>
                  <a:pt x="35" y="40"/>
                </a:cubicBezTo>
                <a:cubicBezTo>
                  <a:pt x="35" y="40"/>
                  <a:pt x="35" y="40"/>
                  <a:pt x="35" y="39"/>
                </a:cubicBezTo>
                <a:cubicBezTo>
                  <a:pt x="35" y="38"/>
                  <a:pt x="33" y="39"/>
                  <a:pt x="33" y="38"/>
                </a:cubicBezTo>
                <a:cubicBezTo>
                  <a:pt x="36" y="35"/>
                  <a:pt x="30" y="32"/>
                  <a:pt x="35" y="30"/>
                </a:cubicBezTo>
                <a:cubicBezTo>
                  <a:pt x="36" y="31"/>
                  <a:pt x="38" y="31"/>
                  <a:pt x="39" y="31"/>
                </a:cubicBezTo>
                <a:cubicBezTo>
                  <a:pt x="41" y="29"/>
                  <a:pt x="43" y="27"/>
                  <a:pt x="45" y="27"/>
                </a:cubicBezTo>
                <a:cubicBezTo>
                  <a:pt x="47" y="28"/>
                  <a:pt x="47" y="26"/>
                  <a:pt x="48" y="26"/>
                </a:cubicBezTo>
                <a:cubicBezTo>
                  <a:pt x="50" y="26"/>
                  <a:pt x="52" y="26"/>
                  <a:pt x="53" y="25"/>
                </a:cubicBezTo>
                <a:cubicBezTo>
                  <a:pt x="53" y="25"/>
                  <a:pt x="54" y="26"/>
                  <a:pt x="54" y="26"/>
                </a:cubicBezTo>
                <a:close/>
                <a:moveTo>
                  <a:pt x="207" y="5"/>
                </a:moveTo>
                <a:cubicBezTo>
                  <a:pt x="209" y="5"/>
                  <a:pt x="210" y="6"/>
                  <a:pt x="211" y="6"/>
                </a:cubicBezTo>
                <a:cubicBezTo>
                  <a:pt x="212" y="7"/>
                  <a:pt x="214" y="6"/>
                  <a:pt x="214" y="8"/>
                </a:cubicBezTo>
                <a:cubicBezTo>
                  <a:pt x="213" y="9"/>
                  <a:pt x="210" y="6"/>
                  <a:pt x="208" y="8"/>
                </a:cubicBezTo>
                <a:cubicBezTo>
                  <a:pt x="208" y="8"/>
                  <a:pt x="208" y="8"/>
                  <a:pt x="208" y="8"/>
                </a:cubicBezTo>
                <a:cubicBezTo>
                  <a:pt x="208" y="8"/>
                  <a:pt x="209" y="8"/>
                  <a:pt x="208" y="7"/>
                </a:cubicBezTo>
                <a:cubicBezTo>
                  <a:pt x="208" y="7"/>
                  <a:pt x="208" y="7"/>
                  <a:pt x="208" y="7"/>
                </a:cubicBezTo>
                <a:cubicBezTo>
                  <a:pt x="208" y="8"/>
                  <a:pt x="207" y="8"/>
                  <a:pt x="206" y="8"/>
                </a:cubicBezTo>
                <a:cubicBezTo>
                  <a:pt x="206" y="8"/>
                  <a:pt x="205" y="9"/>
                  <a:pt x="205" y="9"/>
                </a:cubicBezTo>
                <a:cubicBezTo>
                  <a:pt x="205" y="10"/>
                  <a:pt x="205" y="10"/>
                  <a:pt x="205" y="10"/>
                </a:cubicBezTo>
                <a:cubicBezTo>
                  <a:pt x="206" y="10"/>
                  <a:pt x="207" y="8"/>
                  <a:pt x="208" y="9"/>
                </a:cubicBezTo>
                <a:cubicBezTo>
                  <a:pt x="210" y="9"/>
                  <a:pt x="211" y="8"/>
                  <a:pt x="213" y="9"/>
                </a:cubicBezTo>
                <a:cubicBezTo>
                  <a:pt x="214" y="10"/>
                  <a:pt x="216" y="7"/>
                  <a:pt x="215" y="10"/>
                </a:cubicBezTo>
                <a:cubicBezTo>
                  <a:pt x="215" y="10"/>
                  <a:pt x="214" y="10"/>
                  <a:pt x="214" y="11"/>
                </a:cubicBezTo>
                <a:cubicBezTo>
                  <a:pt x="215" y="12"/>
                  <a:pt x="216" y="11"/>
                  <a:pt x="217" y="11"/>
                </a:cubicBezTo>
                <a:cubicBezTo>
                  <a:pt x="218" y="11"/>
                  <a:pt x="218" y="12"/>
                  <a:pt x="219" y="12"/>
                </a:cubicBezTo>
                <a:cubicBezTo>
                  <a:pt x="217" y="15"/>
                  <a:pt x="213" y="15"/>
                  <a:pt x="210" y="14"/>
                </a:cubicBezTo>
                <a:cubicBezTo>
                  <a:pt x="209" y="14"/>
                  <a:pt x="207" y="15"/>
                  <a:pt x="206" y="16"/>
                </a:cubicBezTo>
                <a:cubicBezTo>
                  <a:pt x="206" y="16"/>
                  <a:pt x="206" y="17"/>
                  <a:pt x="206" y="17"/>
                </a:cubicBezTo>
                <a:cubicBezTo>
                  <a:pt x="208" y="15"/>
                  <a:pt x="211" y="15"/>
                  <a:pt x="214" y="15"/>
                </a:cubicBezTo>
                <a:cubicBezTo>
                  <a:pt x="214" y="16"/>
                  <a:pt x="214" y="16"/>
                  <a:pt x="213" y="16"/>
                </a:cubicBezTo>
                <a:cubicBezTo>
                  <a:pt x="213" y="16"/>
                  <a:pt x="212" y="17"/>
                  <a:pt x="212" y="17"/>
                </a:cubicBezTo>
                <a:cubicBezTo>
                  <a:pt x="212" y="17"/>
                  <a:pt x="212" y="17"/>
                  <a:pt x="212" y="18"/>
                </a:cubicBezTo>
                <a:cubicBezTo>
                  <a:pt x="214" y="17"/>
                  <a:pt x="216" y="19"/>
                  <a:pt x="216" y="16"/>
                </a:cubicBezTo>
                <a:cubicBezTo>
                  <a:pt x="216" y="16"/>
                  <a:pt x="217" y="16"/>
                  <a:pt x="217" y="16"/>
                </a:cubicBezTo>
                <a:cubicBezTo>
                  <a:pt x="217" y="16"/>
                  <a:pt x="217" y="16"/>
                  <a:pt x="217" y="16"/>
                </a:cubicBezTo>
                <a:cubicBezTo>
                  <a:pt x="218" y="17"/>
                  <a:pt x="217" y="18"/>
                  <a:pt x="217" y="19"/>
                </a:cubicBezTo>
                <a:cubicBezTo>
                  <a:pt x="214" y="19"/>
                  <a:pt x="213" y="22"/>
                  <a:pt x="212" y="23"/>
                </a:cubicBezTo>
                <a:cubicBezTo>
                  <a:pt x="212" y="23"/>
                  <a:pt x="212" y="23"/>
                  <a:pt x="212" y="23"/>
                </a:cubicBezTo>
                <a:cubicBezTo>
                  <a:pt x="214" y="20"/>
                  <a:pt x="217" y="21"/>
                  <a:pt x="219" y="18"/>
                </a:cubicBezTo>
                <a:cubicBezTo>
                  <a:pt x="219" y="18"/>
                  <a:pt x="219" y="19"/>
                  <a:pt x="219" y="19"/>
                </a:cubicBezTo>
                <a:cubicBezTo>
                  <a:pt x="219" y="19"/>
                  <a:pt x="220" y="19"/>
                  <a:pt x="220" y="19"/>
                </a:cubicBezTo>
                <a:cubicBezTo>
                  <a:pt x="220" y="19"/>
                  <a:pt x="220" y="19"/>
                  <a:pt x="220" y="19"/>
                </a:cubicBezTo>
                <a:cubicBezTo>
                  <a:pt x="221" y="18"/>
                  <a:pt x="221" y="17"/>
                  <a:pt x="223" y="17"/>
                </a:cubicBezTo>
                <a:cubicBezTo>
                  <a:pt x="224" y="17"/>
                  <a:pt x="226" y="18"/>
                  <a:pt x="226" y="20"/>
                </a:cubicBezTo>
                <a:cubicBezTo>
                  <a:pt x="225" y="20"/>
                  <a:pt x="225" y="21"/>
                  <a:pt x="224" y="21"/>
                </a:cubicBezTo>
                <a:cubicBezTo>
                  <a:pt x="224" y="21"/>
                  <a:pt x="224" y="21"/>
                  <a:pt x="223" y="21"/>
                </a:cubicBezTo>
                <a:cubicBezTo>
                  <a:pt x="223" y="22"/>
                  <a:pt x="223" y="22"/>
                  <a:pt x="223" y="22"/>
                </a:cubicBezTo>
                <a:cubicBezTo>
                  <a:pt x="223" y="22"/>
                  <a:pt x="223" y="22"/>
                  <a:pt x="223" y="22"/>
                </a:cubicBezTo>
                <a:cubicBezTo>
                  <a:pt x="222" y="24"/>
                  <a:pt x="221" y="22"/>
                  <a:pt x="219" y="23"/>
                </a:cubicBezTo>
                <a:cubicBezTo>
                  <a:pt x="220" y="24"/>
                  <a:pt x="222" y="23"/>
                  <a:pt x="222" y="24"/>
                </a:cubicBezTo>
                <a:cubicBezTo>
                  <a:pt x="221" y="25"/>
                  <a:pt x="220" y="25"/>
                  <a:pt x="219" y="24"/>
                </a:cubicBezTo>
                <a:cubicBezTo>
                  <a:pt x="219" y="24"/>
                  <a:pt x="218" y="24"/>
                  <a:pt x="218" y="24"/>
                </a:cubicBezTo>
                <a:cubicBezTo>
                  <a:pt x="218" y="24"/>
                  <a:pt x="218" y="24"/>
                  <a:pt x="218" y="24"/>
                </a:cubicBezTo>
                <a:cubicBezTo>
                  <a:pt x="218" y="25"/>
                  <a:pt x="218" y="25"/>
                  <a:pt x="218" y="25"/>
                </a:cubicBezTo>
                <a:cubicBezTo>
                  <a:pt x="218" y="25"/>
                  <a:pt x="218" y="25"/>
                  <a:pt x="218" y="25"/>
                </a:cubicBezTo>
                <a:cubicBezTo>
                  <a:pt x="218" y="24"/>
                  <a:pt x="218" y="24"/>
                  <a:pt x="218" y="24"/>
                </a:cubicBezTo>
                <a:cubicBezTo>
                  <a:pt x="217" y="25"/>
                  <a:pt x="217" y="25"/>
                  <a:pt x="217" y="25"/>
                </a:cubicBezTo>
                <a:cubicBezTo>
                  <a:pt x="217" y="26"/>
                  <a:pt x="217" y="26"/>
                  <a:pt x="217" y="26"/>
                </a:cubicBezTo>
                <a:cubicBezTo>
                  <a:pt x="217" y="26"/>
                  <a:pt x="217" y="26"/>
                  <a:pt x="217" y="26"/>
                </a:cubicBezTo>
                <a:cubicBezTo>
                  <a:pt x="218" y="26"/>
                  <a:pt x="219" y="25"/>
                  <a:pt x="220" y="26"/>
                </a:cubicBezTo>
                <a:cubicBezTo>
                  <a:pt x="218" y="28"/>
                  <a:pt x="217" y="31"/>
                  <a:pt x="217" y="34"/>
                </a:cubicBezTo>
                <a:cubicBezTo>
                  <a:pt x="216" y="33"/>
                  <a:pt x="216" y="33"/>
                  <a:pt x="216" y="33"/>
                </a:cubicBezTo>
                <a:cubicBezTo>
                  <a:pt x="215" y="34"/>
                  <a:pt x="216" y="34"/>
                  <a:pt x="215" y="34"/>
                </a:cubicBezTo>
                <a:cubicBezTo>
                  <a:pt x="217" y="36"/>
                  <a:pt x="217" y="36"/>
                  <a:pt x="217" y="36"/>
                </a:cubicBezTo>
                <a:cubicBezTo>
                  <a:pt x="217" y="36"/>
                  <a:pt x="217" y="36"/>
                  <a:pt x="217" y="36"/>
                </a:cubicBezTo>
                <a:cubicBezTo>
                  <a:pt x="217" y="36"/>
                  <a:pt x="216" y="36"/>
                  <a:pt x="216" y="36"/>
                </a:cubicBezTo>
                <a:cubicBezTo>
                  <a:pt x="216" y="36"/>
                  <a:pt x="216" y="36"/>
                  <a:pt x="216" y="37"/>
                </a:cubicBezTo>
                <a:cubicBezTo>
                  <a:pt x="217" y="38"/>
                  <a:pt x="217" y="38"/>
                  <a:pt x="217" y="38"/>
                </a:cubicBezTo>
                <a:cubicBezTo>
                  <a:pt x="217" y="37"/>
                  <a:pt x="217" y="37"/>
                  <a:pt x="218" y="37"/>
                </a:cubicBezTo>
                <a:cubicBezTo>
                  <a:pt x="218" y="38"/>
                  <a:pt x="217" y="39"/>
                  <a:pt x="217" y="39"/>
                </a:cubicBezTo>
                <a:cubicBezTo>
                  <a:pt x="216" y="38"/>
                  <a:pt x="215" y="39"/>
                  <a:pt x="214" y="40"/>
                </a:cubicBezTo>
                <a:cubicBezTo>
                  <a:pt x="214" y="40"/>
                  <a:pt x="214" y="40"/>
                  <a:pt x="213" y="41"/>
                </a:cubicBezTo>
                <a:cubicBezTo>
                  <a:pt x="214" y="42"/>
                  <a:pt x="215" y="41"/>
                  <a:pt x="216" y="42"/>
                </a:cubicBezTo>
                <a:cubicBezTo>
                  <a:pt x="215" y="42"/>
                  <a:pt x="215" y="42"/>
                  <a:pt x="215" y="42"/>
                </a:cubicBezTo>
                <a:cubicBezTo>
                  <a:pt x="216" y="42"/>
                  <a:pt x="216" y="44"/>
                  <a:pt x="216" y="45"/>
                </a:cubicBezTo>
                <a:cubicBezTo>
                  <a:pt x="215" y="45"/>
                  <a:pt x="215" y="45"/>
                  <a:pt x="215" y="45"/>
                </a:cubicBezTo>
                <a:cubicBezTo>
                  <a:pt x="215" y="45"/>
                  <a:pt x="215" y="45"/>
                  <a:pt x="215" y="45"/>
                </a:cubicBezTo>
                <a:cubicBezTo>
                  <a:pt x="213" y="45"/>
                  <a:pt x="214" y="46"/>
                  <a:pt x="214" y="47"/>
                </a:cubicBezTo>
                <a:cubicBezTo>
                  <a:pt x="215" y="47"/>
                  <a:pt x="215" y="47"/>
                  <a:pt x="216" y="48"/>
                </a:cubicBezTo>
                <a:cubicBezTo>
                  <a:pt x="215" y="48"/>
                  <a:pt x="216" y="49"/>
                  <a:pt x="215" y="48"/>
                </a:cubicBezTo>
                <a:cubicBezTo>
                  <a:pt x="215" y="48"/>
                  <a:pt x="215" y="48"/>
                  <a:pt x="215" y="48"/>
                </a:cubicBezTo>
                <a:cubicBezTo>
                  <a:pt x="214" y="49"/>
                  <a:pt x="214" y="49"/>
                  <a:pt x="213" y="48"/>
                </a:cubicBezTo>
                <a:cubicBezTo>
                  <a:pt x="213" y="48"/>
                  <a:pt x="213" y="48"/>
                  <a:pt x="213" y="48"/>
                </a:cubicBezTo>
                <a:cubicBezTo>
                  <a:pt x="212" y="49"/>
                  <a:pt x="212" y="49"/>
                  <a:pt x="212" y="49"/>
                </a:cubicBezTo>
                <a:cubicBezTo>
                  <a:pt x="212" y="50"/>
                  <a:pt x="213" y="50"/>
                  <a:pt x="214" y="50"/>
                </a:cubicBezTo>
                <a:cubicBezTo>
                  <a:pt x="215" y="52"/>
                  <a:pt x="212" y="50"/>
                  <a:pt x="212" y="52"/>
                </a:cubicBezTo>
                <a:cubicBezTo>
                  <a:pt x="211" y="52"/>
                  <a:pt x="211" y="51"/>
                  <a:pt x="210" y="50"/>
                </a:cubicBezTo>
                <a:cubicBezTo>
                  <a:pt x="210" y="50"/>
                  <a:pt x="210" y="50"/>
                  <a:pt x="210" y="50"/>
                </a:cubicBezTo>
                <a:cubicBezTo>
                  <a:pt x="210" y="49"/>
                  <a:pt x="210" y="49"/>
                  <a:pt x="210" y="49"/>
                </a:cubicBezTo>
                <a:cubicBezTo>
                  <a:pt x="210" y="50"/>
                  <a:pt x="209" y="50"/>
                  <a:pt x="208" y="51"/>
                </a:cubicBezTo>
                <a:cubicBezTo>
                  <a:pt x="209" y="52"/>
                  <a:pt x="210" y="51"/>
                  <a:pt x="210" y="52"/>
                </a:cubicBezTo>
                <a:cubicBezTo>
                  <a:pt x="210" y="52"/>
                  <a:pt x="210" y="52"/>
                  <a:pt x="210" y="52"/>
                </a:cubicBezTo>
                <a:cubicBezTo>
                  <a:pt x="211" y="53"/>
                  <a:pt x="212" y="52"/>
                  <a:pt x="212" y="53"/>
                </a:cubicBezTo>
                <a:cubicBezTo>
                  <a:pt x="212" y="53"/>
                  <a:pt x="211" y="53"/>
                  <a:pt x="211" y="53"/>
                </a:cubicBezTo>
                <a:cubicBezTo>
                  <a:pt x="212" y="54"/>
                  <a:pt x="212" y="54"/>
                  <a:pt x="212" y="54"/>
                </a:cubicBezTo>
                <a:cubicBezTo>
                  <a:pt x="211" y="54"/>
                  <a:pt x="211" y="54"/>
                  <a:pt x="211" y="54"/>
                </a:cubicBezTo>
                <a:cubicBezTo>
                  <a:pt x="210" y="54"/>
                  <a:pt x="211" y="55"/>
                  <a:pt x="211" y="55"/>
                </a:cubicBezTo>
                <a:cubicBezTo>
                  <a:pt x="211" y="55"/>
                  <a:pt x="210" y="54"/>
                  <a:pt x="210" y="54"/>
                </a:cubicBezTo>
                <a:cubicBezTo>
                  <a:pt x="209" y="53"/>
                  <a:pt x="210" y="52"/>
                  <a:pt x="209" y="52"/>
                </a:cubicBezTo>
                <a:cubicBezTo>
                  <a:pt x="209" y="53"/>
                  <a:pt x="208" y="53"/>
                  <a:pt x="207" y="53"/>
                </a:cubicBezTo>
                <a:cubicBezTo>
                  <a:pt x="208" y="53"/>
                  <a:pt x="209" y="53"/>
                  <a:pt x="208" y="54"/>
                </a:cubicBezTo>
                <a:cubicBezTo>
                  <a:pt x="208" y="54"/>
                  <a:pt x="208" y="54"/>
                  <a:pt x="208" y="54"/>
                </a:cubicBezTo>
                <a:cubicBezTo>
                  <a:pt x="210" y="55"/>
                  <a:pt x="211" y="56"/>
                  <a:pt x="211" y="57"/>
                </a:cubicBezTo>
                <a:cubicBezTo>
                  <a:pt x="211" y="57"/>
                  <a:pt x="211" y="58"/>
                  <a:pt x="211" y="58"/>
                </a:cubicBezTo>
                <a:cubicBezTo>
                  <a:pt x="211" y="58"/>
                  <a:pt x="211" y="58"/>
                  <a:pt x="211" y="58"/>
                </a:cubicBezTo>
                <a:cubicBezTo>
                  <a:pt x="211" y="58"/>
                  <a:pt x="211" y="58"/>
                  <a:pt x="211" y="58"/>
                </a:cubicBezTo>
                <a:cubicBezTo>
                  <a:pt x="212" y="59"/>
                  <a:pt x="212" y="60"/>
                  <a:pt x="211" y="61"/>
                </a:cubicBezTo>
                <a:cubicBezTo>
                  <a:pt x="212" y="61"/>
                  <a:pt x="212" y="61"/>
                  <a:pt x="212" y="61"/>
                </a:cubicBezTo>
                <a:cubicBezTo>
                  <a:pt x="211" y="61"/>
                  <a:pt x="211" y="60"/>
                  <a:pt x="211" y="60"/>
                </a:cubicBezTo>
                <a:cubicBezTo>
                  <a:pt x="210" y="60"/>
                  <a:pt x="210" y="61"/>
                  <a:pt x="210" y="61"/>
                </a:cubicBezTo>
                <a:cubicBezTo>
                  <a:pt x="209" y="61"/>
                  <a:pt x="209" y="60"/>
                  <a:pt x="208" y="59"/>
                </a:cubicBezTo>
                <a:cubicBezTo>
                  <a:pt x="209" y="58"/>
                  <a:pt x="208" y="58"/>
                  <a:pt x="207" y="58"/>
                </a:cubicBezTo>
                <a:cubicBezTo>
                  <a:pt x="206" y="59"/>
                  <a:pt x="209" y="61"/>
                  <a:pt x="206" y="61"/>
                </a:cubicBezTo>
                <a:cubicBezTo>
                  <a:pt x="205" y="61"/>
                  <a:pt x="205" y="60"/>
                  <a:pt x="205" y="61"/>
                </a:cubicBezTo>
                <a:cubicBezTo>
                  <a:pt x="206" y="63"/>
                  <a:pt x="208" y="61"/>
                  <a:pt x="210" y="62"/>
                </a:cubicBezTo>
                <a:cubicBezTo>
                  <a:pt x="211" y="62"/>
                  <a:pt x="211" y="62"/>
                  <a:pt x="211" y="62"/>
                </a:cubicBezTo>
                <a:cubicBezTo>
                  <a:pt x="209" y="63"/>
                  <a:pt x="207" y="65"/>
                  <a:pt x="206" y="65"/>
                </a:cubicBezTo>
                <a:cubicBezTo>
                  <a:pt x="204" y="66"/>
                  <a:pt x="202" y="66"/>
                  <a:pt x="201" y="67"/>
                </a:cubicBezTo>
                <a:cubicBezTo>
                  <a:pt x="201" y="67"/>
                  <a:pt x="201" y="67"/>
                  <a:pt x="201" y="67"/>
                </a:cubicBezTo>
                <a:cubicBezTo>
                  <a:pt x="200" y="68"/>
                  <a:pt x="199" y="67"/>
                  <a:pt x="199" y="67"/>
                </a:cubicBezTo>
                <a:cubicBezTo>
                  <a:pt x="199" y="67"/>
                  <a:pt x="198" y="67"/>
                  <a:pt x="198" y="66"/>
                </a:cubicBezTo>
                <a:cubicBezTo>
                  <a:pt x="198" y="67"/>
                  <a:pt x="198" y="68"/>
                  <a:pt x="197" y="68"/>
                </a:cubicBezTo>
                <a:cubicBezTo>
                  <a:pt x="196" y="70"/>
                  <a:pt x="195" y="71"/>
                  <a:pt x="194" y="72"/>
                </a:cubicBezTo>
                <a:cubicBezTo>
                  <a:pt x="193" y="72"/>
                  <a:pt x="193" y="72"/>
                  <a:pt x="193" y="72"/>
                </a:cubicBezTo>
                <a:cubicBezTo>
                  <a:pt x="193" y="72"/>
                  <a:pt x="192" y="73"/>
                  <a:pt x="191" y="73"/>
                </a:cubicBezTo>
                <a:cubicBezTo>
                  <a:pt x="191" y="73"/>
                  <a:pt x="191" y="73"/>
                  <a:pt x="191" y="73"/>
                </a:cubicBezTo>
                <a:cubicBezTo>
                  <a:pt x="190" y="73"/>
                  <a:pt x="190" y="73"/>
                  <a:pt x="190" y="74"/>
                </a:cubicBezTo>
                <a:cubicBezTo>
                  <a:pt x="190" y="74"/>
                  <a:pt x="190" y="74"/>
                  <a:pt x="190" y="74"/>
                </a:cubicBezTo>
                <a:cubicBezTo>
                  <a:pt x="190" y="73"/>
                  <a:pt x="191" y="72"/>
                  <a:pt x="190" y="71"/>
                </a:cubicBezTo>
                <a:cubicBezTo>
                  <a:pt x="190" y="72"/>
                  <a:pt x="189" y="73"/>
                  <a:pt x="189" y="74"/>
                </a:cubicBezTo>
                <a:cubicBezTo>
                  <a:pt x="189" y="73"/>
                  <a:pt x="188" y="74"/>
                  <a:pt x="187" y="73"/>
                </a:cubicBezTo>
                <a:cubicBezTo>
                  <a:pt x="186" y="74"/>
                  <a:pt x="187" y="74"/>
                  <a:pt x="187" y="75"/>
                </a:cubicBezTo>
                <a:cubicBezTo>
                  <a:pt x="186" y="75"/>
                  <a:pt x="186" y="75"/>
                  <a:pt x="186" y="75"/>
                </a:cubicBezTo>
                <a:cubicBezTo>
                  <a:pt x="185" y="75"/>
                  <a:pt x="185" y="75"/>
                  <a:pt x="185" y="75"/>
                </a:cubicBezTo>
                <a:cubicBezTo>
                  <a:pt x="185" y="75"/>
                  <a:pt x="186" y="76"/>
                  <a:pt x="186" y="76"/>
                </a:cubicBezTo>
                <a:cubicBezTo>
                  <a:pt x="185" y="76"/>
                  <a:pt x="185" y="76"/>
                  <a:pt x="184" y="77"/>
                </a:cubicBezTo>
                <a:cubicBezTo>
                  <a:pt x="185" y="77"/>
                  <a:pt x="185" y="77"/>
                  <a:pt x="185" y="77"/>
                </a:cubicBezTo>
                <a:cubicBezTo>
                  <a:pt x="185" y="79"/>
                  <a:pt x="184" y="79"/>
                  <a:pt x="183" y="80"/>
                </a:cubicBezTo>
                <a:cubicBezTo>
                  <a:pt x="184" y="80"/>
                  <a:pt x="184" y="80"/>
                  <a:pt x="184" y="80"/>
                </a:cubicBezTo>
                <a:cubicBezTo>
                  <a:pt x="183" y="81"/>
                  <a:pt x="182" y="80"/>
                  <a:pt x="182" y="81"/>
                </a:cubicBezTo>
                <a:cubicBezTo>
                  <a:pt x="182" y="81"/>
                  <a:pt x="182" y="81"/>
                  <a:pt x="182" y="81"/>
                </a:cubicBezTo>
                <a:cubicBezTo>
                  <a:pt x="182" y="82"/>
                  <a:pt x="183" y="82"/>
                  <a:pt x="182" y="82"/>
                </a:cubicBezTo>
                <a:cubicBezTo>
                  <a:pt x="183" y="83"/>
                  <a:pt x="180" y="84"/>
                  <a:pt x="181" y="85"/>
                </a:cubicBezTo>
                <a:cubicBezTo>
                  <a:pt x="181" y="86"/>
                  <a:pt x="181" y="86"/>
                  <a:pt x="181" y="86"/>
                </a:cubicBezTo>
                <a:cubicBezTo>
                  <a:pt x="181" y="86"/>
                  <a:pt x="181" y="86"/>
                  <a:pt x="181" y="86"/>
                </a:cubicBezTo>
                <a:cubicBezTo>
                  <a:pt x="181" y="86"/>
                  <a:pt x="180" y="86"/>
                  <a:pt x="180" y="87"/>
                </a:cubicBezTo>
                <a:cubicBezTo>
                  <a:pt x="180" y="87"/>
                  <a:pt x="180" y="87"/>
                  <a:pt x="180" y="87"/>
                </a:cubicBezTo>
                <a:cubicBezTo>
                  <a:pt x="180" y="87"/>
                  <a:pt x="180" y="87"/>
                  <a:pt x="180" y="87"/>
                </a:cubicBezTo>
                <a:cubicBezTo>
                  <a:pt x="180" y="87"/>
                  <a:pt x="179" y="87"/>
                  <a:pt x="179" y="87"/>
                </a:cubicBezTo>
                <a:cubicBezTo>
                  <a:pt x="178" y="87"/>
                  <a:pt x="178" y="87"/>
                  <a:pt x="178" y="87"/>
                </a:cubicBezTo>
                <a:cubicBezTo>
                  <a:pt x="179" y="86"/>
                  <a:pt x="178" y="86"/>
                  <a:pt x="177" y="86"/>
                </a:cubicBezTo>
                <a:cubicBezTo>
                  <a:pt x="178" y="85"/>
                  <a:pt x="178" y="85"/>
                  <a:pt x="178" y="85"/>
                </a:cubicBezTo>
                <a:cubicBezTo>
                  <a:pt x="178" y="84"/>
                  <a:pt x="178" y="84"/>
                  <a:pt x="178" y="84"/>
                </a:cubicBezTo>
                <a:cubicBezTo>
                  <a:pt x="178" y="85"/>
                  <a:pt x="178" y="85"/>
                  <a:pt x="178" y="85"/>
                </a:cubicBezTo>
                <a:cubicBezTo>
                  <a:pt x="178" y="84"/>
                  <a:pt x="178" y="84"/>
                  <a:pt x="177" y="84"/>
                </a:cubicBezTo>
                <a:cubicBezTo>
                  <a:pt x="177" y="85"/>
                  <a:pt x="176" y="85"/>
                  <a:pt x="175" y="85"/>
                </a:cubicBezTo>
                <a:cubicBezTo>
                  <a:pt x="175" y="85"/>
                  <a:pt x="175" y="85"/>
                  <a:pt x="175" y="85"/>
                </a:cubicBezTo>
                <a:cubicBezTo>
                  <a:pt x="174" y="84"/>
                  <a:pt x="174" y="84"/>
                  <a:pt x="174" y="84"/>
                </a:cubicBezTo>
                <a:cubicBezTo>
                  <a:pt x="174" y="83"/>
                  <a:pt x="174" y="83"/>
                  <a:pt x="174" y="83"/>
                </a:cubicBezTo>
                <a:cubicBezTo>
                  <a:pt x="174" y="83"/>
                  <a:pt x="174" y="83"/>
                  <a:pt x="173" y="83"/>
                </a:cubicBezTo>
                <a:cubicBezTo>
                  <a:pt x="174" y="83"/>
                  <a:pt x="173" y="82"/>
                  <a:pt x="174" y="82"/>
                </a:cubicBezTo>
                <a:cubicBezTo>
                  <a:pt x="172" y="81"/>
                  <a:pt x="174" y="80"/>
                  <a:pt x="172" y="79"/>
                </a:cubicBezTo>
                <a:cubicBezTo>
                  <a:pt x="172" y="79"/>
                  <a:pt x="173" y="79"/>
                  <a:pt x="173" y="79"/>
                </a:cubicBezTo>
                <a:cubicBezTo>
                  <a:pt x="172" y="78"/>
                  <a:pt x="172" y="78"/>
                  <a:pt x="172" y="78"/>
                </a:cubicBezTo>
                <a:cubicBezTo>
                  <a:pt x="172" y="79"/>
                  <a:pt x="172" y="79"/>
                  <a:pt x="172" y="79"/>
                </a:cubicBezTo>
                <a:cubicBezTo>
                  <a:pt x="172" y="78"/>
                  <a:pt x="172" y="78"/>
                  <a:pt x="173" y="78"/>
                </a:cubicBezTo>
                <a:cubicBezTo>
                  <a:pt x="172" y="77"/>
                  <a:pt x="172" y="77"/>
                  <a:pt x="172" y="77"/>
                </a:cubicBezTo>
                <a:cubicBezTo>
                  <a:pt x="172" y="78"/>
                  <a:pt x="172" y="78"/>
                  <a:pt x="172" y="78"/>
                </a:cubicBezTo>
                <a:cubicBezTo>
                  <a:pt x="172" y="76"/>
                  <a:pt x="172" y="76"/>
                  <a:pt x="172" y="76"/>
                </a:cubicBezTo>
                <a:cubicBezTo>
                  <a:pt x="173" y="76"/>
                  <a:pt x="173" y="75"/>
                  <a:pt x="174" y="75"/>
                </a:cubicBezTo>
                <a:cubicBezTo>
                  <a:pt x="173" y="74"/>
                  <a:pt x="173" y="75"/>
                  <a:pt x="172" y="75"/>
                </a:cubicBezTo>
                <a:cubicBezTo>
                  <a:pt x="172" y="76"/>
                  <a:pt x="172" y="76"/>
                  <a:pt x="172" y="76"/>
                </a:cubicBezTo>
                <a:cubicBezTo>
                  <a:pt x="171" y="75"/>
                  <a:pt x="172" y="74"/>
                  <a:pt x="171" y="73"/>
                </a:cubicBezTo>
                <a:cubicBezTo>
                  <a:pt x="172" y="73"/>
                  <a:pt x="170" y="72"/>
                  <a:pt x="171" y="71"/>
                </a:cubicBezTo>
                <a:cubicBezTo>
                  <a:pt x="171" y="71"/>
                  <a:pt x="171" y="71"/>
                  <a:pt x="171" y="71"/>
                </a:cubicBezTo>
                <a:cubicBezTo>
                  <a:pt x="171" y="71"/>
                  <a:pt x="171" y="71"/>
                  <a:pt x="171" y="71"/>
                </a:cubicBezTo>
                <a:cubicBezTo>
                  <a:pt x="171" y="71"/>
                  <a:pt x="171" y="71"/>
                  <a:pt x="170" y="71"/>
                </a:cubicBezTo>
                <a:cubicBezTo>
                  <a:pt x="170" y="70"/>
                  <a:pt x="170" y="70"/>
                  <a:pt x="170" y="70"/>
                </a:cubicBezTo>
                <a:cubicBezTo>
                  <a:pt x="171" y="70"/>
                  <a:pt x="171" y="70"/>
                  <a:pt x="171" y="70"/>
                </a:cubicBezTo>
                <a:cubicBezTo>
                  <a:pt x="171" y="70"/>
                  <a:pt x="171" y="70"/>
                  <a:pt x="171" y="70"/>
                </a:cubicBezTo>
                <a:cubicBezTo>
                  <a:pt x="171" y="69"/>
                  <a:pt x="171" y="69"/>
                  <a:pt x="171" y="69"/>
                </a:cubicBezTo>
                <a:cubicBezTo>
                  <a:pt x="171" y="69"/>
                  <a:pt x="171" y="69"/>
                  <a:pt x="171" y="69"/>
                </a:cubicBezTo>
                <a:cubicBezTo>
                  <a:pt x="171" y="70"/>
                  <a:pt x="171" y="70"/>
                  <a:pt x="171" y="70"/>
                </a:cubicBezTo>
                <a:cubicBezTo>
                  <a:pt x="172" y="69"/>
                  <a:pt x="172" y="69"/>
                  <a:pt x="172" y="69"/>
                </a:cubicBezTo>
                <a:cubicBezTo>
                  <a:pt x="171" y="68"/>
                  <a:pt x="171" y="68"/>
                  <a:pt x="171" y="68"/>
                </a:cubicBezTo>
                <a:cubicBezTo>
                  <a:pt x="172" y="68"/>
                  <a:pt x="172" y="68"/>
                  <a:pt x="172" y="68"/>
                </a:cubicBezTo>
                <a:cubicBezTo>
                  <a:pt x="171" y="67"/>
                  <a:pt x="171" y="67"/>
                  <a:pt x="171" y="67"/>
                </a:cubicBezTo>
                <a:cubicBezTo>
                  <a:pt x="172" y="67"/>
                  <a:pt x="172" y="66"/>
                  <a:pt x="173" y="65"/>
                </a:cubicBezTo>
                <a:cubicBezTo>
                  <a:pt x="172" y="65"/>
                  <a:pt x="172" y="65"/>
                  <a:pt x="172" y="65"/>
                </a:cubicBezTo>
                <a:cubicBezTo>
                  <a:pt x="173" y="65"/>
                  <a:pt x="174" y="66"/>
                  <a:pt x="175" y="65"/>
                </a:cubicBezTo>
                <a:cubicBezTo>
                  <a:pt x="175" y="65"/>
                  <a:pt x="175" y="65"/>
                  <a:pt x="175" y="65"/>
                </a:cubicBezTo>
                <a:cubicBezTo>
                  <a:pt x="175" y="64"/>
                  <a:pt x="175" y="64"/>
                  <a:pt x="175" y="64"/>
                </a:cubicBezTo>
                <a:cubicBezTo>
                  <a:pt x="174" y="63"/>
                  <a:pt x="174" y="65"/>
                  <a:pt x="173" y="64"/>
                </a:cubicBezTo>
                <a:cubicBezTo>
                  <a:pt x="173" y="63"/>
                  <a:pt x="176" y="65"/>
                  <a:pt x="175" y="63"/>
                </a:cubicBezTo>
                <a:cubicBezTo>
                  <a:pt x="176" y="63"/>
                  <a:pt x="176" y="63"/>
                  <a:pt x="176" y="63"/>
                </a:cubicBezTo>
                <a:cubicBezTo>
                  <a:pt x="176" y="63"/>
                  <a:pt x="177" y="63"/>
                  <a:pt x="177" y="62"/>
                </a:cubicBezTo>
                <a:cubicBezTo>
                  <a:pt x="176" y="62"/>
                  <a:pt x="176" y="62"/>
                  <a:pt x="176" y="62"/>
                </a:cubicBezTo>
                <a:cubicBezTo>
                  <a:pt x="177" y="61"/>
                  <a:pt x="177" y="60"/>
                  <a:pt x="177" y="60"/>
                </a:cubicBezTo>
                <a:cubicBezTo>
                  <a:pt x="177" y="59"/>
                  <a:pt x="177" y="59"/>
                  <a:pt x="177" y="59"/>
                </a:cubicBezTo>
                <a:cubicBezTo>
                  <a:pt x="175" y="60"/>
                  <a:pt x="174" y="58"/>
                  <a:pt x="173" y="58"/>
                </a:cubicBezTo>
                <a:cubicBezTo>
                  <a:pt x="173" y="57"/>
                  <a:pt x="172" y="57"/>
                  <a:pt x="173" y="57"/>
                </a:cubicBezTo>
                <a:cubicBezTo>
                  <a:pt x="175" y="56"/>
                  <a:pt x="175" y="59"/>
                  <a:pt x="177" y="58"/>
                </a:cubicBezTo>
                <a:cubicBezTo>
                  <a:pt x="176" y="57"/>
                  <a:pt x="176" y="56"/>
                  <a:pt x="176" y="56"/>
                </a:cubicBezTo>
                <a:cubicBezTo>
                  <a:pt x="176" y="55"/>
                  <a:pt x="176" y="55"/>
                  <a:pt x="176" y="55"/>
                </a:cubicBezTo>
                <a:cubicBezTo>
                  <a:pt x="176" y="55"/>
                  <a:pt x="176" y="55"/>
                  <a:pt x="176" y="55"/>
                </a:cubicBezTo>
                <a:cubicBezTo>
                  <a:pt x="177" y="54"/>
                  <a:pt x="177" y="54"/>
                  <a:pt x="177" y="54"/>
                </a:cubicBezTo>
                <a:cubicBezTo>
                  <a:pt x="176" y="54"/>
                  <a:pt x="175" y="53"/>
                  <a:pt x="174" y="53"/>
                </a:cubicBezTo>
                <a:cubicBezTo>
                  <a:pt x="174" y="54"/>
                  <a:pt x="174" y="55"/>
                  <a:pt x="173" y="55"/>
                </a:cubicBezTo>
                <a:cubicBezTo>
                  <a:pt x="173" y="54"/>
                  <a:pt x="172" y="54"/>
                  <a:pt x="172" y="53"/>
                </a:cubicBezTo>
                <a:cubicBezTo>
                  <a:pt x="173" y="53"/>
                  <a:pt x="173" y="53"/>
                  <a:pt x="173" y="53"/>
                </a:cubicBezTo>
                <a:cubicBezTo>
                  <a:pt x="173" y="52"/>
                  <a:pt x="173" y="52"/>
                  <a:pt x="173" y="52"/>
                </a:cubicBezTo>
                <a:cubicBezTo>
                  <a:pt x="173" y="52"/>
                  <a:pt x="174" y="52"/>
                  <a:pt x="174" y="52"/>
                </a:cubicBezTo>
                <a:cubicBezTo>
                  <a:pt x="174" y="51"/>
                  <a:pt x="174" y="51"/>
                  <a:pt x="174" y="51"/>
                </a:cubicBezTo>
                <a:cubicBezTo>
                  <a:pt x="173" y="51"/>
                  <a:pt x="173" y="51"/>
                  <a:pt x="173" y="51"/>
                </a:cubicBezTo>
                <a:cubicBezTo>
                  <a:pt x="174" y="51"/>
                  <a:pt x="174" y="51"/>
                  <a:pt x="174" y="50"/>
                </a:cubicBezTo>
                <a:cubicBezTo>
                  <a:pt x="174" y="50"/>
                  <a:pt x="175" y="49"/>
                  <a:pt x="174" y="49"/>
                </a:cubicBezTo>
                <a:cubicBezTo>
                  <a:pt x="174" y="48"/>
                  <a:pt x="174" y="48"/>
                  <a:pt x="174" y="48"/>
                </a:cubicBezTo>
                <a:cubicBezTo>
                  <a:pt x="174" y="44"/>
                  <a:pt x="174" y="44"/>
                  <a:pt x="174" y="44"/>
                </a:cubicBezTo>
                <a:cubicBezTo>
                  <a:pt x="174" y="44"/>
                  <a:pt x="175" y="43"/>
                  <a:pt x="174" y="43"/>
                </a:cubicBezTo>
                <a:cubicBezTo>
                  <a:pt x="174" y="42"/>
                  <a:pt x="174" y="42"/>
                  <a:pt x="174" y="42"/>
                </a:cubicBezTo>
                <a:cubicBezTo>
                  <a:pt x="174" y="42"/>
                  <a:pt x="174" y="41"/>
                  <a:pt x="173" y="41"/>
                </a:cubicBezTo>
                <a:cubicBezTo>
                  <a:pt x="173" y="40"/>
                  <a:pt x="174" y="39"/>
                  <a:pt x="174" y="39"/>
                </a:cubicBezTo>
                <a:cubicBezTo>
                  <a:pt x="172" y="38"/>
                  <a:pt x="171" y="35"/>
                  <a:pt x="169" y="35"/>
                </a:cubicBezTo>
                <a:cubicBezTo>
                  <a:pt x="168" y="36"/>
                  <a:pt x="168" y="36"/>
                  <a:pt x="168" y="36"/>
                </a:cubicBezTo>
                <a:cubicBezTo>
                  <a:pt x="168" y="35"/>
                  <a:pt x="168" y="35"/>
                  <a:pt x="168" y="35"/>
                </a:cubicBezTo>
                <a:cubicBezTo>
                  <a:pt x="167" y="36"/>
                  <a:pt x="167" y="36"/>
                  <a:pt x="167" y="36"/>
                </a:cubicBezTo>
                <a:cubicBezTo>
                  <a:pt x="167" y="36"/>
                  <a:pt x="167" y="35"/>
                  <a:pt x="167" y="35"/>
                </a:cubicBezTo>
                <a:cubicBezTo>
                  <a:pt x="166" y="36"/>
                  <a:pt x="166" y="36"/>
                  <a:pt x="166" y="36"/>
                </a:cubicBezTo>
                <a:cubicBezTo>
                  <a:pt x="167" y="36"/>
                  <a:pt x="166" y="35"/>
                  <a:pt x="165" y="35"/>
                </a:cubicBezTo>
                <a:cubicBezTo>
                  <a:pt x="165" y="35"/>
                  <a:pt x="165" y="35"/>
                  <a:pt x="165" y="35"/>
                </a:cubicBezTo>
                <a:cubicBezTo>
                  <a:pt x="165" y="35"/>
                  <a:pt x="164" y="35"/>
                  <a:pt x="165" y="36"/>
                </a:cubicBezTo>
                <a:cubicBezTo>
                  <a:pt x="163" y="36"/>
                  <a:pt x="163" y="35"/>
                  <a:pt x="163" y="34"/>
                </a:cubicBezTo>
                <a:cubicBezTo>
                  <a:pt x="163" y="33"/>
                  <a:pt x="164" y="34"/>
                  <a:pt x="164" y="33"/>
                </a:cubicBezTo>
                <a:cubicBezTo>
                  <a:pt x="164" y="32"/>
                  <a:pt x="162" y="33"/>
                  <a:pt x="163" y="31"/>
                </a:cubicBezTo>
                <a:cubicBezTo>
                  <a:pt x="163" y="31"/>
                  <a:pt x="163" y="31"/>
                  <a:pt x="163" y="31"/>
                </a:cubicBezTo>
                <a:cubicBezTo>
                  <a:pt x="162" y="32"/>
                  <a:pt x="162" y="32"/>
                  <a:pt x="162" y="32"/>
                </a:cubicBezTo>
                <a:cubicBezTo>
                  <a:pt x="162" y="32"/>
                  <a:pt x="162" y="31"/>
                  <a:pt x="162" y="31"/>
                </a:cubicBezTo>
                <a:cubicBezTo>
                  <a:pt x="163" y="29"/>
                  <a:pt x="164" y="31"/>
                  <a:pt x="165" y="30"/>
                </a:cubicBezTo>
                <a:cubicBezTo>
                  <a:pt x="166" y="30"/>
                  <a:pt x="167" y="31"/>
                  <a:pt x="168" y="30"/>
                </a:cubicBezTo>
                <a:cubicBezTo>
                  <a:pt x="168" y="29"/>
                  <a:pt x="167" y="29"/>
                  <a:pt x="167" y="29"/>
                </a:cubicBezTo>
                <a:cubicBezTo>
                  <a:pt x="167" y="29"/>
                  <a:pt x="166" y="29"/>
                  <a:pt x="166" y="29"/>
                </a:cubicBezTo>
                <a:cubicBezTo>
                  <a:pt x="165" y="29"/>
                  <a:pt x="165" y="29"/>
                  <a:pt x="165" y="29"/>
                </a:cubicBezTo>
                <a:cubicBezTo>
                  <a:pt x="165" y="29"/>
                  <a:pt x="165" y="29"/>
                  <a:pt x="165" y="29"/>
                </a:cubicBezTo>
                <a:cubicBezTo>
                  <a:pt x="165" y="29"/>
                  <a:pt x="164" y="29"/>
                  <a:pt x="164" y="29"/>
                </a:cubicBezTo>
                <a:cubicBezTo>
                  <a:pt x="164" y="29"/>
                  <a:pt x="164" y="29"/>
                  <a:pt x="164" y="29"/>
                </a:cubicBezTo>
                <a:cubicBezTo>
                  <a:pt x="164" y="28"/>
                  <a:pt x="164" y="28"/>
                  <a:pt x="164" y="28"/>
                </a:cubicBezTo>
                <a:cubicBezTo>
                  <a:pt x="165" y="27"/>
                  <a:pt x="165" y="27"/>
                  <a:pt x="165" y="27"/>
                </a:cubicBezTo>
                <a:cubicBezTo>
                  <a:pt x="164" y="27"/>
                  <a:pt x="164" y="27"/>
                  <a:pt x="163" y="27"/>
                </a:cubicBezTo>
                <a:cubicBezTo>
                  <a:pt x="163" y="27"/>
                  <a:pt x="162" y="26"/>
                  <a:pt x="163" y="25"/>
                </a:cubicBezTo>
                <a:cubicBezTo>
                  <a:pt x="164" y="23"/>
                  <a:pt x="167" y="24"/>
                  <a:pt x="168" y="23"/>
                </a:cubicBezTo>
                <a:cubicBezTo>
                  <a:pt x="169" y="23"/>
                  <a:pt x="170" y="22"/>
                  <a:pt x="171" y="23"/>
                </a:cubicBezTo>
                <a:cubicBezTo>
                  <a:pt x="173" y="21"/>
                  <a:pt x="173" y="21"/>
                  <a:pt x="173" y="21"/>
                </a:cubicBezTo>
                <a:cubicBezTo>
                  <a:pt x="173" y="21"/>
                  <a:pt x="173" y="21"/>
                  <a:pt x="173" y="21"/>
                </a:cubicBezTo>
                <a:cubicBezTo>
                  <a:pt x="174" y="20"/>
                  <a:pt x="174" y="20"/>
                  <a:pt x="174" y="20"/>
                </a:cubicBezTo>
                <a:cubicBezTo>
                  <a:pt x="174" y="19"/>
                  <a:pt x="174" y="19"/>
                  <a:pt x="174" y="19"/>
                </a:cubicBezTo>
                <a:cubicBezTo>
                  <a:pt x="174" y="19"/>
                  <a:pt x="174" y="19"/>
                  <a:pt x="174" y="19"/>
                </a:cubicBezTo>
                <a:cubicBezTo>
                  <a:pt x="174" y="19"/>
                  <a:pt x="173" y="19"/>
                  <a:pt x="172" y="19"/>
                </a:cubicBezTo>
                <a:cubicBezTo>
                  <a:pt x="172" y="18"/>
                  <a:pt x="172" y="18"/>
                  <a:pt x="172" y="18"/>
                </a:cubicBezTo>
                <a:cubicBezTo>
                  <a:pt x="172" y="16"/>
                  <a:pt x="175" y="16"/>
                  <a:pt x="176" y="15"/>
                </a:cubicBezTo>
                <a:cubicBezTo>
                  <a:pt x="176" y="15"/>
                  <a:pt x="177" y="14"/>
                  <a:pt x="177" y="15"/>
                </a:cubicBezTo>
                <a:cubicBezTo>
                  <a:pt x="177" y="15"/>
                  <a:pt x="177" y="15"/>
                  <a:pt x="177" y="14"/>
                </a:cubicBezTo>
                <a:cubicBezTo>
                  <a:pt x="178" y="14"/>
                  <a:pt x="178" y="14"/>
                  <a:pt x="178" y="14"/>
                </a:cubicBezTo>
                <a:cubicBezTo>
                  <a:pt x="178" y="15"/>
                  <a:pt x="178" y="15"/>
                  <a:pt x="178" y="15"/>
                </a:cubicBezTo>
                <a:cubicBezTo>
                  <a:pt x="179" y="15"/>
                  <a:pt x="179" y="14"/>
                  <a:pt x="180" y="13"/>
                </a:cubicBezTo>
                <a:cubicBezTo>
                  <a:pt x="180" y="13"/>
                  <a:pt x="181" y="12"/>
                  <a:pt x="180" y="12"/>
                </a:cubicBezTo>
                <a:cubicBezTo>
                  <a:pt x="180" y="11"/>
                  <a:pt x="181" y="11"/>
                  <a:pt x="181" y="11"/>
                </a:cubicBezTo>
                <a:cubicBezTo>
                  <a:pt x="182" y="12"/>
                  <a:pt x="181" y="13"/>
                  <a:pt x="182" y="14"/>
                </a:cubicBezTo>
                <a:cubicBezTo>
                  <a:pt x="183" y="13"/>
                  <a:pt x="182" y="11"/>
                  <a:pt x="183" y="10"/>
                </a:cubicBezTo>
                <a:cubicBezTo>
                  <a:pt x="184" y="11"/>
                  <a:pt x="185" y="10"/>
                  <a:pt x="186" y="10"/>
                </a:cubicBezTo>
                <a:cubicBezTo>
                  <a:pt x="186" y="11"/>
                  <a:pt x="186" y="11"/>
                  <a:pt x="186" y="11"/>
                </a:cubicBezTo>
                <a:cubicBezTo>
                  <a:pt x="186" y="11"/>
                  <a:pt x="186" y="10"/>
                  <a:pt x="187" y="10"/>
                </a:cubicBezTo>
                <a:cubicBezTo>
                  <a:pt x="187" y="10"/>
                  <a:pt x="187" y="10"/>
                  <a:pt x="187" y="10"/>
                </a:cubicBezTo>
                <a:cubicBezTo>
                  <a:pt x="187" y="10"/>
                  <a:pt x="188" y="9"/>
                  <a:pt x="188" y="9"/>
                </a:cubicBezTo>
                <a:cubicBezTo>
                  <a:pt x="189" y="11"/>
                  <a:pt x="187" y="12"/>
                  <a:pt x="187" y="14"/>
                </a:cubicBezTo>
                <a:cubicBezTo>
                  <a:pt x="187" y="14"/>
                  <a:pt x="187" y="14"/>
                  <a:pt x="187" y="15"/>
                </a:cubicBezTo>
                <a:cubicBezTo>
                  <a:pt x="187" y="15"/>
                  <a:pt x="187" y="15"/>
                  <a:pt x="187" y="15"/>
                </a:cubicBezTo>
                <a:cubicBezTo>
                  <a:pt x="188" y="14"/>
                  <a:pt x="188" y="13"/>
                  <a:pt x="189" y="12"/>
                </a:cubicBezTo>
                <a:cubicBezTo>
                  <a:pt x="189" y="13"/>
                  <a:pt x="189" y="13"/>
                  <a:pt x="189" y="13"/>
                </a:cubicBezTo>
                <a:cubicBezTo>
                  <a:pt x="190" y="12"/>
                  <a:pt x="189" y="11"/>
                  <a:pt x="189" y="10"/>
                </a:cubicBezTo>
                <a:cubicBezTo>
                  <a:pt x="190" y="10"/>
                  <a:pt x="189" y="11"/>
                  <a:pt x="189" y="12"/>
                </a:cubicBezTo>
                <a:cubicBezTo>
                  <a:pt x="189" y="12"/>
                  <a:pt x="190" y="13"/>
                  <a:pt x="190" y="13"/>
                </a:cubicBezTo>
                <a:cubicBezTo>
                  <a:pt x="189" y="13"/>
                  <a:pt x="189" y="13"/>
                  <a:pt x="189" y="13"/>
                </a:cubicBezTo>
                <a:cubicBezTo>
                  <a:pt x="189" y="13"/>
                  <a:pt x="190" y="14"/>
                  <a:pt x="190" y="14"/>
                </a:cubicBezTo>
                <a:cubicBezTo>
                  <a:pt x="190" y="14"/>
                  <a:pt x="191" y="13"/>
                  <a:pt x="191" y="14"/>
                </a:cubicBezTo>
                <a:cubicBezTo>
                  <a:pt x="193" y="13"/>
                  <a:pt x="191" y="11"/>
                  <a:pt x="192" y="10"/>
                </a:cubicBezTo>
                <a:cubicBezTo>
                  <a:pt x="194" y="10"/>
                  <a:pt x="193" y="12"/>
                  <a:pt x="194" y="13"/>
                </a:cubicBezTo>
                <a:cubicBezTo>
                  <a:pt x="193" y="13"/>
                  <a:pt x="194" y="14"/>
                  <a:pt x="194" y="15"/>
                </a:cubicBezTo>
                <a:cubicBezTo>
                  <a:pt x="195" y="15"/>
                  <a:pt x="195" y="15"/>
                  <a:pt x="195" y="15"/>
                </a:cubicBezTo>
                <a:cubicBezTo>
                  <a:pt x="195" y="15"/>
                  <a:pt x="195" y="15"/>
                  <a:pt x="195" y="15"/>
                </a:cubicBezTo>
                <a:cubicBezTo>
                  <a:pt x="195" y="15"/>
                  <a:pt x="195" y="15"/>
                  <a:pt x="195" y="15"/>
                </a:cubicBezTo>
                <a:cubicBezTo>
                  <a:pt x="195" y="14"/>
                  <a:pt x="195" y="14"/>
                  <a:pt x="195" y="14"/>
                </a:cubicBezTo>
                <a:cubicBezTo>
                  <a:pt x="196" y="15"/>
                  <a:pt x="194" y="16"/>
                  <a:pt x="195" y="16"/>
                </a:cubicBezTo>
                <a:cubicBezTo>
                  <a:pt x="196" y="15"/>
                  <a:pt x="196" y="15"/>
                  <a:pt x="196" y="15"/>
                </a:cubicBezTo>
                <a:cubicBezTo>
                  <a:pt x="196" y="15"/>
                  <a:pt x="196" y="16"/>
                  <a:pt x="197" y="16"/>
                </a:cubicBezTo>
                <a:cubicBezTo>
                  <a:pt x="197" y="15"/>
                  <a:pt x="197" y="14"/>
                  <a:pt x="196" y="14"/>
                </a:cubicBezTo>
                <a:cubicBezTo>
                  <a:pt x="195" y="9"/>
                  <a:pt x="195" y="9"/>
                  <a:pt x="195" y="9"/>
                </a:cubicBezTo>
                <a:cubicBezTo>
                  <a:pt x="196" y="9"/>
                  <a:pt x="197" y="10"/>
                  <a:pt x="197" y="10"/>
                </a:cubicBezTo>
                <a:cubicBezTo>
                  <a:pt x="197" y="9"/>
                  <a:pt x="199" y="10"/>
                  <a:pt x="198" y="8"/>
                </a:cubicBezTo>
                <a:cubicBezTo>
                  <a:pt x="199" y="8"/>
                  <a:pt x="198" y="7"/>
                  <a:pt x="198" y="7"/>
                </a:cubicBezTo>
                <a:cubicBezTo>
                  <a:pt x="199" y="7"/>
                  <a:pt x="199" y="7"/>
                  <a:pt x="199" y="7"/>
                </a:cubicBezTo>
                <a:cubicBezTo>
                  <a:pt x="199" y="7"/>
                  <a:pt x="200" y="6"/>
                  <a:pt x="200" y="7"/>
                </a:cubicBezTo>
                <a:cubicBezTo>
                  <a:pt x="201" y="7"/>
                  <a:pt x="201" y="7"/>
                  <a:pt x="201" y="7"/>
                </a:cubicBezTo>
                <a:cubicBezTo>
                  <a:pt x="201" y="7"/>
                  <a:pt x="202" y="7"/>
                  <a:pt x="203" y="8"/>
                </a:cubicBezTo>
                <a:cubicBezTo>
                  <a:pt x="203" y="8"/>
                  <a:pt x="203" y="7"/>
                  <a:pt x="203" y="7"/>
                </a:cubicBezTo>
                <a:cubicBezTo>
                  <a:pt x="204" y="7"/>
                  <a:pt x="204" y="7"/>
                  <a:pt x="204" y="7"/>
                </a:cubicBezTo>
                <a:cubicBezTo>
                  <a:pt x="205" y="7"/>
                  <a:pt x="204" y="5"/>
                  <a:pt x="205" y="5"/>
                </a:cubicBezTo>
                <a:cubicBezTo>
                  <a:pt x="206" y="6"/>
                  <a:pt x="206" y="6"/>
                  <a:pt x="206" y="6"/>
                </a:cubicBezTo>
                <a:cubicBezTo>
                  <a:pt x="206" y="5"/>
                  <a:pt x="207" y="5"/>
                  <a:pt x="207" y="5"/>
                </a:cubicBezTo>
                <a:close/>
                <a:moveTo>
                  <a:pt x="169" y="1"/>
                </a:moveTo>
                <a:cubicBezTo>
                  <a:pt x="169" y="1"/>
                  <a:pt x="169" y="1"/>
                  <a:pt x="169" y="1"/>
                </a:cubicBezTo>
                <a:cubicBezTo>
                  <a:pt x="169" y="2"/>
                  <a:pt x="169" y="2"/>
                  <a:pt x="169" y="2"/>
                </a:cubicBezTo>
                <a:cubicBezTo>
                  <a:pt x="170" y="2"/>
                  <a:pt x="170" y="1"/>
                  <a:pt x="170" y="0"/>
                </a:cubicBezTo>
                <a:cubicBezTo>
                  <a:pt x="171" y="1"/>
                  <a:pt x="173" y="0"/>
                  <a:pt x="173" y="2"/>
                </a:cubicBezTo>
                <a:cubicBezTo>
                  <a:pt x="173" y="2"/>
                  <a:pt x="175" y="1"/>
                  <a:pt x="175" y="2"/>
                </a:cubicBezTo>
                <a:cubicBezTo>
                  <a:pt x="176" y="2"/>
                  <a:pt x="176" y="2"/>
                  <a:pt x="177" y="2"/>
                </a:cubicBezTo>
                <a:cubicBezTo>
                  <a:pt x="177" y="2"/>
                  <a:pt x="177" y="2"/>
                  <a:pt x="177" y="2"/>
                </a:cubicBezTo>
                <a:cubicBezTo>
                  <a:pt x="177" y="3"/>
                  <a:pt x="177" y="3"/>
                  <a:pt x="178" y="3"/>
                </a:cubicBezTo>
                <a:cubicBezTo>
                  <a:pt x="178" y="4"/>
                  <a:pt x="179" y="3"/>
                  <a:pt x="180" y="4"/>
                </a:cubicBezTo>
                <a:cubicBezTo>
                  <a:pt x="178" y="5"/>
                  <a:pt x="178" y="5"/>
                  <a:pt x="178" y="5"/>
                </a:cubicBezTo>
                <a:cubicBezTo>
                  <a:pt x="178" y="6"/>
                  <a:pt x="179" y="5"/>
                  <a:pt x="180" y="5"/>
                </a:cubicBezTo>
                <a:cubicBezTo>
                  <a:pt x="180" y="4"/>
                  <a:pt x="180" y="4"/>
                  <a:pt x="180" y="4"/>
                </a:cubicBezTo>
                <a:cubicBezTo>
                  <a:pt x="180" y="5"/>
                  <a:pt x="180" y="5"/>
                  <a:pt x="180" y="5"/>
                </a:cubicBezTo>
                <a:cubicBezTo>
                  <a:pt x="181" y="5"/>
                  <a:pt x="181" y="5"/>
                  <a:pt x="181" y="5"/>
                </a:cubicBezTo>
                <a:cubicBezTo>
                  <a:pt x="181" y="5"/>
                  <a:pt x="181" y="5"/>
                  <a:pt x="181" y="5"/>
                </a:cubicBezTo>
                <a:cubicBezTo>
                  <a:pt x="181" y="6"/>
                  <a:pt x="181" y="5"/>
                  <a:pt x="182" y="5"/>
                </a:cubicBezTo>
                <a:cubicBezTo>
                  <a:pt x="181" y="6"/>
                  <a:pt x="181" y="7"/>
                  <a:pt x="181" y="7"/>
                </a:cubicBezTo>
                <a:cubicBezTo>
                  <a:pt x="182" y="7"/>
                  <a:pt x="182" y="7"/>
                  <a:pt x="182" y="7"/>
                </a:cubicBezTo>
                <a:cubicBezTo>
                  <a:pt x="183" y="8"/>
                  <a:pt x="183" y="9"/>
                  <a:pt x="182" y="9"/>
                </a:cubicBezTo>
                <a:cubicBezTo>
                  <a:pt x="181" y="9"/>
                  <a:pt x="180" y="11"/>
                  <a:pt x="178" y="11"/>
                </a:cubicBezTo>
                <a:cubicBezTo>
                  <a:pt x="178" y="12"/>
                  <a:pt x="177" y="10"/>
                  <a:pt x="176" y="11"/>
                </a:cubicBezTo>
                <a:cubicBezTo>
                  <a:pt x="176" y="11"/>
                  <a:pt x="175" y="11"/>
                  <a:pt x="175" y="11"/>
                </a:cubicBezTo>
                <a:cubicBezTo>
                  <a:pt x="175" y="11"/>
                  <a:pt x="174" y="11"/>
                  <a:pt x="174" y="11"/>
                </a:cubicBezTo>
                <a:cubicBezTo>
                  <a:pt x="175" y="12"/>
                  <a:pt x="175" y="11"/>
                  <a:pt x="176" y="11"/>
                </a:cubicBezTo>
                <a:cubicBezTo>
                  <a:pt x="175" y="12"/>
                  <a:pt x="174" y="12"/>
                  <a:pt x="173" y="13"/>
                </a:cubicBezTo>
                <a:cubicBezTo>
                  <a:pt x="174" y="14"/>
                  <a:pt x="175" y="12"/>
                  <a:pt x="177" y="12"/>
                </a:cubicBezTo>
                <a:cubicBezTo>
                  <a:pt x="176" y="14"/>
                  <a:pt x="175" y="14"/>
                  <a:pt x="174" y="14"/>
                </a:cubicBezTo>
                <a:cubicBezTo>
                  <a:pt x="172" y="15"/>
                  <a:pt x="171" y="15"/>
                  <a:pt x="170" y="16"/>
                </a:cubicBezTo>
                <a:cubicBezTo>
                  <a:pt x="169" y="16"/>
                  <a:pt x="169" y="17"/>
                  <a:pt x="169" y="17"/>
                </a:cubicBezTo>
                <a:cubicBezTo>
                  <a:pt x="168" y="17"/>
                  <a:pt x="167" y="17"/>
                  <a:pt x="167" y="17"/>
                </a:cubicBezTo>
                <a:cubicBezTo>
                  <a:pt x="167" y="17"/>
                  <a:pt x="167" y="17"/>
                  <a:pt x="167" y="17"/>
                </a:cubicBezTo>
                <a:cubicBezTo>
                  <a:pt x="168" y="18"/>
                  <a:pt x="168" y="18"/>
                  <a:pt x="168" y="18"/>
                </a:cubicBezTo>
                <a:cubicBezTo>
                  <a:pt x="167" y="18"/>
                  <a:pt x="167" y="18"/>
                  <a:pt x="167" y="18"/>
                </a:cubicBezTo>
                <a:cubicBezTo>
                  <a:pt x="167" y="19"/>
                  <a:pt x="167" y="19"/>
                  <a:pt x="167" y="19"/>
                </a:cubicBezTo>
                <a:cubicBezTo>
                  <a:pt x="167" y="19"/>
                  <a:pt x="166" y="19"/>
                  <a:pt x="165" y="19"/>
                </a:cubicBezTo>
                <a:cubicBezTo>
                  <a:pt x="165" y="18"/>
                  <a:pt x="165" y="18"/>
                  <a:pt x="164" y="18"/>
                </a:cubicBezTo>
                <a:cubicBezTo>
                  <a:pt x="164" y="18"/>
                  <a:pt x="164" y="18"/>
                  <a:pt x="164" y="18"/>
                </a:cubicBezTo>
                <a:cubicBezTo>
                  <a:pt x="164" y="18"/>
                  <a:pt x="165" y="18"/>
                  <a:pt x="165" y="19"/>
                </a:cubicBezTo>
                <a:cubicBezTo>
                  <a:pt x="164" y="19"/>
                  <a:pt x="164" y="19"/>
                  <a:pt x="164" y="19"/>
                </a:cubicBezTo>
                <a:cubicBezTo>
                  <a:pt x="164" y="19"/>
                  <a:pt x="164" y="19"/>
                  <a:pt x="164" y="19"/>
                </a:cubicBezTo>
                <a:cubicBezTo>
                  <a:pt x="164" y="19"/>
                  <a:pt x="164" y="19"/>
                  <a:pt x="163" y="19"/>
                </a:cubicBezTo>
                <a:cubicBezTo>
                  <a:pt x="163" y="19"/>
                  <a:pt x="163" y="19"/>
                  <a:pt x="163" y="19"/>
                </a:cubicBezTo>
                <a:cubicBezTo>
                  <a:pt x="163" y="20"/>
                  <a:pt x="162" y="19"/>
                  <a:pt x="162" y="19"/>
                </a:cubicBezTo>
                <a:cubicBezTo>
                  <a:pt x="162" y="19"/>
                  <a:pt x="161" y="19"/>
                  <a:pt x="162" y="19"/>
                </a:cubicBezTo>
                <a:cubicBezTo>
                  <a:pt x="161" y="19"/>
                  <a:pt x="160" y="19"/>
                  <a:pt x="160" y="19"/>
                </a:cubicBezTo>
                <a:cubicBezTo>
                  <a:pt x="160" y="20"/>
                  <a:pt x="161" y="20"/>
                  <a:pt x="161" y="20"/>
                </a:cubicBezTo>
                <a:cubicBezTo>
                  <a:pt x="160" y="20"/>
                  <a:pt x="160" y="21"/>
                  <a:pt x="159" y="20"/>
                </a:cubicBezTo>
                <a:cubicBezTo>
                  <a:pt x="159" y="20"/>
                  <a:pt x="159" y="20"/>
                  <a:pt x="159" y="21"/>
                </a:cubicBezTo>
                <a:cubicBezTo>
                  <a:pt x="160" y="21"/>
                  <a:pt x="161" y="22"/>
                  <a:pt x="162" y="22"/>
                </a:cubicBezTo>
                <a:cubicBezTo>
                  <a:pt x="160" y="23"/>
                  <a:pt x="160" y="26"/>
                  <a:pt x="158" y="24"/>
                </a:cubicBezTo>
                <a:cubicBezTo>
                  <a:pt x="158" y="25"/>
                  <a:pt x="158" y="25"/>
                  <a:pt x="158" y="25"/>
                </a:cubicBezTo>
                <a:cubicBezTo>
                  <a:pt x="158" y="25"/>
                  <a:pt x="159" y="25"/>
                  <a:pt x="159" y="25"/>
                </a:cubicBezTo>
                <a:cubicBezTo>
                  <a:pt x="159" y="26"/>
                  <a:pt x="159" y="26"/>
                  <a:pt x="159" y="26"/>
                </a:cubicBezTo>
                <a:cubicBezTo>
                  <a:pt x="158" y="25"/>
                  <a:pt x="157" y="26"/>
                  <a:pt x="157" y="25"/>
                </a:cubicBezTo>
                <a:cubicBezTo>
                  <a:pt x="156" y="26"/>
                  <a:pt x="156" y="26"/>
                  <a:pt x="156" y="26"/>
                </a:cubicBezTo>
                <a:cubicBezTo>
                  <a:pt x="156" y="27"/>
                  <a:pt x="156" y="27"/>
                  <a:pt x="156" y="27"/>
                </a:cubicBezTo>
                <a:cubicBezTo>
                  <a:pt x="156" y="28"/>
                  <a:pt x="155" y="27"/>
                  <a:pt x="154" y="28"/>
                </a:cubicBezTo>
                <a:cubicBezTo>
                  <a:pt x="154" y="28"/>
                  <a:pt x="154" y="28"/>
                  <a:pt x="154" y="28"/>
                </a:cubicBezTo>
                <a:cubicBezTo>
                  <a:pt x="153" y="28"/>
                  <a:pt x="153" y="28"/>
                  <a:pt x="153" y="28"/>
                </a:cubicBezTo>
                <a:cubicBezTo>
                  <a:pt x="154" y="29"/>
                  <a:pt x="152" y="30"/>
                  <a:pt x="154" y="30"/>
                </a:cubicBezTo>
                <a:cubicBezTo>
                  <a:pt x="154" y="30"/>
                  <a:pt x="154" y="30"/>
                  <a:pt x="154" y="30"/>
                </a:cubicBezTo>
                <a:cubicBezTo>
                  <a:pt x="154" y="31"/>
                  <a:pt x="154" y="31"/>
                  <a:pt x="153" y="32"/>
                </a:cubicBezTo>
                <a:cubicBezTo>
                  <a:pt x="153" y="31"/>
                  <a:pt x="152" y="32"/>
                  <a:pt x="151" y="32"/>
                </a:cubicBezTo>
                <a:cubicBezTo>
                  <a:pt x="150" y="32"/>
                  <a:pt x="150" y="32"/>
                  <a:pt x="150" y="32"/>
                </a:cubicBezTo>
                <a:cubicBezTo>
                  <a:pt x="150" y="32"/>
                  <a:pt x="150" y="32"/>
                  <a:pt x="151" y="31"/>
                </a:cubicBezTo>
                <a:cubicBezTo>
                  <a:pt x="150" y="31"/>
                  <a:pt x="150" y="31"/>
                  <a:pt x="150" y="31"/>
                </a:cubicBezTo>
                <a:cubicBezTo>
                  <a:pt x="150" y="30"/>
                  <a:pt x="150" y="30"/>
                  <a:pt x="150" y="30"/>
                </a:cubicBezTo>
                <a:cubicBezTo>
                  <a:pt x="149" y="30"/>
                  <a:pt x="149" y="30"/>
                  <a:pt x="149" y="30"/>
                </a:cubicBezTo>
                <a:cubicBezTo>
                  <a:pt x="149" y="30"/>
                  <a:pt x="149" y="31"/>
                  <a:pt x="149" y="31"/>
                </a:cubicBezTo>
                <a:cubicBezTo>
                  <a:pt x="148" y="31"/>
                  <a:pt x="148" y="31"/>
                  <a:pt x="148" y="30"/>
                </a:cubicBezTo>
                <a:cubicBezTo>
                  <a:pt x="148" y="31"/>
                  <a:pt x="148" y="31"/>
                  <a:pt x="148" y="31"/>
                </a:cubicBezTo>
                <a:cubicBezTo>
                  <a:pt x="147" y="30"/>
                  <a:pt x="147" y="30"/>
                  <a:pt x="147" y="30"/>
                </a:cubicBezTo>
                <a:cubicBezTo>
                  <a:pt x="147" y="30"/>
                  <a:pt x="147" y="30"/>
                  <a:pt x="147" y="30"/>
                </a:cubicBezTo>
                <a:cubicBezTo>
                  <a:pt x="146" y="30"/>
                  <a:pt x="146" y="30"/>
                  <a:pt x="146" y="30"/>
                </a:cubicBezTo>
                <a:cubicBezTo>
                  <a:pt x="146" y="30"/>
                  <a:pt x="146" y="30"/>
                  <a:pt x="146" y="30"/>
                </a:cubicBezTo>
                <a:cubicBezTo>
                  <a:pt x="145" y="30"/>
                  <a:pt x="146" y="31"/>
                  <a:pt x="146" y="31"/>
                </a:cubicBezTo>
                <a:cubicBezTo>
                  <a:pt x="145" y="31"/>
                  <a:pt x="144" y="30"/>
                  <a:pt x="144" y="30"/>
                </a:cubicBezTo>
                <a:cubicBezTo>
                  <a:pt x="144" y="30"/>
                  <a:pt x="144" y="30"/>
                  <a:pt x="144" y="30"/>
                </a:cubicBezTo>
                <a:cubicBezTo>
                  <a:pt x="143" y="29"/>
                  <a:pt x="143" y="29"/>
                  <a:pt x="143" y="29"/>
                </a:cubicBezTo>
                <a:cubicBezTo>
                  <a:pt x="143" y="30"/>
                  <a:pt x="143" y="30"/>
                  <a:pt x="143" y="30"/>
                </a:cubicBezTo>
                <a:cubicBezTo>
                  <a:pt x="142" y="29"/>
                  <a:pt x="142" y="29"/>
                  <a:pt x="142" y="29"/>
                </a:cubicBezTo>
                <a:cubicBezTo>
                  <a:pt x="142" y="29"/>
                  <a:pt x="142" y="29"/>
                  <a:pt x="142" y="29"/>
                </a:cubicBezTo>
                <a:cubicBezTo>
                  <a:pt x="141" y="29"/>
                  <a:pt x="141" y="29"/>
                  <a:pt x="141" y="29"/>
                </a:cubicBezTo>
                <a:cubicBezTo>
                  <a:pt x="142" y="27"/>
                  <a:pt x="143" y="27"/>
                  <a:pt x="144" y="26"/>
                </a:cubicBezTo>
                <a:cubicBezTo>
                  <a:pt x="144" y="27"/>
                  <a:pt x="145" y="27"/>
                  <a:pt x="146" y="27"/>
                </a:cubicBezTo>
                <a:cubicBezTo>
                  <a:pt x="146" y="27"/>
                  <a:pt x="146" y="27"/>
                  <a:pt x="146" y="27"/>
                </a:cubicBezTo>
                <a:cubicBezTo>
                  <a:pt x="147" y="27"/>
                  <a:pt x="146" y="26"/>
                  <a:pt x="146" y="26"/>
                </a:cubicBezTo>
                <a:cubicBezTo>
                  <a:pt x="146" y="25"/>
                  <a:pt x="146" y="25"/>
                  <a:pt x="146" y="25"/>
                </a:cubicBezTo>
                <a:cubicBezTo>
                  <a:pt x="146" y="25"/>
                  <a:pt x="146" y="25"/>
                  <a:pt x="146" y="25"/>
                </a:cubicBezTo>
                <a:cubicBezTo>
                  <a:pt x="146" y="24"/>
                  <a:pt x="146" y="24"/>
                  <a:pt x="146" y="23"/>
                </a:cubicBezTo>
                <a:cubicBezTo>
                  <a:pt x="147" y="23"/>
                  <a:pt x="147" y="23"/>
                  <a:pt x="148" y="24"/>
                </a:cubicBezTo>
                <a:cubicBezTo>
                  <a:pt x="148" y="25"/>
                  <a:pt x="147" y="26"/>
                  <a:pt x="148" y="26"/>
                </a:cubicBezTo>
                <a:cubicBezTo>
                  <a:pt x="149" y="26"/>
                  <a:pt x="150" y="27"/>
                  <a:pt x="150" y="26"/>
                </a:cubicBezTo>
                <a:cubicBezTo>
                  <a:pt x="150" y="26"/>
                  <a:pt x="149" y="26"/>
                  <a:pt x="149" y="24"/>
                </a:cubicBezTo>
                <a:cubicBezTo>
                  <a:pt x="149" y="24"/>
                  <a:pt x="149" y="24"/>
                  <a:pt x="149" y="24"/>
                </a:cubicBezTo>
                <a:cubicBezTo>
                  <a:pt x="149" y="24"/>
                  <a:pt x="149" y="24"/>
                  <a:pt x="149" y="24"/>
                </a:cubicBezTo>
                <a:cubicBezTo>
                  <a:pt x="149" y="24"/>
                  <a:pt x="150" y="24"/>
                  <a:pt x="150" y="23"/>
                </a:cubicBezTo>
                <a:cubicBezTo>
                  <a:pt x="150" y="23"/>
                  <a:pt x="150" y="23"/>
                  <a:pt x="150" y="23"/>
                </a:cubicBezTo>
                <a:cubicBezTo>
                  <a:pt x="149" y="23"/>
                  <a:pt x="149" y="23"/>
                  <a:pt x="149" y="23"/>
                </a:cubicBezTo>
                <a:cubicBezTo>
                  <a:pt x="149" y="23"/>
                  <a:pt x="148" y="22"/>
                  <a:pt x="148" y="23"/>
                </a:cubicBezTo>
                <a:cubicBezTo>
                  <a:pt x="147" y="23"/>
                  <a:pt x="147" y="23"/>
                  <a:pt x="147" y="23"/>
                </a:cubicBezTo>
                <a:cubicBezTo>
                  <a:pt x="147" y="21"/>
                  <a:pt x="149" y="21"/>
                  <a:pt x="150" y="20"/>
                </a:cubicBezTo>
                <a:cubicBezTo>
                  <a:pt x="151" y="20"/>
                  <a:pt x="152" y="19"/>
                  <a:pt x="152" y="20"/>
                </a:cubicBezTo>
                <a:cubicBezTo>
                  <a:pt x="154" y="21"/>
                  <a:pt x="154" y="21"/>
                  <a:pt x="154" y="21"/>
                </a:cubicBezTo>
                <a:cubicBezTo>
                  <a:pt x="154" y="21"/>
                  <a:pt x="154" y="21"/>
                  <a:pt x="154" y="21"/>
                </a:cubicBezTo>
                <a:cubicBezTo>
                  <a:pt x="154" y="21"/>
                  <a:pt x="154" y="21"/>
                  <a:pt x="154" y="20"/>
                </a:cubicBezTo>
                <a:cubicBezTo>
                  <a:pt x="154" y="20"/>
                  <a:pt x="154" y="20"/>
                  <a:pt x="154" y="20"/>
                </a:cubicBezTo>
                <a:cubicBezTo>
                  <a:pt x="153" y="20"/>
                  <a:pt x="153" y="19"/>
                  <a:pt x="152" y="19"/>
                </a:cubicBezTo>
                <a:cubicBezTo>
                  <a:pt x="152" y="19"/>
                  <a:pt x="152" y="19"/>
                  <a:pt x="152" y="19"/>
                </a:cubicBezTo>
                <a:cubicBezTo>
                  <a:pt x="152" y="19"/>
                  <a:pt x="153" y="19"/>
                  <a:pt x="153" y="19"/>
                </a:cubicBezTo>
                <a:cubicBezTo>
                  <a:pt x="153" y="18"/>
                  <a:pt x="153" y="17"/>
                  <a:pt x="153" y="16"/>
                </a:cubicBezTo>
                <a:cubicBezTo>
                  <a:pt x="153" y="16"/>
                  <a:pt x="153" y="15"/>
                  <a:pt x="153" y="15"/>
                </a:cubicBezTo>
                <a:cubicBezTo>
                  <a:pt x="153" y="14"/>
                  <a:pt x="153" y="15"/>
                  <a:pt x="153" y="15"/>
                </a:cubicBezTo>
                <a:cubicBezTo>
                  <a:pt x="153" y="14"/>
                  <a:pt x="153" y="13"/>
                  <a:pt x="154" y="12"/>
                </a:cubicBezTo>
                <a:cubicBezTo>
                  <a:pt x="155" y="13"/>
                  <a:pt x="156" y="13"/>
                  <a:pt x="156" y="15"/>
                </a:cubicBezTo>
                <a:cubicBezTo>
                  <a:pt x="157" y="15"/>
                  <a:pt x="156" y="16"/>
                  <a:pt x="157" y="16"/>
                </a:cubicBezTo>
                <a:cubicBezTo>
                  <a:pt x="158" y="16"/>
                  <a:pt x="157" y="15"/>
                  <a:pt x="157" y="15"/>
                </a:cubicBezTo>
                <a:cubicBezTo>
                  <a:pt x="157" y="14"/>
                  <a:pt x="157" y="14"/>
                  <a:pt x="157" y="14"/>
                </a:cubicBezTo>
                <a:cubicBezTo>
                  <a:pt x="159" y="14"/>
                  <a:pt x="161" y="14"/>
                  <a:pt x="162" y="13"/>
                </a:cubicBezTo>
                <a:cubicBezTo>
                  <a:pt x="163" y="12"/>
                  <a:pt x="164" y="14"/>
                  <a:pt x="165" y="13"/>
                </a:cubicBezTo>
                <a:cubicBezTo>
                  <a:pt x="164" y="12"/>
                  <a:pt x="164" y="12"/>
                  <a:pt x="163" y="12"/>
                </a:cubicBezTo>
                <a:cubicBezTo>
                  <a:pt x="164" y="11"/>
                  <a:pt x="164" y="11"/>
                  <a:pt x="164" y="11"/>
                </a:cubicBezTo>
                <a:cubicBezTo>
                  <a:pt x="162" y="11"/>
                  <a:pt x="162" y="13"/>
                  <a:pt x="160" y="13"/>
                </a:cubicBezTo>
                <a:cubicBezTo>
                  <a:pt x="158" y="12"/>
                  <a:pt x="158" y="12"/>
                  <a:pt x="158" y="12"/>
                </a:cubicBezTo>
                <a:cubicBezTo>
                  <a:pt x="159" y="12"/>
                  <a:pt x="159" y="12"/>
                  <a:pt x="159" y="12"/>
                </a:cubicBezTo>
                <a:cubicBezTo>
                  <a:pt x="158" y="10"/>
                  <a:pt x="156" y="14"/>
                  <a:pt x="155" y="11"/>
                </a:cubicBezTo>
                <a:cubicBezTo>
                  <a:pt x="156" y="10"/>
                  <a:pt x="156" y="10"/>
                  <a:pt x="156" y="10"/>
                </a:cubicBezTo>
                <a:cubicBezTo>
                  <a:pt x="155" y="9"/>
                  <a:pt x="154" y="12"/>
                  <a:pt x="153" y="10"/>
                </a:cubicBezTo>
                <a:cubicBezTo>
                  <a:pt x="153" y="9"/>
                  <a:pt x="153" y="9"/>
                  <a:pt x="153" y="9"/>
                </a:cubicBezTo>
                <a:cubicBezTo>
                  <a:pt x="154" y="8"/>
                  <a:pt x="156" y="10"/>
                  <a:pt x="157" y="8"/>
                </a:cubicBezTo>
                <a:cubicBezTo>
                  <a:pt x="157" y="8"/>
                  <a:pt x="156" y="9"/>
                  <a:pt x="156" y="8"/>
                </a:cubicBezTo>
                <a:cubicBezTo>
                  <a:pt x="155" y="8"/>
                  <a:pt x="154" y="8"/>
                  <a:pt x="153" y="8"/>
                </a:cubicBezTo>
                <a:cubicBezTo>
                  <a:pt x="154" y="7"/>
                  <a:pt x="154" y="7"/>
                  <a:pt x="154" y="7"/>
                </a:cubicBezTo>
                <a:cubicBezTo>
                  <a:pt x="154" y="7"/>
                  <a:pt x="154" y="7"/>
                  <a:pt x="154" y="7"/>
                </a:cubicBezTo>
                <a:cubicBezTo>
                  <a:pt x="155" y="6"/>
                  <a:pt x="155" y="6"/>
                  <a:pt x="155" y="6"/>
                </a:cubicBezTo>
                <a:cubicBezTo>
                  <a:pt x="154" y="6"/>
                  <a:pt x="154" y="6"/>
                  <a:pt x="154" y="6"/>
                </a:cubicBezTo>
                <a:cubicBezTo>
                  <a:pt x="154" y="5"/>
                  <a:pt x="155" y="5"/>
                  <a:pt x="154" y="5"/>
                </a:cubicBezTo>
                <a:cubicBezTo>
                  <a:pt x="153" y="5"/>
                  <a:pt x="153" y="5"/>
                  <a:pt x="153" y="5"/>
                </a:cubicBezTo>
                <a:cubicBezTo>
                  <a:pt x="153" y="4"/>
                  <a:pt x="154" y="4"/>
                  <a:pt x="155" y="4"/>
                </a:cubicBezTo>
                <a:cubicBezTo>
                  <a:pt x="156" y="4"/>
                  <a:pt x="156" y="4"/>
                  <a:pt x="156" y="4"/>
                </a:cubicBezTo>
                <a:cubicBezTo>
                  <a:pt x="156" y="4"/>
                  <a:pt x="156" y="4"/>
                  <a:pt x="156" y="4"/>
                </a:cubicBezTo>
                <a:cubicBezTo>
                  <a:pt x="157" y="4"/>
                  <a:pt x="157" y="3"/>
                  <a:pt x="157" y="3"/>
                </a:cubicBezTo>
                <a:cubicBezTo>
                  <a:pt x="158" y="4"/>
                  <a:pt x="158" y="4"/>
                  <a:pt x="158" y="4"/>
                </a:cubicBezTo>
                <a:cubicBezTo>
                  <a:pt x="159" y="5"/>
                  <a:pt x="158" y="3"/>
                  <a:pt x="159" y="4"/>
                </a:cubicBezTo>
                <a:cubicBezTo>
                  <a:pt x="159" y="4"/>
                  <a:pt x="159" y="4"/>
                  <a:pt x="159" y="5"/>
                </a:cubicBezTo>
                <a:cubicBezTo>
                  <a:pt x="159" y="5"/>
                  <a:pt x="159" y="5"/>
                  <a:pt x="159" y="5"/>
                </a:cubicBezTo>
                <a:cubicBezTo>
                  <a:pt x="159" y="5"/>
                  <a:pt x="159" y="5"/>
                  <a:pt x="159" y="5"/>
                </a:cubicBezTo>
                <a:cubicBezTo>
                  <a:pt x="160" y="5"/>
                  <a:pt x="160" y="5"/>
                  <a:pt x="160" y="5"/>
                </a:cubicBezTo>
                <a:cubicBezTo>
                  <a:pt x="161" y="4"/>
                  <a:pt x="159" y="4"/>
                  <a:pt x="159" y="3"/>
                </a:cubicBezTo>
                <a:cubicBezTo>
                  <a:pt x="160" y="3"/>
                  <a:pt x="161" y="3"/>
                  <a:pt x="160" y="2"/>
                </a:cubicBezTo>
                <a:cubicBezTo>
                  <a:pt x="162" y="1"/>
                  <a:pt x="161" y="6"/>
                  <a:pt x="163" y="3"/>
                </a:cubicBezTo>
                <a:cubicBezTo>
                  <a:pt x="163" y="2"/>
                  <a:pt x="163" y="2"/>
                  <a:pt x="163" y="2"/>
                </a:cubicBezTo>
                <a:cubicBezTo>
                  <a:pt x="164" y="2"/>
                  <a:pt x="164" y="3"/>
                  <a:pt x="164" y="3"/>
                </a:cubicBezTo>
                <a:cubicBezTo>
                  <a:pt x="165" y="2"/>
                  <a:pt x="164" y="2"/>
                  <a:pt x="164" y="1"/>
                </a:cubicBezTo>
                <a:cubicBezTo>
                  <a:pt x="165" y="1"/>
                  <a:pt x="164" y="3"/>
                  <a:pt x="165" y="3"/>
                </a:cubicBezTo>
                <a:cubicBezTo>
                  <a:pt x="165" y="3"/>
                  <a:pt x="165" y="2"/>
                  <a:pt x="165" y="1"/>
                </a:cubicBezTo>
                <a:cubicBezTo>
                  <a:pt x="165" y="1"/>
                  <a:pt x="165" y="1"/>
                  <a:pt x="165" y="1"/>
                </a:cubicBezTo>
                <a:cubicBezTo>
                  <a:pt x="166" y="1"/>
                  <a:pt x="166" y="2"/>
                  <a:pt x="167" y="3"/>
                </a:cubicBezTo>
                <a:cubicBezTo>
                  <a:pt x="168" y="2"/>
                  <a:pt x="166" y="1"/>
                  <a:pt x="167" y="0"/>
                </a:cubicBezTo>
                <a:cubicBezTo>
                  <a:pt x="168" y="1"/>
                  <a:pt x="168" y="1"/>
                  <a:pt x="169" y="1"/>
                </a:cubicBezTo>
                <a:close/>
                <a:moveTo>
                  <a:pt x="150" y="5"/>
                </a:moveTo>
                <a:cubicBezTo>
                  <a:pt x="150" y="5"/>
                  <a:pt x="150" y="5"/>
                  <a:pt x="150" y="5"/>
                </a:cubicBezTo>
                <a:cubicBezTo>
                  <a:pt x="153" y="6"/>
                  <a:pt x="149" y="9"/>
                  <a:pt x="151" y="11"/>
                </a:cubicBezTo>
                <a:cubicBezTo>
                  <a:pt x="151" y="11"/>
                  <a:pt x="151" y="10"/>
                  <a:pt x="152" y="11"/>
                </a:cubicBezTo>
                <a:cubicBezTo>
                  <a:pt x="152" y="11"/>
                  <a:pt x="151" y="12"/>
                  <a:pt x="152" y="13"/>
                </a:cubicBezTo>
                <a:cubicBezTo>
                  <a:pt x="152" y="12"/>
                  <a:pt x="152" y="12"/>
                  <a:pt x="152" y="11"/>
                </a:cubicBezTo>
                <a:cubicBezTo>
                  <a:pt x="153" y="11"/>
                  <a:pt x="153" y="11"/>
                  <a:pt x="153" y="11"/>
                </a:cubicBezTo>
                <a:cubicBezTo>
                  <a:pt x="152" y="13"/>
                  <a:pt x="153" y="15"/>
                  <a:pt x="151" y="15"/>
                </a:cubicBezTo>
                <a:cubicBezTo>
                  <a:pt x="151" y="15"/>
                  <a:pt x="151" y="15"/>
                  <a:pt x="151" y="15"/>
                </a:cubicBezTo>
                <a:cubicBezTo>
                  <a:pt x="151" y="15"/>
                  <a:pt x="151" y="15"/>
                  <a:pt x="151" y="15"/>
                </a:cubicBezTo>
                <a:cubicBezTo>
                  <a:pt x="152" y="16"/>
                  <a:pt x="152" y="16"/>
                  <a:pt x="152" y="17"/>
                </a:cubicBezTo>
                <a:cubicBezTo>
                  <a:pt x="152" y="18"/>
                  <a:pt x="150" y="17"/>
                  <a:pt x="151" y="19"/>
                </a:cubicBezTo>
                <a:cubicBezTo>
                  <a:pt x="150" y="19"/>
                  <a:pt x="150" y="19"/>
                  <a:pt x="150" y="19"/>
                </a:cubicBezTo>
                <a:cubicBezTo>
                  <a:pt x="151" y="18"/>
                  <a:pt x="151" y="18"/>
                  <a:pt x="151" y="18"/>
                </a:cubicBezTo>
                <a:cubicBezTo>
                  <a:pt x="151" y="18"/>
                  <a:pt x="150" y="18"/>
                  <a:pt x="150" y="18"/>
                </a:cubicBezTo>
                <a:cubicBezTo>
                  <a:pt x="150" y="18"/>
                  <a:pt x="150" y="18"/>
                  <a:pt x="150" y="18"/>
                </a:cubicBezTo>
                <a:cubicBezTo>
                  <a:pt x="150" y="18"/>
                  <a:pt x="150" y="18"/>
                  <a:pt x="150" y="18"/>
                </a:cubicBezTo>
                <a:cubicBezTo>
                  <a:pt x="149" y="19"/>
                  <a:pt x="149" y="19"/>
                  <a:pt x="148" y="20"/>
                </a:cubicBezTo>
                <a:cubicBezTo>
                  <a:pt x="148" y="20"/>
                  <a:pt x="148" y="20"/>
                  <a:pt x="148" y="20"/>
                </a:cubicBezTo>
                <a:cubicBezTo>
                  <a:pt x="147" y="21"/>
                  <a:pt x="147" y="21"/>
                  <a:pt x="147" y="21"/>
                </a:cubicBezTo>
                <a:cubicBezTo>
                  <a:pt x="147" y="20"/>
                  <a:pt x="147" y="20"/>
                  <a:pt x="147" y="20"/>
                </a:cubicBezTo>
                <a:cubicBezTo>
                  <a:pt x="147" y="21"/>
                  <a:pt x="146" y="21"/>
                  <a:pt x="146" y="22"/>
                </a:cubicBezTo>
                <a:cubicBezTo>
                  <a:pt x="145" y="21"/>
                  <a:pt x="145" y="21"/>
                  <a:pt x="145" y="21"/>
                </a:cubicBezTo>
                <a:cubicBezTo>
                  <a:pt x="145" y="21"/>
                  <a:pt x="145" y="21"/>
                  <a:pt x="145" y="21"/>
                </a:cubicBezTo>
                <a:cubicBezTo>
                  <a:pt x="145" y="21"/>
                  <a:pt x="145" y="21"/>
                  <a:pt x="145" y="21"/>
                </a:cubicBezTo>
                <a:cubicBezTo>
                  <a:pt x="145" y="21"/>
                  <a:pt x="144" y="21"/>
                  <a:pt x="144" y="21"/>
                </a:cubicBezTo>
                <a:cubicBezTo>
                  <a:pt x="144" y="21"/>
                  <a:pt x="143" y="21"/>
                  <a:pt x="143" y="20"/>
                </a:cubicBezTo>
                <a:cubicBezTo>
                  <a:pt x="143" y="20"/>
                  <a:pt x="143" y="20"/>
                  <a:pt x="143" y="19"/>
                </a:cubicBezTo>
                <a:cubicBezTo>
                  <a:pt x="143" y="19"/>
                  <a:pt x="143" y="19"/>
                  <a:pt x="143" y="19"/>
                </a:cubicBezTo>
                <a:cubicBezTo>
                  <a:pt x="143" y="19"/>
                  <a:pt x="143" y="19"/>
                  <a:pt x="143" y="19"/>
                </a:cubicBezTo>
                <a:cubicBezTo>
                  <a:pt x="143" y="18"/>
                  <a:pt x="143" y="18"/>
                  <a:pt x="143" y="17"/>
                </a:cubicBezTo>
                <a:cubicBezTo>
                  <a:pt x="143" y="16"/>
                  <a:pt x="144" y="17"/>
                  <a:pt x="144" y="16"/>
                </a:cubicBezTo>
                <a:cubicBezTo>
                  <a:pt x="145" y="17"/>
                  <a:pt x="145" y="17"/>
                  <a:pt x="145" y="17"/>
                </a:cubicBezTo>
                <a:cubicBezTo>
                  <a:pt x="145" y="16"/>
                  <a:pt x="145" y="16"/>
                  <a:pt x="145" y="16"/>
                </a:cubicBezTo>
                <a:cubicBezTo>
                  <a:pt x="146" y="17"/>
                  <a:pt x="146" y="17"/>
                  <a:pt x="146" y="17"/>
                </a:cubicBezTo>
                <a:cubicBezTo>
                  <a:pt x="146" y="16"/>
                  <a:pt x="146" y="16"/>
                  <a:pt x="146" y="16"/>
                </a:cubicBezTo>
                <a:cubicBezTo>
                  <a:pt x="145" y="16"/>
                  <a:pt x="145" y="15"/>
                  <a:pt x="144" y="15"/>
                </a:cubicBezTo>
                <a:cubicBezTo>
                  <a:pt x="144" y="15"/>
                  <a:pt x="144" y="15"/>
                  <a:pt x="144" y="15"/>
                </a:cubicBezTo>
                <a:cubicBezTo>
                  <a:pt x="144" y="15"/>
                  <a:pt x="144" y="15"/>
                  <a:pt x="143" y="15"/>
                </a:cubicBezTo>
                <a:cubicBezTo>
                  <a:pt x="143" y="14"/>
                  <a:pt x="144" y="14"/>
                  <a:pt x="144" y="13"/>
                </a:cubicBezTo>
                <a:cubicBezTo>
                  <a:pt x="144" y="13"/>
                  <a:pt x="145" y="12"/>
                  <a:pt x="145" y="11"/>
                </a:cubicBezTo>
                <a:cubicBezTo>
                  <a:pt x="145" y="12"/>
                  <a:pt x="146" y="12"/>
                  <a:pt x="147" y="12"/>
                </a:cubicBezTo>
                <a:cubicBezTo>
                  <a:pt x="147" y="12"/>
                  <a:pt x="147" y="12"/>
                  <a:pt x="147" y="11"/>
                </a:cubicBezTo>
                <a:cubicBezTo>
                  <a:pt x="146" y="11"/>
                  <a:pt x="146" y="10"/>
                  <a:pt x="145" y="10"/>
                </a:cubicBezTo>
                <a:cubicBezTo>
                  <a:pt x="145" y="9"/>
                  <a:pt x="145" y="9"/>
                  <a:pt x="145" y="9"/>
                </a:cubicBezTo>
                <a:cubicBezTo>
                  <a:pt x="146" y="10"/>
                  <a:pt x="147" y="9"/>
                  <a:pt x="148" y="9"/>
                </a:cubicBezTo>
                <a:cubicBezTo>
                  <a:pt x="148" y="8"/>
                  <a:pt x="147" y="8"/>
                  <a:pt x="148" y="7"/>
                </a:cubicBezTo>
                <a:cubicBezTo>
                  <a:pt x="148" y="7"/>
                  <a:pt x="148" y="7"/>
                  <a:pt x="149" y="7"/>
                </a:cubicBezTo>
                <a:cubicBezTo>
                  <a:pt x="149" y="7"/>
                  <a:pt x="149" y="7"/>
                  <a:pt x="149" y="7"/>
                </a:cubicBezTo>
                <a:cubicBezTo>
                  <a:pt x="149" y="7"/>
                  <a:pt x="149" y="7"/>
                  <a:pt x="150" y="7"/>
                </a:cubicBezTo>
                <a:cubicBezTo>
                  <a:pt x="150" y="7"/>
                  <a:pt x="150" y="7"/>
                  <a:pt x="150" y="7"/>
                </a:cubicBezTo>
                <a:cubicBezTo>
                  <a:pt x="150" y="6"/>
                  <a:pt x="150" y="5"/>
                  <a:pt x="149" y="6"/>
                </a:cubicBezTo>
                <a:cubicBezTo>
                  <a:pt x="149" y="5"/>
                  <a:pt x="149" y="5"/>
                  <a:pt x="149" y="5"/>
                </a:cubicBezTo>
                <a:cubicBezTo>
                  <a:pt x="149" y="5"/>
                  <a:pt x="149" y="5"/>
                  <a:pt x="150" y="5"/>
                </a:cubicBezTo>
                <a:close/>
                <a:moveTo>
                  <a:pt x="155" y="6"/>
                </a:moveTo>
                <a:cubicBezTo>
                  <a:pt x="156" y="6"/>
                  <a:pt x="156" y="6"/>
                  <a:pt x="156" y="6"/>
                </a:cubicBezTo>
                <a:cubicBezTo>
                  <a:pt x="155" y="6"/>
                  <a:pt x="155" y="6"/>
                  <a:pt x="155" y="6"/>
                </a:cubicBezTo>
                <a:close/>
                <a:moveTo>
                  <a:pt x="142" y="10"/>
                </a:moveTo>
                <a:cubicBezTo>
                  <a:pt x="141" y="10"/>
                  <a:pt x="141" y="11"/>
                  <a:pt x="141" y="11"/>
                </a:cubicBezTo>
                <a:cubicBezTo>
                  <a:pt x="141" y="11"/>
                  <a:pt x="141" y="11"/>
                  <a:pt x="141" y="10"/>
                </a:cubicBezTo>
                <a:cubicBezTo>
                  <a:pt x="141" y="10"/>
                  <a:pt x="142" y="10"/>
                  <a:pt x="142" y="10"/>
                </a:cubicBezTo>
                <a:close/>
                <a:moveTo>
                  <a:pt x="133" y="12"/>
                </a:moveTo>
                <a:cubicBezTo>
                  <a:pt x="134" y="11"/>
                  <a:pt x="134" y="11"/>
                  <a:pt x="135" y="11"/>
                </a:cubicBezTo>
                <a:cubicBezTo>
                  <a:pt x="135" y="12"/>
                  <a:pt x="135" y="12"/>
                  <a:pt x="135" y="13"/>
                </a:cubicBezTo>
                <a:cubicBezTo>
                  <a:pt x="135" y="14"/>
                  <a:pt x="135" y="14"/>
                  <a:pt x="135" y="14"/>
                </a:cubicBezTo>
                <a:cubicBezTo>
                  <a:pt x="135" y="14"/>
                  <a:pt x="136" y="12"/>
                  <a:pt x="136" y="14"/>
                </a:cubicBezTo>
                <a:cubicBezTo>
                  <a:pt x="135" y="15"/>
                  <a:pt x="138" y="15"/>
                  <a:pt x="137" y="16"/>
                </a:cubicBezTo>
                <a:cubicBezTo>
                  <a:pt x="135" y="17"/>
                  <a:pt x="136" y="21"/>
                  <a:pt x="133" y="20"/>
                </a:cubicBezTo>
                <a:cubicBezTo>
                  <a:pt x="135" y="19"/>
                  <a:pt x="133" y="17"/>
                  <a:pt x="132" y="16"/>
                </a:cubicBezTo>
                <a:cubicBezTo>
                  <a:pt x="131" y="16"/>
                  <a:pt x="131" y="16"/>
                  <a:pt x="131" y="16"/>
                </a:cubicBezTo>
                <a:cubicBezTo>
                  <a:pt x="131" y="16"/>
                  <a:pt x="131" y="15"/>
                  <a:pt x="131" y="15"/>
                </a:cubicBezTo>
                <a:cubicBezTo>
                  <a:pt x="132" y="15"/>
                  <a:pt x="132" y="16"/>
                  <a:pt x="132" y="16"/>
                </a:cubicBezTo>
                <a:cubicBezTo>
                  <a:pt x="133" y="15"/>
                  <a:pt x="133" y="15"/>
                  <a:pt x="133" y="15"/>
                </a:cubicBezTo>
                <a:cubicBezTo>
                  <a:pt x="133" y="15"/>
                  <a:pt x="133" y="15"/>
                  <a:pt x="133" y="15"/>
                </a:cubicBezTo>
                <a:cubicBezTo>
                  <a:pt x="133" y="14"/>
                  <a:pt x="133" y="14"/>
                  <a:pt x="133" y="13"/>
                </a:cubicBezTo>
                <a:cubicBezTo>
                  <a:pt x="133" y="13"/>
                  <a:pt x="133" y="13"/>
                  <a:pt x="133" y="13"/>
                </a:cubicBezTo>
                <a:cubicBezTo>
                  <a:pt x="132" y="14"/>
                  <a:pt x="132" y="14"/>
                  <a:pt x="132" y="14"/>
                </a:cubicBezTo>
                <a:cubicBezTo>
                  <a:pt x="133" y="13"/>
                  <a:pt x="133" y="13"/>
                  <a:pt x="133" y="13"/>
                </a:cubicBezTo>
                <a:cubicBezTo>
                  <a:pt x="133" y="13"/>
                  <a:pt x="133" y="12"/>
                  <a:pt x="132" y="12"/>
                </a:cubicBezTo>
                <a:cubicBezTo>
                  <a:pt x="132" y="12"/>
                  <a:pt x="133" y="11"/>
                  <a:pt x="133" y="12"/>
                </a:cubicBezTo>
                <a:close/>
                <a:moveTo>
                  <a:pt x="126" y="12"/>
                </a:moveTo>
                <a:cubicBezTo>
                  <a:pt x="126" y="13"/>
                  <a:pt x="126" y="14"/>
                  <a:pt x="125" y="15"/>
                </a:cubicBezTo>
                <a:cubicBezTo>
                  <a:pt x="124" y="15"/>
                  <a:pt x="124" y="14"/>
                  <a:pt x="124" y="14"/>
                </a:cubicBezTo>
                <a:cubicBezTo>
                  <a:pt x="124" y="14"/>
                  <a:pt x="124" y="14"/>
                  <a:pt x="124" y="14"/>
                </a:cubicBezTo>
                <a:cubicBezTo>
                  <a:pt x="123" y="13"/>
                  <a:pt x="123" y="13"/>
                  <a:pt x="122" y="13"/>
                </a:cubicBezTo>
                <a:cubicBezTo>
                  <a:pt x="123" y="12"/>
                  <a:pt x="125" y="13"/>
                  <a:pt x="126" y="12"/>
                </a:cubicBezTo>
                <a:close/>
                <a:moveTo>
                  <a:pt x="120" y="15"/>
                </a:moveTo>
                <a:cubicBezTo>
                  <a:pt x="119" y="15"/>
                  <a:pt x="119" y="15"/>
                  <a:pt x="119" y="15"/>
                </a:cubicBezTo>
                <a:cubicBezTo>
                  <a:pt x="119" y="15"/>
                  <a:pt x="119" y="14"/>
                  <a:pt x="119" y="14"/>
                </a:cubicBezTo>
                <a:cubicBezTo>
                  <a:pt x="120" y="14"/>
                  <a:pt x="120" y="14"/>
                  <a:pt x="120" y="14"/>
                </a:cubicBezTo>
                <a:cubicBezTo>
                  <a:pt x="120" y="15"/>
                  <a:pt x="120" y="15"/>
                  <a:pt x="120" y="15"/>
                </a:cubicBezTo>
                <a:close/>
                <a:moveTo>
                  <a:pt x="124" y="15"/>
                </a:moveTo>
                <a:cubicBezTo>
                  <a:pt x="124" y="16"/>
                  <a:pt x="122" y="16"/>
                  <a:pt x="123" y="17"/>
                </a:cubicBezTo>
                <a:cubicBezTo>
                  <a:pt x="122" y="18"/>
                  <a:pt x="121" y="18"/>
                  <a:pt x="120" y="18"/>
                </a:cubicBezTo>
                <a:cubicBezTo>
                  <a:pt x="120" y="18"/>
                  <a:pt x="120" y="17"/>
                  <a:pt x="119" y="17"/>
                </a:cubicBezTo>
                <a:cubicBezTo>
                  <a:pt x="120" y="16"/>
                  <a:pt x="120" y="15"/>
                  <a:pt x="121" y="15"/>
                </a:cubicBezTo>
                <a:cubicBezTo>
                  <a:pt x="122" y="15"/>
                  <a:pt x="123" y="15"/>
                  <a:pt x="124" y="15"/>
                </a:cubicBezTo>
                <a:close/>
                <a:moveTo>
                  <a:pt x="115" y="16"/>
                </a:moveTo>
                <a:cubicBezTo>
                  <a:pt x="115" y="16"/>
                  <a:pt x="115" y="16"/>
                  <a:pt x="115" y="16"/>
                </a:cubicBezTo>
                <a:cubicBezTo>
                  <a:pt x="115" y="15"/>
                  <a:pt x="115" y="15"/>
                  <a:pt x="115" y="15"/>
                </a:cubicBezTo>
                <a:cubicBezTo>
                  <a:pt x="116" y="15"/>
                  <a:pt x="116" y="15"/>
                  <a:pt x="116" y="15"/>
                </a:cubicBezTo>
                <a:cubicBezTo>
                  <a:pt x="117" y="17"/>
                  <a:pt x="114" y="16"/>
                  <a:pt x="115" y="18"/>
                </a:cubicBezTo>
                <a:cubicBezTo>
                  <a:pt x="114" y="20"/>
                  <a:pt x="112" y="18"/>
                  <a:pt x="111" y="21"/>
                </a:cubicBezTo>
                <a:cubicBezTo>
                  <a:pt x="110" y="19"/>
                  <a:pt x="114" y="18"/>
                  <a:pt x="111" y="18"/>
                </a:cubicBezTo>
                <a:cubicBezTo>
                  <a:pt x="109" y="20"/>
                  <a:pt x="109" y="20"/>
                  <a:pt x="109" y="20"/>
                </a:cubicBezTo>
                <a:cubicBezTo>
                  <a:pt x="109" y="20"/>
                  <a:pt x="109" y="20"/>
                  <a:pt x="109" y="20"/>
                </a:cubicBezTo>
                <a:cubicBezTo>
                  <a:pt x="108" y="20"/>
                  <a:pt x="108" y="21"/>
                  <a:pt x="107" y="21"/>
                </a:cubicBezTo>
                <a:cubicBezTo>
                  <a:pt x="107" y="20"/>
                  <a:pt x="108" y="20"/>
                  <a:pt x="107" y="19"/>
                </a:cubicBezTo>
                <a:cubicBezTo>
                  <a:pt x="106" y="20"/>
                  <a:pt x="106" y="20"/>
                  <a:pt x="106" y="20"/>
                </a:cubicBezTo>
                <a:cubicBezTo>
                  <a:pt x="106" y="20"/>
                  <a:pt x="106" y="20"/>
                  <a:pt x="106" y="19"/>
                </a:cubicBezTo>
                <a:cubicBezTo>
                  <a:pt x="105" y="20"/>
                  <a:pt x="105" y="20"/>
                  <a:pt x="105" y="20"/>
                </a:cubicBezTo>
                <a:cubicBezTo>
                  <a:pt x="105" y="19"/>
                  <a:pt x="106" y="19"/>
                  <a:pt x="106" y="18"/>
                </a:cubicBezTo>
                <a:cubicBezTo>
                  <a:pt x="108" y="18"/>
                  <a:pt x="108" y="17"/>
                  <a:pt x="109" y="17"/>
                </a:cubicBezTo>
                <a:cubicBezTo>
                  <a:pt x="110" y="16"/>
                  <a:pt x="112" y="16"/>
                  <a:pt x="112" y="15"/>
                </a:cubicBezTo>
                <a:cubicBezTo>
                  <a:pt x="113" y="15"/>
                  <a:pt x="115" y="15"/>
                  <a:pt x="115" y="16"/>
                </a:cubicBezTo>
                <a:close/>
                <a:moveTo>
                  <a:pt x="140" y="19"/>
                </a:moveTo>
                <a:cubicBezTo>
                  <a:pt x="140" y="21"/>
                  <a:pt x="140" y="21"/>
                  <a:pt x="140" y="21"/>
                </a:cubicBezTo>
                <a:cubicBezTo>
                  <a:pt x="139" y="21"/>
                  <a:pt x="137" y="21"/>
                  <a:pt x="137" y="19"/>
                </a:cubicBezTo>
                <a:cubicBezTo>
                  <a:pt x="137" y="19"/>
                  <a:pt x="138" y="19"/>
                  <a:pt x="138" y="19"/>
                </a:cubicBezTo>
                <a:cubicBezTo>
                  <a:pt x="137" y="18"/>
                  <a:pt x="138" y="17"/>
                  <a:pt x="139" y="16"/>
                </a:cubicBezTo>
                <a:cubicBezTo>
                  <a:pt x="140" y="16"/>
                  <a:pt x="139" y="18"/>
                  <a:pt x="140" y="19"/>
                </a:cubicBezTo>
                <a:close/>
                <a:moveTo>
                  <a:pt x="127" y="21"/>
                </a:moveTo>
                <a:cubicBezTo>
                  <a:pt x="127" y="21"/>
                  <a:pt x="127" y="21"/>
                  <a:pt x="127" y="21"/>
                </a:cubicBezTo>
                <a:cubicBezTo>
                  <a:pt x="127" y="20"/>
                  <a:pt x="128" y="19"/>
                  <a:pt x="128" y="18"/>
                </a:cubicBezTo>
                <a:cubicBezTo>
                  <a:pt x="128" y="19"/>
                  <a:pt x="128" y="20"/>
                  <a:pt x="127" y="21"/>
                </a:cubicBezTo>
                <a:close/>
                <a:moveTo>
                  <a:pt x="132" y="19"/>
                </a:moveTo>
                <a:cubicBezTo>
                  <a:pt x="132" y="20"/>
                  <a:pt x="132" y="20"/>
                  <a:pt x="132" y="20"/>
                </a:cubicBezTo>
                <a:cubicBezTo>
                  <a:pt x="132" y="20"/>
                  <a:pt x="131" y="19"/>
                  <a:pt x="131" y="19"/>
                </a:cubicBezTo>
                <a:cubicBezTo>
                  <a:pt x="131" y="19"/>
                  <a:pt x="132" y="19"/>
                  <a:pt x="132" y="19"/>
                </a:cubicBezTo>
                <a:close/>
                <a:moveTo>
                  <a:pt x="163" y="20"/>
                </a:moveTo>
                <a:cubicBezTo>
                  <a:pt x="163" y="21"/>
                  <a:pt x="163" y="21"/>
                  <a:pt x="163" y="21"/>
                </a:cubicBezTo>
                <a:cubicBezTo>
                  <a:pt x="162" y="21"/>
                  <a:pt x="162" y="21"/>
                  <a:pt x="162" y="21"/>
                </a:cubicBezTo>
                <a:cubicBezTo>
                  <a:pt x="162" y="20"/>
                  <a:pt x="162" y="20"/>
                  <a:pt x="162" y="20"/>
                </a:cubicBezTo>
                <a:cubicBezTo>
                  <a:pt x="162" y="21"/>
                  <a:pt x="162" y="20"/>
                  <a:pt x="163" y="20"/>
                </a:cubicBezTo>
                <a:close/>
                <a:moveTo>
                  <a:pt x="115" y="21"/>
                </a:moveTo>
                <a:cubicBezTo>
                  <a:pt x="114" y="22"/>
                  <a:pt x="114" y="22"/>
                  <a:pt x="114" y="22"/>
                </a:cubicBezTo>
                <a:cubicBezTo>
                  <a:pt x="116" y="22"/>
                  <a:pt x="116" y="23"/>
                  <a:pt x="116" y="24"/>
                </a:cubicBezTo>
                <a:cubicBezTo>
                  <a:pt x="115" y="24"/>
                  <a:pt x="115" y="24"/>
                  <a:pt x="115" y="24"/>
                </a:cubicBezTo>
                <a:cubicBezTo>
                  <a:pt x="117" y="25"/>
                  <a:pt x="115" y="26"/>
                  <a:pt x="116" y="26"/>
                </a:cubicBezTo>
                <a:cubicBezTo>
                  <a:pt x="117" y="26"/>
                  <a:pt x="118" y="27"/>
                  <a:pt x="118" y="26"/>
                </a:cubicBezTo>
                <a:cubicBezTo>
                  <a:pt x="118" y="25"/>
                  <a:pt x="119" y="25"/>
                  <a:pt x="119" y="24"/>
                </a:cubicBezTo>
                <a:cubicBezTo>
                  <a:pt x="119" y="23"/>
                  <a:pt x="119" y="23"/>
                  <a:pt x="119" y="22"/>
                </a:cubicBezTo>
                <a:cubicBezTo>
                  <a:pt x="120" y="22"/>
                  <a:pt x="120" y="22"/>
                  <a:pt x="121" y="21"/>
                </a:cubicBezTo>
                <a:cubicBezTo>
                  <a:pt x="121" y="22"/>
                  <a:pt x="120" y="23"/>
                  <a:pt x="121" y="23"/>
                </a:cubicBezTo>
                <a:cubicBezTo>
                  <a:pt x="121" y="24"/>
                  <a:pt x="120" y="24"/>
                  <a:pt x="120" y="24"/>
                </a:cubicBezTo>
                <a:cubicBezTo>
                  <a:pt x="120" y="25"/>
                  <a:pt x="120" y="25"/>
                  <a:pt x="121" y="25"/>
                </a:cubicBezTo>
                <a:cubicBezTo>
                  <a:pt x="120" y="26"/>
                  <a:pt x="120" y="26"/>
                  <a:pt x="120" y="26"/>
                </a:cubicBezTo>
                <a:cubicBezTo>
                  <a:pt x="120" y="26"/>
                  <a:pt x="121" y="25"/>
                  <a:pt x="121" y="26"/>
                </a:cubicBezTo>
                <a:cubicBezTo>
                  <a:pt x="121" y="26"/>
                  <a:pt x="121" y="26"/>
                  <a:pt x="121" y="26"/>
                </a:cubicBezTo>
                <a:cubicBezTo>
                  <a:pt x="121" y="26"/>
                  <a:pt x="121" y="26"/>
                  <a:pt x="121" y="26"/>
                </a:cubicBezTo>
                <a:cubicBezTo>
                  <a:pt x="122" y="26"/>
                  <a:pt x="122" y="26"/>
                  <a:pt x="122" y="25"/>
                </a:cubicBezTo>
                <a:cubicBezTo>
                  <a:pt x="123" y="25"/>
                  <a:pt x="123" y="26"/>
                  <a:pt x="123" y="26"/>
                </a:cubicBezTo>
                <a:cubicBezTo>
                  <a:pt x="122" y="27"/>
                  <a:pt x="121" y="30"/>
                  <a:pt x="118" y="29"/>
                </a:cubicBezTo>
                <a:cubicBezTo>
                  <a:pt x="119" y="29"/>
                  <a:pt x="118" y="29"/>
                  <a:pt x="118" y="29"/>
                </a:cubicBezTo>
                <a:cubicBezTo>
                  <a:pt x="118" y="29"/>
                  <a:pt x="118" y="29"/>
                  <a:pt x="118" y="29"/>
                </a:cubicBezTo>
                <a:cubicBezTo>
                  <a:pt x="117" y="28"/>
                  <a:pt x="116" y="29"/>
                  <a:pt x="115" y="29"/>
                </a:cubicBezTo>
                <a:cubicBezTo>
                  <a:pt x="114" y="30"/>
                  <a:pt x="112" y="29"/>
                  <a:pt x="111" y="30"/>
                </a:cubicBezTo>
                <a:cubicBezTo>
                  <a:pt x="111" y="29"/>
                  <a:pt x="110" y="29"/>
                  <a:pt x="110" y="28"/>
                </a:cubicBezTo>
                <a:cubicBezTo>
                  <a:pt x="112" y="28"/>
                  <a:pt x="114" y="28"/>
                  <a:pt x="115" y="27"/>
                </a:cubicBezTo>
                <a:cubicBezTo>
                  <a:pt x="114" y="27"/>
                  <a:pt x="113" y="27"/>
                  <a:pt x="112" y="27"/>
                </a:cubicBezTo>
                <a:cubicBezTo>
                  <a:pt x="112" y="27"/>
                  <a:pt x="112" y="26"/>
                  <a:pt x="112" y="26"/>
                </a:cubicBezTo>
                <a:cubicBezTo>
                  <a:pt x="111" y="26"/>
                  <a:pt x="111" y="27"/>
                  <a:pt x="110" y="27"/>
                </a:cubicBezTo>
                <a:cubicBezTo>
                  <a:pt x="110" y="26"/>
                  <a:pt x="110" y="26"/>
                  <a:pt x="110" y="26"/>
                </a:cubicBezTo>
                <a:cubicBezTo>
                  <a:pt x="110" y="27"/>
                  <a:pt x="110" y="27"/>
                  <a:pt x="110" y="27"/>
                </a:cubicBezTo>
                <a:cubicBezTo>
                  <a:pt x="109" y="26"/>
                  <a:pt x="108" y="26"/>
                  <a:pt x="108" y="25"/>
                </a:cubicBezTo>
                <a:cubicBezTo>
                  <a:pt x="109" y="24"/>
                  <a:pt x="111" y="26"/>
                  <a:pt x="111" y="24"/>
                </a:cubicBezTo>
                <a:cubicBezTo>
                  <a:pt x="111" y="24"/>
                  <a:pt x="110" y="24"/>
                  <a:pt x="110" y="24"/>
                </a:cubicBezTo>
                <a:cubicBezTo>
                  <a:pt x="110" y="23"/>
                  <a:pt x="110" y="23"/>
                  <a:pt x="110" y="23"/>
                </a:cubicBezTo>
                <a:cubicBezTo>
                  <a:pt x="111" y="23"/>
                  <a:pt x="112" y="23"/>
                  <a:pt x="112" y="23"/>
                </a:cubicBezTo>
                <a:cubicBezTo>
                  <a:pt x="111" y="22"/>
                  <a:pt x="111" y="22"/>
                  <a:pt x="111" y="22"/>
                </a:cubicBezTo>
                <a:cubicBezTo>
                  <a:pt x="111" y="21"/>
                  <a:pt x="112" y="21"/>
                  <a:pt x="113" y="22"/>
                </a:cubicBezTo>
                <a:cubicBezTo>
                  <a:pt x="113" y="20"/>
                  <a:pt x="114" y="21"/>
                  <a:pt x="115" y="21"/>
                </a:cubicBezTo>
                <a:close/>
                <a:moveTo>
                  <a:pt x="110" y="21"/>
                </a:moveTo>
                <a:cubicBezTo>
                  <a:pt x="109" y="22"/>
                  <a:pt x="108" y="23"/>
                  <a:pt x="107" y="23"/>
                </a:cubicBezTo>
                <a:cubicBezTo>
                  <a:pt x="108" y="22"/>
                  <a:pt x="109" y="22"/>
                  <a:pt x="110" y="21"/>
                </a:cubicBezTo>
                <a:close/>
                <a:moveTo>
                  <a:pt x="140" y="23"/>
                </a:moveTo>
                <a:cubicBezTo>
                  <a:pt x="139" y="24"/>
                  <a:pt x="138" y="23"/>
                  <a:pt x="137" y="23"/>
                </a:cubicBezTo>
                <a:cubicBezTo>
                  <a:pt x="137" y="21"/>
                  <a:pt x="140" y="22"/>
                  <a:pt x="140" y="23"/>
                </a:cubicBezTo>
                <a:close/>
                <a:moveTo>
                  <a:pt x="126" y="24"/>
                </a:moveTo>
                <a:cubicBezTo>
                  <a:pt x="126" y="25"/>
                  <a:pt x="126" y="25"/>
                  <a:pt x="126" y="25"/>
                </a:cubicBezTo>
                <a:cubicBezTo>
                  <a:pt x="126" y="25"/>
                  <a:pt x="126" y="24"/>
                  <a:pt x="126" y="23"/>
                </a:cubicBezTo>
                <a:cubicBezTo>
                  <a:pt x="126" y="23"/>
                  <a:pt x="126" y="24"/>
                  <a:pt x="126" y="24"/>
                </a:cubicBezTo>
                <a:close/>
                <a:moveTo>
                  <a:pt x="130" y="24"/>
                </a:moveTo>
                <a:cubicBezTo>
                  <a:pt x="130" y="24"/>
                  <a:pt x="129" y="24"/>
                  <a:pt x="129" y="24"/>
                </a:cubicBezTo>
                <a:cubicBezTo>
                  <a:pt x="129" y="24"/>
                  <a:pt x="130" y="24"/>
                  <a:pt x="130" y="24"/>
                </a:cubicBezTo>
                <a:close/>
                <a:moveTo>
                  <a:pt x="143" y="24"/>
                </a:moveTo>
                <a:cubicBezTo>
                  <a:pt x="142" y="24"/>
                  <a:pt x="143" y="25"/>
                  <a:pt x="143" y="25"/>
                </a:cubicBezTo>
                <a:cubicBezTo>
                  <a:pt x="143" y="25"/>
                  <a:pt x="142" y="25"/>
                  <a:pt x="143" y="25"/>
                </a:cubicBezTo>
                <a:cubicBezTo>
                  <a:pt x="142" y="25"/>
                  <a:pt x="142" y="25"/>
                  <a:pt x="142" y="25"/>
                </a:cubicBezTo>
                <a:cubicBezTo>
                  <a:pt x="142" y="25"/>
                  <a:pt x="142" y="24"/>
                  <a:pt x="143" y="24"/>
                </a:cubicBezTo>
                <a:close/>
                <a:moveTo>
                  <a:pt x="131" y="26"/>
                </a:moveTo>
                <a:cubicBezTo>
                  <a:pt x="132" y="26"/>
                  <a:pt x="132" y="25"/>
                  <a:pt x="132" y="25"/>
                </a:cubicBezTo>
                <a:cubicBezTo>
                  <a:pt x="133" y="27"/>
                  <a:pt x="131" y="28"/>
                  <a:pt x="130" y="29"/>
                </a:cubicBezTo>
                <a:cubicBezTo>
                  <a:pt x="131" y="30"/>
                  <a:pt x="131" y="30"/>
                  <a:pt x="131" y="30"/>
                </a:cubicBezTo>
                <a:cubicBezTo>
                  <a:pt x="130" y="30"/>
                  <a:pt x="130" y="30"/>
                  <a:pt x="129" y="30"/>
                </a:cubicBezTo>
                <a:cubicBezTo>
                  <a:pt x="130" y="31"/>
                  <a:pt x="129" y="31"/>
                  <a:pt x="129" y="31"/>
                </a:cubicBezTo>
                <a:cubicBezTo>
                  <a:pt x="128" y="31"/>
                  <a:pt x="127" y="31"/>
                  <a:pt x="126" y="31"/>
                </a:cubicBezTo>
                <a:cubicBezTo>
                  <a:pt x="127" y="31"/>
                  <a:pt x="127" y="30"/>
                  <a:pt x="127" y="30"/>
                </a:cubicBezTo>
                <a:cubicBezTo>
                  <a:pt x="129" y="29"/>
                  <a:pt x="129" y="29"/>
                  <a:pt x="129" y="29"/>
                </a:cubicBezTo>
                <a:cubicBezTo>
                  <a:pt x="128" y="28"/>
                  <a:pt x="127" y="29"/>
                  <a:pt x="126" y="28"/>
                </a:cubicBezTo>
                <a:cubicBezTo>
                  <a:pt x="126" y="27"/>
                  <a:pt x="126" y="27"/>
                  <a:pt x="126" y="27"/>
                </a:cubicBezTo>
                <a:cubicBezTo>
                  <a:pt x="126" y="27"/>
                  <a:pt x="126" y="27"/>
                  <a:pt x="126" y="27"/>
                </a:cubicBezTo>
                <a:cubicBezTo>
                  <a:pt x="125" y="27"/>
                  <a:pt x="125" y="27"/>
                  <a:pt x="125" y="27"/>
                </a:cubicBezTo>
                <a:cubicBezTo>
                  <a:pt x="126" y="26"/>
                  <a:pt x="126" y="26"/>
                  <a:pt x="126" y="26"/>
                </a:cubicBezTo>
                <a:cubicBezTo>
                  <a:pt x="125" y="26"/>
                  <a:pt x="125" y="26"/>
                  <a:pt x="125" y="26"/>
                </a:cubicBezTo>
                <a:cubicBezTo>
                  <a:pt x="125" y="25"/>
                  <a:pt x="126" y="25"/>
                  <a:pt x="126" y="25"/>
                </a:cubicBezTo>
                <a:cubicBezTo>
                  <a:pt x="127" y="26"/>
                  <a:pt x="125" y="27"/>
                  <a:pt x="127" y="28"/>
                </a:cubicBezTo>
                <a:cubicBezTo>
                  <a:pt x="127" y="27"/>
                  <a:pt x="128" y="26"/>
                  <a:pt x="128" y="25"/>
                </a:cubicBezTo>
                <a:cubicBezTo>
                  <a:pt x="129" y="26"/>
                  <a:pt x="129" y="27"/>
                  <a:pt x="129" y="28"/>
                </a:cubicBezTo>
                <a:cubicBezTo>
                  <a:pt x="130" y="27"/>
                  <a:pt x="128" y="25"/>
                  <a:pt x="130" y="24"/>
                </a:cubicBezTo>
                <a:cubicBezTo>
                  <a:pt x="131" y="26"/>
                  <a:pt x="131" y="26"/>
                  <a:pt x="131" y="26"/>
                </a:cubicBezTo>
                <a:close/>
                <a:moveTo>
                  <a:pt x="137" y="26"/>
                </a:moveTo>
                <a:cubicBezTo>
                  <a:pt x="138" y="26"/>
                  <a:pt x="137" y="28"/>
                  <a:pt x="139" y="27"/>
                </a:cubicBezTo>
                <a:cubicBezTo>
                  <a:pt x="139" y="27"/>
                  <a:pt x="140" y="27"/>
                  <a:pt x="140" y="28"/>
                </a:cubicBezTo>
                <a:cubicBezTo>
                  <a:pt x="140" y="28"/>
                  <a:pt x="140" y="28"/>
                  <a:pt x="140" y="28"/>
                </a:cubicBezTo>
                <a:cubicBezTo>
                  <a:pt x="141" y="30"/>
                  <a:pt x="141" y="30"/>
                  <a:pt x="141" y="30"/>
                </a:cubicBezTo>
                <a:cubicBezTo>
                  <a:pt x="140" y="30"/>
                  <a:pt x="140" y="29"/>
                  <a:pt x="139" y="29"/>
                </a:cubicBezTo>
                <a:cubicBezTo>
                  <a:pt x="139" y="29"/>
                  <a:pt x="139" y="29"/>
                  <a:pt x="139" y="30"/>
                </a:cubicBezTo>
                <a:cubicBezTo>
                  <a:pt x="139" y="30"/>
                  <a:pt x="139" y="30"/>
                  <a:pt x="139" y="30"/>
                </a:cubicBezTo>
                <a:cubicBezTo>
                  <a:pt x="139" y="30"/>
                  <a:pt x="138" y="30"/>
                  <a:pt x="138" y="30"/>
                </a:cubicBezTo>
                <a:cubicBezTo>
                  <a:pt x="138" y="30"/>
                  <a:pt x="138" y="31"/>
                  <a:pt x="139" y="31"/>
                </a:cubicBezTo>
                <a:cubicBezTo>
                  <a:pt x="140" y="31"/>
                  <a:pt x="140" y="31"/>
                  <a:pt x="140" y="31"/>
                </a:cubicBezTo>
                <a:cubicBezTo>
                  <a:pt x="140" y="31"/>
                  <a:pt x="139" y="32"/>
                  <a:pt x="140" y="33"/>
                </a:cubicBezTo>
                <a:cubicBezTo>
                  <a:pt x="140" y="32"/>
                  <a:pt x="140" y="32"/>
                  <a:pt x="140" y="32"/>
                </a:cubicBezTo>
                <a:cubicBezTo>
                  <a:pt x="141" y="33"/>
                  <a:pt x="142" y="33"/>
                  <a:pt x="143" y="34"/>
                </a:cubicBezTo>
                <a:cubicBezTo>
                  <a:pt x="143" y="33"/>
                  <a:pt x="143" y="33"/>
                  <a:pt x="143" y="33"/>
                </a:cubicBezTo>
                <a:cubicBezTo>
                  <a:pt x="144" y="33"/>
                  <a:pt x="145" y="33"/>
                  <a:pt x="146" y="33"/>
                </a:cubicBezTo>
                <a:cubicBezTo>
                  <a:pt x="146" y="34"/>
                  <a:pt x="147" y="33"/>
                  <a:pt x="148" y="33"/>
                </a:cubicBezTo>
                <a:cubicBezTo>
                  <a:pt x="149" y="34"/>
                  <a:pt x="150" y="34"/>
                  <a:pt x="150" y="36"/>
                </a:cubicBezTo>
                <a:cubicBezTo>
                  <a:pt x="149" y="36"/>
                  <a:pt x="149" y="36"/>
                  <a:pt x="148" y="37"/>
                </a:cubicBezTo>
                <a:cubicBezTo>
                  <a:pt x="149" y="37"/>
                  <a:pt x="149" y="37"/>
                  <a:pt x="149" y="37"/>
                </a:cubicBezTo>
                <a:cubicBezTo>
                  <a:pt x="149" y="37"/>
                  <a:pt x="149" y="37"/>
                  <a:pt x="149" y="37"/>
                </a:cubicBezTo>
                <a:cubicBezTo>
                  <a:pt x="148" y="37"/>
                  <a:pt x="148" y="37"/>
                  <a:pt x="148" y="37"/>
                </a:cubicBezTo>
                <a:cubicBezTo>
                  <a:pt x="148" y="38"/>
                  <a:pt x="147" y="39"/>
                  <a:pt x="147" y="38"/>
                </a:cubicBezTo>
                <a:cubicBezTo>
                  <a:pt x="146" y="38"/>
                  <a:pt x="145" y="38"/>
                  <a:pt x="145" y="38"/>
                </a:cubicBezTo>
                <a:cubicBezTo>
                  <a:pt x="145" y="38"/>
                  <a:pt x="145" y="38"/>
                  <a:pt x="145" y="38"/>
                </a:cubicBezTo>
                <a:cubicBezTo>
                  <a:pt x="145" y="37"/>
                  <a:pt x="145" y="37"/>
                  <a:pt x="145" y="37"/>
                </a:cubicBezTo>
                <a:cubicBezTo>
                  <a:pt x="145" y="36"/>
                  <a:pt x="145" y="36"/>
                  <a:pt x="145" y="36"/>
                </a:cubicBezTo>
                <a:cubicBezTo>
                  <a:pt x="144" y="37"/>
                  <a:pt x="145" y="37"/>
                  <a:pt x="144" y="38"/>
                </a:cubicBezTo>
                <a:cubicBezTo>
                  <a:pt x="143" y="37"/>
                  <a:pt x="141" y="37"/>
                  <a:pt x="140" y="37"/>
                </a:cubicBezTo>
                <a:cubicBezTo>
                  <a:pt x="140" y="37"/>
                  <a:pt x="140" y="37"/>
                  <a:pt x="140" y="37"/>
                </a:cubicBezTo>
                <a:cubicBezTo>
                  <a:pt x="139" y="37"/>
                  <a:pt x="139" y="37"/>
                  <a:pt x="139" y="37"/>
                </a:cubicBezTo>
                <a:cubicBezTo>
                  <a:pt x="139" y="36"/>
                  <a:pt x="139" y="37"/>
                  <a:pt x="139" y="37"/>
                </a:cubicBezTo>
                <a:cubicBezTo>
                  <a:pt x="138" y="36"/>
                  <a:pt x="139" y="36"/>
                  <a:pt x="139" y="35"/>
                </a:cubicBezTo>
                <a:cubicBezTo>
                  <a:pt x="138" y="35"/>
                  <a:pt x="136" y="36"/>
                  <a:pt x="136" y="35"/>
                </a:cubicBezTo>
                <a:cubicBezTo>
                  <a:pt x="136" y="35"/>
                  <a:pt x="136" y="35"/>
                  <a:pt x="136" y="35"/>
                </a:cubicBezTo>
                <a:cubicBezTo>
                  <a:pt x="135" y="34"/>
                  <a:pt x="136" y="33"/>
                  <a:pt x="136" y="32"/>
                </a:cubicBezTo>
                <a:cubicBezTo>
                  <a:pt x="138" y="31"/>
                  <a:pt x="137" y="30"/>
                  <a:pt x="137" y="28"/>
                </a:cubicBezTo>
                <a:cubicBezTo>
                  <a:pt x="137" y="28"/>
                  <a:pt x="137" y="28"/>
                  <a:pt x="137" y="28"/>
                </a:cubicBezTo>
                <a:cubicBezTo>
                  <a:pt x="137" y="28"/>
                  <a:pt x="137" y="28"/>
                  <a:pt x="137" y="28"/>
                </a:cubicBezTo>
                <a:cubicBezTo>
                  <a:pt x="136" y="28"/>
                  <a:pt x="136" y="27"/>
                  <a:pt x="135" y="27"/>
                </a:cubicBezTo>
                <a:cubicBezTo>
                  <a:pt x="136" y="27"/>
                  <a:pt x="135" y="27"/>
                  <a:pt x="135" y="26"/>
                </a:cubicBezTo>
                <a:cubicBezTo>
                  <a:pt x="134" y="25"/>
                  <a:pt x="135" y="25"/>
                  <a:pt x="135" y="24"/>
                </a:cubicBezTo>
                <a:cubicBezTo>
                  <a:pt x="136" y="24"/>
                  <a:pt x="137" y="25"/>
                  <a:pt x="137" y="26"/>
                </a:cubicBezTo>
                <a:close/>
                <a:moveTo>
                  <a:pt x="152" y="26"/>
                </a:moveTo>
                <a:cubicBezTo>
                  <a:pt x="151" y="27"/>
                  <a:pt x="152" y="28"/>
                  <a:pt x="152" y="28"/>
                </a:cubicBezTo>
                <a:cubicBezTo>
                  <a:pt x="152" y="27"/>
                  <a:pt x="152" y="27"/>
                  <a:pt x="152" y="27"/>
                </a:cubicBezTo>
                <a:cubicBezTo>
                  <a:pt x="151" y="28"/>
                  <a:pt x="151" y="28"/>
                  <a:pt x="151" y="28"/>
                </a:cubicBezTo>
                <a:cubicBezTo>
                  <a:pt x="151" y="28"/>
                  <a:pt x="151" y="28"/>
                  <a:pt x="151" y="28"/>
                </a:cubicBezTo>
                <a:cubicBezTo>
                  <a:pt x="152" y="28"/>
                  <a:pt x="151" y="26"/>
                  <a:pt x="152" y="26"/>
                </a:cubicBezTo>
                <a:close/>
                <a:moveTo>
                  <a:pt x="105" y="29"/>
                </a:moveTo>
                <a:cubicBezTo>
                  <a:pt x="105" y="29"/>
                  <a:pt x="106" y="30"/>
                  <a:pt x="106" y="30"/>
                </a:cubicBezTo>
                <a:cubicBezTo>
                  <a:pt x="106" y="31"/>
                  <a:pt x="107" y="33"/>
                  <a:pt x="105" y="33"/>
                </a:cubicBezTo>
                <a:cubicBezTo>
                  <a:pt x="103" y="34"/>
                  <a:pt x="100" y="33"/>
                  <a:pt x="98" y="36"/>
                </a:cubicBezTo>
                <a:cubicBezTo>
                  <a:pt x="98" y="36"/>
                  <a:pt x="98" y="36"/>
                  <a:pt x="98" y="35"/>
                </a:cubicBezTo>
                <a:cubicBezTo>
                  <a:pt x="96" y="36"/>
                  <a:pt x="96" y="39"/>
                  <a:pt x="94" y="38"/>
                </a:cubicBezTo>
                <a:cubicBezTo>
                  <a:pt x="95" y="38"/>
                  <a:pt x="95" y="38"/>
                  <a:pt x="95" y="38"/>
                </a:cubicBezTo>
                <a:cubicBezTo>
                  <a:pt x="94" y="38"/>
                  <a:pt x="93" y="38"/>
                  <a:pt x="92" y="38"/>
                </a:cubicBezTo>
                <a:cubicBezTo>
                  <a:pt x="92" y="38"/>
                  <a:pt x="92" y="38"/>
                  <a:pt x="92" y="37"/>
                </a:cubicBezTo>
                <a:cubicBezTo>
                  <a:pt x="92" y="37"/>
                  <a:pt x="92" y="37"/>
                  <a:pt x="92" y="37"/>
                </a:cubicBezTo>
                <a:cubicBezTo>
                  <a:pt x="93" y="36"/>
                  <a:pt x="92" y="36"/>
                  <a:pt x="92" y="35"/>
                </a:cubicBezTo>
                <a:cubicBezTo>
                  <a:pt x="91" y="35"/>
                  <a:pt x="91" y="35"/>
                  <a:pt x="91" y="35"/>
                </a:cubicBezTo>
                <a:cubicBezTo>
                  <a:pt x="92" y="34"/>
                  <a:pt x="93" y="34"/>
                  <a:pt x="94" y="32"/>
                </a:cubicBezTo>
                <a:cubicBezTo>
                  <a:pt x="94" y="33"/>
                  <a:pt x="94" y="33"/>
                  <a:pt x="94" y="33"/>
                </a:cubicBezTo>
                <a:cubicBezTo>
                  <a:pt x="95" y="32"/>
                  <a:pt x="95" y="32"/>
                  <a:pt x="95" y="31"/>
                </a:cubicBezTo>
                <a:cubicBezTo>
                  <a:pt x="99" y="31"/>
                  <a:pt x="96" y="25"/>
                  <a:pt x="101" y="27"/>
                </a:cubicBezTo>
                <a:cubicBezTo>
                  <a:pt x="102" y="27"/>
                  <a:pt x="103" y="30"/>
                  <a:pt x="105" y="29"/>
                </a:cubicBezTo>
                <a:close/>
                <a:moveTo>
                  <a:pt x="141" y="29"/>
                </a:moveTo>
                <a:cubicBezTo>
                  <a:pt x="141" y="28"/>
                  <a:pt x="141" y="28"/>
                  <a:pt x="141" y="27"/>
                </a:cubicBezTo>
                <a:cubicBezTo>
                  <a:pt x="141" y="27"/>
                  <a:pt x="141" y="27"/>
                  <a:pt x="141" y="27"/>
                </a:cubicBezTo>
                <a:cubicBezTo>
                  <a:pt x="141" y="27"/>
                  <a:pt x="141" y="28"/>
                  <a:pt x="141" y="29"/>
                </a:cubicBezTo>
                <a:close/>
                <a:moveTo>
                  <a:pt x="123" y="29"/>
                </a:moveTo>
                <a:cubicBezTo>
                  <a:pt x="123" y="29"/>
                  <a:pt x="123" y="29"/>
                  <a:pt x="123" y="30"/>
                </a:cubicBezTo>
                <a:cubicBezTo>
                  <a:pt x="122" y="30"/>
                  <a:pt x="122" y="29"/>
                  <a:pt x="122" y="29"/>
                </a:cubicBezTo>
                <a:cubicBezTo>
                  <a:pt x="122" y="29"/>
                  <a:pt x="123" y="29"/>
                  <a:pt x="123" y="29"/>
                </a:cubicBezTo>
                <a:close/>
                <a:moveTo>
                  <a:pt x="134" y="32"/>
                </a:moveTo>
                <a:cubicBezTo>
                  <a:pt x="134" y="33"/>
                  <a:pt x="134" y="34"/>
                  <a:pt x="133" y="34"/>
                </a:cubicBezTo>
                <a:cubicBezTo>
                  <a:pt x="132" y="34"/>
                  <a:pt x="131" y="33"/>
                  <a:pt x="131" y="32"/>
                </a:cubicBezTo>
                <a:cubicBezTo>
                  <a:pt x="132" y="32"/>
                  <a:pt x="133" y="29"/>
                  <a:pt x="134" y="32"/>
                </a:cubicBezTo>
                <a:close/>
                <a:moveTo>
                  <a:pt x="106" y="34"/>
                </a:moveTo>
                <a:cubicBezTo>
                  <a:pt x="106" y="35"/>
                  <a:pt x="106" y="36"/>
                  <a:pt x="105" y="36"/>
                </a:cubicBezTo>
                <a:cubicBezTo>
                  <a:pt x="106" y="37"/>
                  <a:pt x="106" y="35"/>
                  <a:pt x="107" y="35"/>
                </a:cubicBezTo>
                <a:cubicBezTo>
                  <a:pt x="109" y="37"/>
                  <a:pt x="109" y="37"/>
                  <a:pt x="109" y="37"/>
                </a:cubicBezTo>
                <a:cubicBezTo>
                  <a:pt x="108" y="38"/>
                  <a:pt x="107" y="37"/>
                  <a:pt x="107" y="38"/>
                </a:cubicBezTo>
                <a:cubicBezTo>
                  <a:pt x="108" y="38"/>
                  <a:pt x="109" y="38"/>
                  <a:pt x="110" y="38"/>
                </a:cubicBezTo>
                <a:cubicBezTo>
                  <a:pt x="110" y="38"/>
                  <a:pt x="111" y="37"/>
                  <a:pt x="110" y="36"/>
                </a:cubicBezTo>
                <a:cubicBezTo>
                  <a:pt x="111" y="37"/>
                  <a:pt x="111" y="37"/>
                  <a:pt x="111" y="38"/>
                </a:cubicBezTo>
                <a:cubicBezTo>
                  <a:pt x="111" y="38"/>
                  <a:pt x="111" y="38"/>
                  <a:pt x="111" y="38"/>
                </a:cubicBezTo>
                <a:cubicBezTo>
                  <a:pt x="111" y="39"/>
                  <a:pt x="111" y="39"/>
                  <a:pt x="111" y="39"/>
                </a:cubicBezTo>
                <a:cubicBezTo>
                  <a:pt x="111" y="40"/>
                  <a:pt x="110" y="41"/>
                  <a:pt x="110" y="42"/>
                </a:cubicBezTo>
                <a:cubicBezTo>
                  <a:pt x="110" y="43"/>
                  <a:pt x="111" y="42"/>
                  <a:pt x="111" y="42"/>
                </a:cubicBezTo>
                <a:cubicBezTo>
                  <a:pt x="111" y="40"/>
                  <a:pt x="113" y="39"/>
                  <a:pt x="113" y="37"/>
                </a:cubicBezTo>
                <a:cubicBezTo>
                  <a:pt x="113" y="36"/>
                  <a:pt x="114" y="36"/>
                  <a:pt x="114" y="36"/>
                </a:cubicBezTo>
                <a:cubicBezTo>
                  <a:pt x="114" y="36"/>
                  <a:pt x="114" y="36"/>
                  <a:pt x="115" y="36"/>
                </a:cubicBezTo>
                <a:cubicBezTo>
                  <a:pt x="115" y="36"/>
                  <a:pt x="115" y="36"/>
                  <a:pt x="115" y="36"/>
                </a:cubicBezTo>
                <a:cubicBezTo>
                  <a:pt x="117" y="38"/>
                  <a:pt x="114" y="41"/>
                  <a:pt x="114" y="44"/>
                </a:cubicBezTo>
                <a:cubicBezTo>
                  <a:pt x="112" y="44"/>
                  <a:pt x="114" y="45"/>
                  <a:pt x="114" y="46"/>
                </a:cubicBezTo>
                <a:cubicBezTo>
                  <a:pt x="114" y="47"/>
                  <a:pt x="114" y="47"/>
                  <a:pt x="115" y="47"/>
                </a:cubicBezTo>
                <a:cubicBezTo>
                  <a:pt x="114" y="48"/>
                  <a:pt x="117" y="49"/>
                  <a:pt x="115" y="51"/>
                </a:cubicBezTo>
                <a:cubicBezTo>
                  <a:pt x="115" y="50"/>
                  <a:pt x="115" y="50"/>
                  <a:pt x="114" y="50"/>
                </a:cubicBezTo>
                <a:cubicBezTo>
                  <a:pt x="113" y="50"/>
                  <a:pt x="113" y="50"/>
                  <a:pt x="113" y="50"/>
                </a:cubicBezTo>
                <a:cubicBezTo>
                  <a:pt x="112" y="50"/>
                  <a:pt x="112" y="50"/>
                  <a:pt x="112" y="50"/>
                </a:cubicBezTo>
                <a:cubicBezTo>
                  <a:pt x="112" y="50"/>
                  <a:pt x="112" y="51"/>
                  <a:pt x="112" y="51"/>
                </a:cubicBezTo>
                <a:cubicBezTo>
                  <a:pt x="112" y="52"/>
                  <a:pt x="113" y="51"/>
                  <a:pt x="113" y="51"/>
                </a:cubicBezTo>
                <a:cubicBezTo>
                  <a:pt x="113" y="51"/>
                  <a:pt x="113" y="51"/>
                  <a:pt x="113" y="52"/>
                </a:cubicBezTo>
                <a:cubicBezTo>
                  <a:pt x="114" y="52"/>
                  <a:pt x="113" y="52"/>
                  <a:pt x="113" y="53"/>
                </a:cubicBezTo>
                <a:cubicBezTo>
                  <a:pt x="112" y="53"/>
                  <a:pt x="111" y="53"/>
                  <a:pt x="110" y="52"/>
                </a:cubicBezTo>
                <a:cubicBezTo>
                  <a:pt x="109" y="52"/>
                  <a:pt x="109" y="52"/>
                  <a:pt x="109" y="52"/>
                </a:cubicBezTo>
                <a:cubicBezTo>
                  <a:pt x="109" y="52"/>
                  <a:pt x="109" y="52"/>
                  <a:pt x="109" y="52"/>
                </a:cubicBezTo>
                <a:cubicBezTo>
                  <a:pt x="109" y="52"/>
                  <a:pt x="109" y="52"/>
                  <a:pt x="109" y="52"/>
                </a:cubicBezTo>
                <a:cubicBezTo>
                  <a:pt x="108" y="51"/>
                  <a:pt x="108" y="51"/>
                  <a:pt x="108" y="51"/>
                </a:cubicBezTo>
                <a:cubicBezTo>
                  <a:pt x="108" y="51"/>
                  <a:pt x="108" y="50"/>
                  <a:pt x="108" y="50"/>
                </a:cubicBezTo>
                <a:cubicBezTo>
                  <a:pt x="107" y="50"/>
                  <a:pt x="107" y="51"/>
                  <a:pt x="106" y="51"/>
                </a:cubicBezTo>
                <a:cubicBezTo>
                  <a:pt x="105" y="51"/>
                  <a:pt x="104" y="51"/>
                  <a:pt x="103" y="52"/>
                </a:cubicBezTo>
                <a:cubicBezTo>
                  <a:pt x="102" y="51"/>
                  <a:pt x="100" y="52"/>
                  <a:pt x="99" y="52"/>
                </a:cubicBezTo>
                <a:cubicBezTo>
                  <a:pt x="97" y="50"/>
                  <a:pt x="101" y="49"/>
                  <a:pt x="98" y="48"/>
                </a:cubicBezTo>
                <a:cubicBezTo>
                  <a:pt x="97" y="48"/>
                  <a:pt x="97" y="48"/>
                  <a:pt x="96" y="47"/>
                </a:cubicBezTo>
                <a:cubicBezTo>
                  <a:pt x="96" y="46"/>
                  <a:pt x="96" y="45"/>
                  <a:pt x="96" y="45"/>
                </a:cubicBezTo>
                <a:cubicBezTo>
                  <a:pt x="99" y="44"/>
                  <a:pt x="101" y="46"/>
                  <a:pt x="104" y="46"/>
                </a:cubicBezTo>
                <a:cubicBezTo>
                  <a:pt x="103" y="42"/>
                  <a:pt x="99" y="44"/>
                  <a:pt x="97" y="42"/>
                </a:cubicBezTo>
                <a:cubicBezTo>
                  <a:pt x="97" y="41"/>
                  <a:pt x="97" y="40"/>
                  <a:pt x="98" y="40"/>
                </a:cubicBezTo>
                <a:cubicBezTo>
                  <a:pt x="99" y="40"/>
                  <a:pt x="101" y="40"/>
                  <a:pt x="101" y="40"/>
                </a:cubicBezTo>
                <a:cubicBezTo>
                  <a:pt x="101" y="40"/>
                  <a:pt x="102" y="40"/>
                  <a:pt x="102" y="40"/>
                </a:cubicBezTo>
                <a:cubicBezTo>
                  <a:pt x="100" y="39"/>
                  <a:pt x="99" y="40"/>
                  <a:pt x="98" y="39"/>
                </a:cubicBezTo>
                <a:cubicBezTo>
                  <a:pt x="98" y="39"/>
                  <a:pt x="98" y="39"/>
                  <a:pt x="98" y="39"/>
                </a:cubicBezTo>
                <a:cubicBezTo>
                  <a:pt x="98" y="39"/>
                  <a:pt x="98" y="39"/>
                  <a:pt x="98" y="39"/>
                </a:cubicBezTo>
                <a:cubicBezTo>
                  <a:pt x="99" y="39"/>
                  <a:pt x="99" y="39"/>
                  <a:pt x="99" y="39"/>
                </a:cubicBezTo>
                <a:cubicBezTo>
                  <a:pt x="98" y="38"/>
                  <a:pt x="98" y="38"/>
                  <a:pt x="98" y="38"/>
                </a:cubicBezTo>
                <a:cubicBezTo>
                  <a:pt x="100" y="37"/>
                  <a:pt x="101" y="35"/>
                  <a:pt x="103" y="34"/>
                </a:cubicBezTo>
                <a:cubicBezTo>
                  <a:pt x="104" y="34"/>
                  <a:pt x="105" y="33"/>
                  <a:pt x="106" y="34"/>
                </a:cubicBezTo>
                <a:close/>
                <a:moveTo>
                  <a:pt x="118" y="35"/>
                </a:moveTo>
                <a:cubicBezTo>
                  <a:pt x="119" y="37"/>
                  <a:pt x="117" y="37"/>
                  <a:pt x="117" y="38"/>
                </a:cubicBezTo>
                <a:cubicBezTo>
                  <a:pt x="115" y="37"/>
                  <a:pt x="117" y="36"/>
                  <a:pt x="115" y="35"/>
                </a:cubicBezTo>
                <a:cubicBezTo>
                  <a:pt x="116" y="34"/>
                  <a:pt x="117" y="34"/>
                  <a:pt x="118" y="35"/>
                </a:cubicBezTo>
                <a:cubicBezTo>
                  <a:pt x="118" y="35"/>
                  <a:pt x="118" y="35"/>
                  <a:pt x="118" y="35"/>
                </a:cubicBezTo>
                <a:close/>
                <a:moveTo>
                  <a:pt x="127" y="35"/>
                </a:moveTo>
                <a:cubicBezTo>
                  <a:pt x="127" y="36"/>
                  <a:pt x="126" y="36"/>
                  <a:pt x="126" y="36"/>
                </a:cubicBezTo>
                <a:cubicBezTo>
                  <a:pt x="125" y="36"/>
                  <a:pt x="125" y="36"/>
                  <a:pt x="125" y="36"/>
                </a:cubicBezTo>
                <a:cubicBezTo>
                  <a:pt x="126" y="35"/>
                  <a:pt x="126" y="35"/>
                  <a:pt x="126" y="35"/>
                </a:cubicBezTo>
                <a:cubicBezTo>
                  <a:pt x="126" y="36"/>
                  <a:pt x="127" y="35"/>
                  <a:pt x="127" y="35"/>
                </a:cubicBezTo>
                <a:close/>
                <a:moveTo>
                  <a:pt x="125" y="37"/>
                </a:moveTo>
                <a:cubicBezTo>
                  <a:pt x="126" y="37"/>
                  <a:pt x="127" y="36"/>
                  <a:pt x="127" y="37"/>
                </a:cubicBezTo>
                <a:cubicBezTo>
                  <a:pt x="127" y="37"/>
                  <a:pt x="127" y="37"/>
                  <a:pt x="127" y="37"/>
                </a:cubicBezTo>
                <a:cubicBezTo>
                  <a:pt x="127" y="37"/>
                  <a:pt x="127" y="37"/>
                  <a:pt x="126" y="38"/>
                </a:cubicBezTo>
                <a:cubicBezTo>
                  <a:pt x="127" y="39"/>
                  <a:pt x="125" y="39"/>
                  <a:pt x="124" y="39"/>
                </a:cubicBezTo>
                <a:cubicBezTo>
                  <a:pt x="126" y="40"/>
                  <a:pt x="126" y="40"/>
                  <a:pt x="126" y="40"/>
                </a:cubicBezTo>
                <a:cubicBezTo>
                  <a:pt x="126" y="41"/>
                  <a:pt x="125" y="41"/>
                  <a:pt x="126" y="41"/>
                </a:cubicBezTo>
                <a:cubicBezTo>
                  <a:pt x="126" y="41"/>
                  <a:pt x="126" y="41"/>
                  <a:pt x="126" y="41"/>
                </a:cubicBezTo>
                <a:cubicBezTo>
                  <a:pt x="126" y="41"/>
                  <a:pt x="126" y="41"/>
                  <a:pt x="126" y="41"/>
                </a:cubicBezTo>
                <a:cubicBezTo>
                  <a:pt x="126" y="42"/>
                  <a:pt x="125" y="43"/>
                  <a:pt x="125" y="44"/>
                </a:cubicBezTo>
                <a:cubicBezTo>
                  <a:pt x="124" y="44"/>
                  <a:pt x="123" y="45"/>
                  <a:pt x="122" y="45"/>
                </a:cubicBezTo>
                <a:cubicBezTo>
                  <a:pt x="122" y="45"/>
                  <a:pt x="122" y="45"/>
                  <a:pt x="121" y="46"/>
                </a:cubicBezTo>
                <a:cubicBezTo>
                  <a:pt x="121" y="44"/>
                  <a:pt x="121" y="42"/>
                  <a:pt x="119" y="41"/>
                </a:cubicBezTo>
                <a:cubicBezTo>
                  <a:pt x="120" y="40"/>
                  <a:pt x="119" y="38"/>
                  <a:pt x="121" y="38"/>
                </a:cubicBezTo>
                <a:cubicBezTo>
                  <a:pt x="121" y="39"/>
                  <a:pt x="121" y="40"/>
                  <a:pt x="122" y="41"/>
                </a:cubicBezTo>
                <a:cubicBezTo>
                  <a:pt x="122" y="40"/>
                  <a:pt x="123" y="39"/>
                  <a:pt x="122" y="39"/>
                </a:cubicBezTo>
                <a:cubicBezTo>
                  <a:pt x="123" y="39"/>
                  <a:pt x="123" y="39"/>
                  <a:pt x="123" y="38"/>
                </a:cubicBezTo>
                <a:cubicBezTo>
                  <a:pt x="123" y="38"/>
                  <a:pt x="122" y="38"/>
                  <a:pt x="122" y="37"/>
                </a:cubicBezTo>
                <a:cubicBezTo>
                  <a:pt x="123" y="37"/>
                  <a:pt x="123" y="38"/>
                  <a:pt x="123" y="37"/>
                </a:cubicBezTo>
                <a:cubicBezTo>
                  <a:pt x="123" y="37"/>
                  <a:pt x="123" y="36"/>
                  <a:pt x="123" y="36"/>
                </a:cubicBezTo>
                <a:cubicBezTo>
                  <a:pt x="124" y="36"/>
                  <a:pt x="125" y="36"/>
                  <a:pt x="125" y="37"/>
                </a:cubicBezTo>
                <a:close/>
                <a:moveTo>
                  <a:pt x="135" y="38"/>
                </a:moveTo>
                <a:cubicBezTo>
                  <a:pt x="133" y="39"/>
                  <a:pt x="132" y="44"/>
                  <a:pt x="129" y="41"/>
                </a:cubicBezTo>
                <a:cubicBezTo>
                  <a:pt x="129" y="41"/>
                  <a:pt x="129" y="41"/>
                  <a:pt x="129" y="42"/>
                </a:cubicBezTo>
                <a:cubicBezTo>
                  <a:pt x="129" y="42"/>
                  <a:pt x="129" y="43"/>
                  <a:pt x="129" y="43"/>
                </a:cubicBezTo>
                <a:cubicBezTo>
                  <a:pt x="128" y="43"/>
                  <a:pt x="127" y="45"/>
                  <a:pt x="126" y="44"/>
                </a:cubicBezTo>
                <a:cubicBezTo>
                  <a:pt x="127" y="42"/>
                  <a:pt x="128" y="39"/>
                  <a:pt x="129" y="38"/>
                </a:cubicBezTo>
                <a:cubicBezTo>
                  <a:pt x="130" y="38"/>
                  <a:pt x="130" y="38"/>
                  <a:pt x="130" y="38"/>
                </a:cubicBezTo>
                <a:cubicBezTo>
                  <a:pt x="129" y="36"/>
                  <a:pt x="132" y="36"/>
                  <a:pt x="133" y="37"/>
                </a:cubicBezTo>
                <a:cubicBezTo>
                  <a:pt x="133" y="38"/>
                  <a:pt x="134" y="37"/>
                  <a:pt x="135" y="38"/>
                </a:cubicBezTo>
                <a:close/>
                <a:moveTo>
                  <a:pt x="141" y="40"/>
                </a:moveTo>
                <a:cubicBezTo>
                  <a:pt x="140" y="41"/>
                  <a:pt x="138" y="43"/>
                  <a:pt x="137" y="44"/>
                </a:cubicBezTo>
                <a:cubicBezTo>
                  <a:pt x="138" y="45"/>
                  <a:pt x="135" y="46"/>
                  <a:pt x="136" y="48"/>
                </a:cubicBezTo>
                <a:cubicBezTo>
                  <a:pt x="137" y="48"/>
                  <a:pt x="137" y="49"/>
                  <a:pt x="136" y="49"/>
                </a:cubicBezTo>
                <a:cubicBezTo>
                  <a:pt x="136" y="50"/>
                  <a:pt x="137" y="50"/>
                  <a:pt x="137" y="50"/>
                </a:cubicBezTo>
                <a:cubicBezTo>
                  <a:pt x="140" y="49"/>
                  <a:pt x="135" y="46"/>
                  <a:pt x="139" y="46"/>
                </a:cubicBezTo>
                <a:cubicBezTo>
                  <a:pt x="139" y="46"/>
                  <a:pt x="139" y="46"/>
                  <a:pt x="139" y="45"/>
                </a:cubicBezTo>
                <a:cubicBezTo>
                  <a:pt x="139" y="45"/>
                  <a:pt x="139" y="45"/>
                  <a:pt x="139" y="45"/>
                </a:cubicBezTo>
                <a:cubicBezTo>
                  <a:pt x="139" y="45"/>
                  <a:pt x="139" y="45"/>
                  <a:pt x="139" y="45"/>
                </a:cubicBezTo>
                <a:cubicBezTo>
                  <a:pt x="138" y="43"/>
                  <a:pt x="140" y="43"/>
                  <a:pt x="140" y="42"/>
                </a:cubicBezTo>
                <a:cubicBezTo>
                  <a:pt x="141" y="42"/>
                  <a:pt x="141" y="42"/>
                  <a:pt x="141" y="42"/>
                </a:cubicBezTo>
                <a:cubicBezTo>
                  <a:pt x="141" y="42"/>
                  <a:pt x="141" y="42"/>
                  <a:pt x="141" y="42"/>
                </a:cubicBezTo>
                <a:cubicBezTo>
                  <a:pt x="142" y="42"/>
                  <a:pt x="142" y="42"/>
                  <a:pt x="142" y="42"/>
                </a:cubicBezTo>
                <a:cubicBezTo>
                  <a:pt x="142" y="42"/>
                  <a:pt x="142" y="42"/>
                  <a:pt x="142" y="42"/>
                </a:cubicBezTo>
                <a:cubicBezTo>
                  <a:pt x="143" y="42"/>
                  <a:pt x="143" y="41"/>
                  <a:pt x="144" y="41"/>
                </a:cubicBezTo>
                <a:cubicBezTo>
                  <a:pt x="144" y="42"/>
                  <a:pt x="145" y="41"/>
                  <a:pt x="145" y="41"/>
                </a:cubicBezTo>
                <a:cubicBezTo>
                  <a:pt x="144" y="43"/>
                  <a:pt x="145" y="44"/>
                  <a:pt x="144" y="45"/>
                </a:cubicBezTo>
                <a:cubicBezTo>
                  <a:pt x="144" y="45"/>
                  <a:pt x="144" y="47"/>
                  <a:pt x="143" y="47"/>
                </a:cubicBezTo>
                <a:cubicBezTo>
                  <a:pt x="143" y="48"/>
                  <a:pt x="143" y="48"/>
                  <a:pt x="143" y="48"/>
                </a:cubicBezTo>
                <a:cubicBezTo>
                  <a:pt x="144" y="47"/>
                  <a:pt x="145" y="46"/>
                  <a:pt x="146" y="47"/>
                </a:cubicBezTo>
                <a:cubicBezTo>
                  <a:pt x="146" y="47"/>
                  <a:pt x="147" y="48"/>
                  <a:pt x="147" y="48"/>
                </a:cubicBezTo>
                <a:cubicBezTo>
                  <a:pt x="147" y="48"/>
                  <a:pt x="147" y="48"/>
                  <a:pt x="147" y="48"/>
                </a:cubicBezTo>
                <a:cubicBezTo>
                  <a:pt x="147" y="47"/>
                  <a:pt x="147" y="47"/>
                  <a:pt x="147" y="47"/>
                </a:cubicBezTo>
                <a:cubicBezTo>
                  <a:pt x="147" y="46"/>
                  <a:pt x="148" y="46"/>
                  <a:pt x="148" y="46"/>
                </a:cubicBezTo>
                <a:cubicBezTo>
                  <a:pt x="149" y="47"/>
                  <a:pt x="150" y="47"/>
                  <a:pt x="150" y="48"/>
                </a:cubicBezTo>
                <a:cubicBezTo>
                  <a:pt x="150" y="49"/>
                  <a:pt x="150" y="49"/>
                  <a:pt x="150" y="49"/>
                </a:cubicBezTo>
                <a:cubicBezTo>
                  <a:pt x="151" y="49"/>
                  <a:pt x="151" y="49"/>
                  <a:pt x="151" y="49"/>
                </a:cubicBezTo>
                <a:cubicBezTo>
                  <a:pt x="151" y="50"/>
                  <a:pt x="149" y="49"/>
                  <a:pt x="149" y="50"/>
                </a:cubicBezTo>
                <a:cubicBezTo>
                  <a:pt x="150" y="51"/>
                  <a:pt x="150" y="50"/>
                  <a:pt x="151" y="50"/>
                </a:cubicBezTo>
                <a:cubicBezTo>
                  <a:pt x="151" y="50"/>
                  <a:pt x="151" y="51"/>
                  <a:pt x="151" y="51"/>
                </a:cubicBezTo>
                <a:cubicBezTo>
                  <a:pt x="151" y="51"/>
                  <a:pt x="151" y="51"/>
                  <a:pt x="151" y="51"/>
                </a:cubicBezTo>
                <a:cubicBezTo>
                  <a:pt x="151" y="52"/>
                  <a:pt x="151" y="52"/>
                  <a:pt x="151" y="52"/>
                </a:cubicBezTo>
                <a:cubicBezTo>
                  <a:pt x="151" y="52"/>
                  <a:pt x="151" y="52"/>
                  <a:pt x="151" y="52"/>
                </a:cubicBezTo>
                <a:cubicBezTo>
                  <a:pt x="152" y="51"/>
                  <a:pt x="152" y="51"/>
                  <a:pt x="152" y="51"/>
                </a:cubicBezTo>
                <a:cubicBezTo>
                  <a:pt x="153" y="51"/>
                  <a:pt x="153" y="52"/>
                  <a:pt x="153" y="53"/>
                </a:cubicBezTo>
                <a:cubicBezTo>
                  <a:pt x="153" y="53"/>
                  <a:pt x="153" y="53"/>
                  <a:pt x="153" y="53"/>
                </a:cubicBezTo>
                <a:cubicBezTo>
                  <a:pt x="153" y="53"/>
                  <a:pt x="153" y="54"/>
                  <a:pt x="153" y="54"/>
                </a:cubicBezTo>
                <a:cubicBezTo>
                  <a:pt x="153" y="54"/>
                  <a:pt x="153" y="53"/>
                  <a:pt x="154" y="53"/>
                </a:cubicBezTo>
                <a:cubicBezTo>
                  <a:pt x="154" y="54"/>
                  <a:pt x="153" y="54"/>
                  <a:pt x="154" y="54"/>
                </a:cubicBezTo>
                <a:cubicBezTo>
                  <a:pt x="154" y="54"/>
                  <a:pt x="154" y="54"/>
                  <a:pt x="154" y="54"/>
                </a:cubicBezTo>
                <a:cubicBezTo>
                  <a:pt x="154" y="54"/>
                  <a:pt x="154" y="54"/>
                  <a:pt x="154" y="54"/>
                </a:cubicBezTo>
                <a:cubicBezTo>
                  <a:pt x="155" y="54"/>
                  <a:pt x="155" y="54"/>
                  <a:pt x="155" y="54"/>
                </a:cubicBezTo>
                <a:cubicBezTo>
                  <a:pt x="156" y="55"/>
                  <a:pt x="156" y="55"/>
                  <a:pt x="156" y="55"/>
                </a:cubicBezTo>
                <a:cubicBezTo>
                  <a:pt x="154" y="56"/>
                  <a:pt x="154" y="56"/>
                  <a:pt x="154" y="56"/>
                </a:cubicBezTo>
                <a:cubicBezTo>
                  <a:pt x="155" y="56"/>
                  <a:pt x="155" y="56"/>
                  <a:pt x="155" y="56"/>
                </a:cubicBezTo>
                <a:cubicBezTo>
                  <a:pt x="155" y="57"/>
                  <a:pt x="155" y="57"/>
                  <a:pt x="155" y="57"/>
                </a:cubicBezTo>
                <a:cubicBezTo>
                  <a:pt x="155" y="57"/>
                  <a:pt x="155" y="57"/>
                  <a:pt x="155" y="57"/>
                </a:cubicBezTo>
                <a:cubicBezTo>
                  <a:pt x="155" y="57"/>
                  <a:pt x="156" y="57"/>
                  <a:pt x="156" y="56"/>
                </a:cubicBezTo>
                <a:cubicBezTo>
                  <a:pt x="156" y="57"/>
                  <a:pt x="157" y="57"/>
                  <a:pt x="156" y="58"/>
                </a:cubicBezTo>
                <a:cubicBezTo>
                  <a:pt x="156" y="58"/>
                  <a:pt x="155" y="58"/>
                  <a:pt x="155" y="58"/>
                </a:cubicBezTo>
                <a:cubicBezTo>
                  <a:pt x="155" y="59"/>
                  <a:pt x="156" y="59"/>
                  <a:pt x="157" y="60"/>
                </a:cubicBezTo>
                <a:cubicBezTo>
                  <a:pt x="156" y="60"/>
                  <a:pt x="155" y="60"/>
                  <a:pt x="155" y="59"/>
                </a:cubicBezTo>
                <a:cubicBezTo>
                  <a:pt x="155" y="60"/>
                  <a:pt x="155" y="60"/>
                  <a:pt x="155" y="60"/>
                </a:cubicBezTo>
                <a:cubicBezTo>
                  <a:pt x="155" y="60"/>
                  <a:pt x="155" y="60"/>
                  <a:pt x="155" y="61"/>
                </a:cubicBezTo>
                <a:cubicBezTo>
                  <a:pt x="154" y="60"/>
                  <a:pt x="154" y="61"/>
                  <a:pt x="154" y="61"/>
                </a:cubicBezTo>
                <a:cubicBezTo>
                  <a:pt x="154" y="62"/>
                  <a:pt x="155" y="62"/>
                  <a:pt x="155" y="62"/>
                </a:cubicBezTo>
                <a:cubicBezTo>
                  <a:pt x="155" y="62"/>
                  <a:pt x="155" y="62"/>
                  <a:pt x="155" y="63"/>
                </a:cubicBezTo>
                <a:cubicBezTo>
                  <a:pt x="156" y="63"/>
                  <a:pt x="156" y="65"/>
                  <a:pt x="157" y="64"/>
                </a:cubicBezTo>
                <a:cubicBezTo>
                  <a:pt x="157" y="64"/>
                  <a:pt x="157" y="64"/>
                  <a:pt x="157" y="64"/>
                </a:cubicBezTo>
                <a:cubicBezTo>
                  <a:pt x="157" y="65"/>
                  <a:pt x="158" y="65"/>
                  <a:pt x="158" y="65"/>
                </a:cubicBezTo>
                <a:cubicBezTo>
                  <a:pt x="158" y="65"/>
                  <a:pt x="158" y="66"/>
                  <a:pt x="158" y="66"/>
                </a:cubicBezTo>
                <a:cubicBezTo>
                  <a:pt x="158" y="67"/>
                  <a:pt x="158" y="66"/>
                  <a:pt x="159" y="66"/>
                </a:cubicBezTo>
                <a:cubicBezTo>
                  <a:pt x="158" y="67"/>
                  <a:pt x="159" y="67"/>
                  <a:pt x="159" y="67"/>
                </a:cubicBezTo>
                <a:cubicBezTo>
                  <a:pt x="160" y="67"/>
                  <a:pt x="160" y="67"/>
                  <a:pt x="161" y="68"/>
                </a:cubicBezTo>
                <a:cubicBezTo>
                  <a:pt x="161" y="68"/>
                  <a:pt x="161" y="68"/>
                  <a:pt x="161" y="68"/>
                </a:cubicBezTo>
                <a:cubicBezTo>
                  <a:pt x="160" y="68"/>
                  <a:pt x="160" y="68"/>
                  <a:pt x="160" y="68"/>
                </a:cubicBezTo>
                <a:cubicBezTo>
                  <a:pt x="160" y="68"/>
                  <a:pt x="160" y="69"/>
                  <a:pt x="160" y="69"/>
                </a:cubicBezTo>
                <a:cubicBezTo>
                  <a:pt x="160" y="69"/>
                  <a:pt x="160" y="69"/>
                  <a:pt x="159" y="69"/>
                </a:cubicBezTo>
                <a:cubicBezTo>
                  <a:pt x="159" y="69"/>
                  <a:pt x="159" y="69"/>
                  <a:pt x="159" y="69"/>
                </a:cubicBezTo>
                <a:cubicBezTo>
                  <a:pt x="159" y="69"/>
                  <a:pt x="159" y="69"/>
                  <a:pt x="159" y="69"/>
                </a:cubicBezTo>
                <a:cubicBezTo>
                  <a:pt x="159" y="70"/>
                  <a:pt x="158" y="70"/>
                  <a:pt x="158" y="71"/>
                </a:cubicBezTo>
                <a:cubicBezTo>
                  <a:pt x="158" y="70"/>
                  <a:pt x="158" y="70"/>
                  <a:pt x="158" y="70"/>
                </a:cubicBezTo>
                <a:cubicBezTo>
                  <a:pt x="157" y="71"/>
                  <a:pt x="157" y="72"/>
                  <a:pt x="157" y="72"/>
                </a:cubicBezTo>
                <a:cubicBezTo>
                  <a:pt x="156" y="73"/>
                  <a:pt x="156" y="72"/>
                  <a:pt x="155" y="72"/>
                </a:cubicBezTo>
                <a:cubicBezTo>
                  <a:pt x="156" y="71"/>
                  <a:pt x="154" y="69"/>
                  <a:pt x="156" y="69"/>
                </a:cubicBezTo>
                <a:cubicBezTo>
                  <a:pt x="156" y="69"/>
                  <a:pt x="155" y="69"/>
                  <a:pt x="155" y="69"/>
                </a:cubicBezTo>
                <a:cubicBezTo>
                  <a:pt x="154" y="67"/>
                  <a:pt x="154" y="67"/>
                  <a:pt x="154" y="67"/>
                </a:cubicBezTo>
                <a:cubicBezTo>
                  <a:pt x="152" y="68"/>
                  <a:pt x="152" y="68"/>
                  <a:pt x="152" y="68"/>
                </a:cubicBezTo>
                <a:cubicBezTo>
                  <a:pt x="153" y="69"/>
                  <a:pt x="153" y="69"/>
                  <a:pt x="153" y="69"/>
                </a:cubicBezTo>
                <a:cubicBezTo>
                  <a:pt x="152" y="69"/>
                  <a:pt x="152" y="69"/>
                  <a:pt x="152" y="69"/>
                </a:cubicBezTo>
                <a:cubicBezTo>
                  <a:pt x="152" y="69"/>
                  <a:pt x="152" y="69"/>
                  <a:pt x="152" y="68"/>
                </a:cubicBezTo>
                <a:cubicBezTo>
                  <a:pt x="152" y="68"/>
                  <a:pt x="152" y="69"/>
                  <a:pt x="151" y="69"/>
                </a:cubicBezTo>
                <a:cubicBezTo>
                  <a:pt x="152" y="70"/>
                  <a:pt x="152" y="72"/>
                  <a:pt x="154" y="73"/>
                </a:cubicBezTo>
                <a:cubicBezTo>
                  <a:pt x="154" y="73"/>
                  <a:pt x="154" y="73"/>
                  <a:pt x="154" y="73"/>
                </a:cubicBezTo>
                <a:cubicBezTo>
                  <a:pt x="154" y="73"/>
                  <a:pt x="154" y="73"/>
                  <a:pt x="154" y="74"/>
                </a:cubicBezTo>
                <a:cubicBezTo>
                  <a:pt x="154" y="74"/>
                  <a:pt x="154" y="74"/>
                  <a:pt x="154" y="74"/>
                </a:cubicBezTo>
                <a:cubicBezTo>
                  <a:pt x="154" y="75"/>
                  <a:pt x="155" y="76"/>
                  <a:pt x="154" y="77"/>
                </a:cubicBezTo>
                <a:cubicBezTo>
                  <a:pt x="154" y="77"/>
                  <a:pt x="153" y="78"/>
                  <a:pt x="153" y="79"/>
                </a:cubicBezTo>
                <a:cubicBezTo>
                  <a:pt x="152" y="77"/>
                  <a:pt x="151" y="76"/>
                  <a:pt x="149" y="75"/>
                </a:cubicBezTo>
                <a:cubicBezTo>
                  <a:pt x="149" y="76"/>
                  <a:pt x="150" y="77"/>
                  <a:pt x="151" y="78"/>
                </a:cubicBezTo>
                <a:cubicBezTo>
                  <a:pt x="150" y="79"/>
                  <a:pt x="152" y="79"/>
                  <a:pt x="151" y="80"/>
                </a:cubicBezTo>
                <a:cubicBezTo>
                  <a:pt x="151" y="80"/>
                  <a:pt x="151" y="80"/>
                  <a:pt x="151" y="80"/>
                </a:cubicBezTo>
                <a:cubicBezTo>
                  <a:pt x="149" y="79"/>
                  <a:pt x="147" y="78"/>
                  <a:pt x="146" y="77"/>
                </a:cubicBezTo>
                <a:cubicBezTo>
                  <a:pt x="143" y="76"/>
                  <a:pt x="147" y="75"/>
                  <a:pt x="145" y="74"/>
                </a:cubicBezTo>
                <a:cubicBezTo>
                  <a:pt x="144" y="74"/>
                  <a:pt x="144" y="72"/>
                  <a:pt x="143" y="72"/>
                </a:cubicBezTo>
                <a:cubicBezTo>
                  <a:pt x="142" y="73"/>
                  <a:pt x="144" y="72"/>
                  <a:pt x="143" y="72"/>
                </a:cubicBezTo>
                <a:cubicBezTo>
                  <a:pt x="142" y="72"/>
                  <a:pt x="141" y="73"/>
                  <a:pt x="141" y="72"/>
                </a:cubicBezTo>
                <a:cubicBezTo>
                  <a:pt x="140" y="72"/>
                  <a:pt x="140" y="73"/>
                  <a:pt x="139" y="72"/>
                </a:cubicBezTo>
                <a:cubicBezTo>
                  <a:pt x="138" y="72"/>
                  <a:pt x="137" y="71"/>
                  <a:pt x="138" y="71"/>
                </a:cubicBezTo>
                <a:cubicBezTo>
                  <a:pt x="138" y="70"/>
                  <a:pt x="140" y="70"/>
                  <a:pt x="139" y="69"/>
                </a:cubicBezTo>
                <a:cubicBezTo>
                  <a:pt x="140" y="70"/>
                  <a:pt x="142" y="71"/>
                  <a:pt x="143" y="70"/>
                </a:cubicBezTo>
                <a:cubicBezTo>
                  <a:pt x="143" y="70"/>
                  <a:pt x="143" y="70"/>
                  <a:pt x="143" y="70"/>
                </a:cubicBezTo>
                <a:cubicBezTo>
                  <a:pt x="144" y="69"/>
                  <a:pt x="144" y="69"/>
                  <a:pt x="144" y="69"/>
                </a:cubicBezTo>
                <a:cubicBezTo>
                  <a:pt x="144" y="70"/>
                  <a:pt x="144" y="70"/>
                  <a:pt x="144" y="70"/>
                </a:cubicBezTo>
                <a:cubicBezTo>
                  <a:pt x="145" y="69"/>
                  <a:pt x="144" y="69"/>
                  <a:pt x="144" y="68"/>
                </a:cubicBezTo>
                <a:cubicBezTo>
                  <a:pt x="146" y="67"/>
                  <a:pt x="146" y="66"/>
                  <a:pt x="148" y="65"/>
                </a:cubicBezTo>
                <a:cubicBezTo>
                  <a:pt x="148" y="64"/>
                  <a:pt x="148" y="63"/>
                  <a:pt x="148" y="62"/>
                </a:cubicBezTo>
                <a:cubicBezTo>
                  <a:pt x="147" y="61"/>
                  <a:pt x="147" y="61"/>
                  <a:pt x="147" y="60"/>
                </a:cubicBezTo>
                <a:cubicBezTo>
                  <a:pt x="147" y="60"/>
                  <a:pt x="147" y="60"/>
                  <a:pt x="147" y="60"/>
                </a:cubicBezTo>
                <a:cubicBezTo>
                  <a:pt x="146" y="60"/>
                  <a:pt x="146" y="60"/>
                  <a:pt x="146" y="60"/>
                </a:cubicBezTo>
                <a:cubicBezTo>
                  <a:pt x="146" y="60"/>
                  <a:pt x="147" y="60"/>
                  <a:pt x="147" y="60"/>
                </a:cubicBezTo>
                <a:cubicBezTo>
                  <a:pt x="146" y="59"/>
                  <a:pt x="146" y="59"/>
                  <a:pt x="146" y="59"/>
                </a:cubicBezTo>
                <a:cubicBezTo>
                  <a:pt x="146" y="59"/>
                  <a:pt x="147" y="59"/>
                  <a:pt x="147" y="59"/>
                </a:cubicBezTo>
                <a:cubicBezTo>
                  <a:pt x="146" y="59"/>
                  <a:pt x="146" y="59"/>
                  <a:pt x="146" y="59"/>
                </a:cubicBezTo>
                <a:cubicBezTo>
                  <a:pt x="146" y="59"/>
                  <a:pt x="146" y="59"/>
                  <a:pt x="146" y="59"/>
                </a:cubicBezTo>
                <a:cubicBezTo>
                  <a:pt x="145" y="59"/>
                  <a:pt x="145" y="59"/>
                  <a:pt x="144" y="59"/>
                </a:cubicBezTo>
                <a:cubicBezTo>
                  <a:pt x="144" y="59"/>
                  <a:pt x="144" y="59"/>
                  <a:pt x="144" y="59"/>
                </a:cubicBezTo>
                <a:cubicBezTo>
                  <a:pt x="145" y="59"/>
                  <a:pt x="145" y="59"/>
                  <a:pt x="146" y="58"/>
                </a:cubicBezTo>
                <a:cubicBezTo>
                  <a:pt x="144" y="57"/>
                  <a:pt x="144" y="57"/>
                  <a:pt x="144" y="57"/>
                </a:cubicBezTo>
                <a:cubicBezTo>
                  <a:pt x="145" y="57"/>
                  <a:pt x="145" y="57"/>
                  <a:pt x="145" y="56"/>
                </a:cubicBezTo>
                <a:cubicBezTo>
                  <a:pt x="145" y="56"/>
                  <a:pt x="145" y="56"/>
                  <a:pt x="144" y="56"/>
                </a:cubicBezTo>
                <a:cubicBezTo>
                  <a:pt x="144" y="55"/>
                  <a:pt x="144" y="55"/>
                  <a:pt x="145" y="54"/>
                </a:cubicBezTo>
                <a:cubicBezTo>
                  <a:pt x="144" y="54"/>
                  <a:pt x="144" y="54"/>
                  <a:pt x="144" y="54"/>
                </a:cubicBezTo>
                <a:cubicBezTo>
                  <a:pt x="144" y="54"/>
                  <a:pt x="144" y="54"/>
                  <a:pt x="144" y="54"/>
                </a:cubicBezTo>
                <a:cubicBezTo>
                  <a:pt x="143" y="53"/>
                  <a:pt x="143" y="53"/>
                  <a:pt x="143" y="53"/>
                </a:cubicBezTo>
                <a:cubicBezTo>
                  <a:pt x="143" y="53"/>
                  <a:pt x="143" y="53"/>
                  <a:pt x="143" y="52"/>
                </a:cubicBezTo>
                <a:cubicBezTo>
                  <a:pt x="143" y="52"/>
                  <a:pt x="143" y="52"/>
                  <a:pt x="143" y="52"/>
                </a:cubicBezTo>
                <a:cubicBezTo>
                  <a:pt x="141" y="53"/>
                  <a:pt x="145" y="55"/>
                  <a:pt x="141" y="55"/>
                </a:cubicBezTo>
                <a:cubicBezTo>
                  <a:pt x="141" y="54"/>
                  <a:pt x="141" y="54"/>
                  <a:pt x="140" y="54"/>
                </a:cubicBezTo>
                <a:cubicBezTo>
                  <a:pt x="140" y="54"/>
                  <a:pt x="140" y="55"/>
                  <a:pt x="140" y="55"/>
                </a:cubicBezTo>
                <a:cubicBezTo>
                  <a:pt x="139" y="54"/>
                  <a:pt x="139" y="54"/>
                  <a:pt x="139" y="54"/>
                </a:cubicBezTo>
                <a:cubicBezTo>
                  <a:pt x="138" y="54"/>
                  <a:pt x="136" y="54"/>
                  <a:pt x="135" y="53"/>
                </a:cubicBezTo>
                <a:cubicBezTo>
                  <a:pt x="134" y="54"/>
                  <a:pt x="134" y="51"/>
                  <a:pt x="133" y="52"/>
                </a:cubicBezTo>
                <a:cubicBezTo>
                  <a:pt x="132" y="52"/>
                  <a:pt x="132" y="51"/>
                  <a:pt x="131" y="51"/>
                </a:cubicBezTo>
                <a:cubicBezTo>
                  <a:pt x="131" y="49"/>
                  <a:pt x="131" y="49"/>
                  <a:pt x="131" y="49"/>
                </a:cubicBezTo>
                <a:cubicBezTo>
                  <a:pt x="132" y="49"/>
                  <a:pt x="133" y="51"/>
                  <a:pt x="134" y="50"/>
                </a:cubicBezTo>
                <a:cubicBezTo>
                  <a:pt x="134" y="48"/>
                  <a:pt x="132" y="49"/>
                  <a:pt x="131" y="48"/>
                </a:cubicBezTo>
                <a:cubicBezTo>
                  <a:pt x="133" y="45"/>
                  <a:pt x="135" y="42"/>
                  <a:pt x="138" y="40"/>
                </a:cubicBezTo>
                <a:cubicBezTo>
                  <a:pt x="139" y="40"/>
                  <a:pt x="140" y="39"/>
                  <a:pt x="141" y="40"/>
                </a:cubicBezTo>
                <a:close/>
                <a:moveTo>
                  <a:pt x="150" y="45"/>
                </a:moveTo>
                <a:cubicBezTo>
                  <a:pt x="150" y="45"/>
                  <a:pt x="149" y="45"/>
                  <a:pt x="150" y="46"/>
                </a:cubicBezTo>
                <a:cubicBezTo>
                  <a:pt x="149" y="44"/>
                  <a:pt x="144" y="47"/>
                  <a:pt x="146" y="44"/>
                </a:cubicBezTo>
                <a:cubicBezTo>
                  <a:pt x="144" y="43"/>
                  <a:pt x="146" y="42"/>
                  <a:pt x="146" y="41"/>
                </a:cubicBezTo>
                <a:cubicBezTo>
                  <a:pt x="147" y="42"/>
                  <a:pt x="150" y="42"/>
                  <a:pt x="150" y="45"/>
                </a:cubicBezTo>
                <a:close/>
                <a:moveTo>
                  <a:pt x="80" y="42"/>
                </a:moveTo>
                <a:cubicBezTo>
                  <a:pt x="80" y="42"/>
                  <a:pt x="79" y="43"/>
                  <a:pt x="79" y="42"/>
                </a:cubicBezTo>
                <a:cubicBezTo>
                  <a:pt x="77" y="42"/>
                  <a:pt x="76" y="43"/>
                  <a:pt x="75" y="44"/>
                </a:cubicBezTo>
                <a:cubicBezTo>
                  <a:pt x="76" y="42"/>
                  <a:pt x="78" y="42"/>
                  <a:pt x="80" y="42"/>
                </a:cubicBezTo>
                <a:close/>
                <a:moveTo>
                  <a:pt x="73" y="42"/>
                </a:moveTo>
                <a:cubicBezTo>
                  <a:pt x="73" y="43"/>
                  <a:pt x="73" y="44"/>
                  <a:pt x="73" y="44"/>
                </a:cubicBezTo>
                <a:cubicBezTo>
                  <a:pt x="73" y="44"/>
                  <a:pt x="73" y="44"/>
                  <a:pt x="73" y="44"/>
                </a:cubicBezTo>
                <a:cubicBezTo>
                  <a:pt x="73" y="44"/>
                  <a:pt x="73" y="44"/>
                  <a:pt x="73" y="44"/>
                </a:cubicBezTo>
                <a:cubicBezTo>
                  <a:pt x="72" y="43"/>
                  <a:pt x="73" y="42"/>
                  <a:pt x="73" y="42"/>
                </a:cubicBezTo>
                <a:close/>
                <a:moveTo>
                  <a:pt x="71" y="48"/>
                </a:moveTo>
                <a:cubicBezTo>
                  <a:pt x="71" y="48"/>
                  <a:pt x="71" y="47"/>
                  <a:pt x="71" y="47"/>
                </a:cubicBezTo>
                <a:cubicBezTo>
                  <a:pt x="71" y="48"/>
                  <a:pt x="71" y="48"/>
                  <a:pt x="71" y="48"/>
                </a:cubicBezTo>
                <a:close/>
                <a:moveTo>
                  <a:pt x="145" y="48"/>
                </a:moveTo>
                <a:cubicBezTo>
                  <a:pt x="145" y="47"/>
                  <a:pt x="145" y="47"/>
                  <a:pt x="145" y="47"/>
                </a:cubicBezTo>
                <a:cubicBezTo>
                  <a:pt x="146" y="47"/>
                  <a:pt x="146" y="47"/>
                  <a:pt x="146" y="47"/>
                </a:cubicBezTo>
                <a:cubicBezTo>
                  <a:pt x="145" y="48"/>
                  <a:pt x="145" y="48"/>
                  <a:pt x="145" y="48"/>
                </a:cubicBezTo>
                <a:close/>
                <a:moveTo>
                  <a:pt x="110" y="50"/>
                </a:moveTo>
                <a:cubicBezTo>
                  <a:pt x="110" y="51"/>
                  <a:pt x="109" y="50"/>
                  <a:pt x="109" y="50"/>
                </a:cubicBezTo>
                <a:cubicBezTo>
                  <a:pt x="109" y="50"/>
                  <a:pt x="110" y="51"/>
                  <a:pt x="110" y="50"/>
                </a:cubicBezTo>
                <a:close/>
                <a:moveTo>
                  <a:pt x="121" y="55"/>
                </a:moveTo>
                <a:cubicBezTo>
                  <a:pt x="121" y="55"/>
                  <a:pt x="121" y="55"/>
                  <a:pt x="121" y="55"/>
                </a:cubicBezTo>
                <a:cubicBezTo>
                  <a:pt x="120" y="56"/>
                  <a:pt x="119" y="56"/>
                  <a:pt x="118" y="56"/>
                </a:cubicBezTo>
                <a:cubicBezTo>
                  <a:pt x="117" y="54"/>
                  <a:pt x="117" y="54"/>
                  <a:pt x="117" y="54"/>
                </a:cubicBezTo>
                <a:cubicBezTo>
                  <a:pt x="117" y="54"/>
                  <a:pt x="117" y="54"/>
                  <a:pt x="117" y="54"/>
                </a:cubicBezTo>
                <a:cubicBezTo>
                  <a:pt x="116" y="54"/>
                  <a:pt x="116" y="54"/>
                  <a:pt x="116" y="54"/>
                </a:cubicBezTo>
                <a:cubicBezTo>
                  <a:pt x="116" y="53"/>
                  <a:pt x="117" y="53"/>
                  <a:pt x="118" y="53"/>
                </a:cubicBezTo>
                <a:cubicBezTo>
                  <a:pt x="120" y="51"/>
                  <a:pt x="120" y="51"/>
                  <a:pt x="120" y="51"/>
                </a:cubicBezTo>
                <a:cubicBezTo>
                  <a:pt x="120" y="52"/>
                  <a:pt x="121" y="54"/>
                  <a:pt x="121" y="55"/>
                </a:cubicBezTo>
                <a:close/>
                <a:moveTo>
                  <a:pt x="88" y="55"/>
                </a:moveTo>
                <a:cubicBezTo>
                  <a:pt x="88" y="55"/>
                  <a:pt x="86" y="55"/>
                  <a:pt x="86" y="56"/>
                </a:cubicBezTo>
                <a:cubicBezTo>
                  <a:pt x="87" y="57"/>
                  <a:pt x="87" y="57"/>
                  <a:pt x="88" y="57"/>
                </a:cubicBezTo>
                <a:cubicBezTo>
                  <a:pt x="89" y="56"/>
                  <a:pt x="89" y="56"/>
                  <a:pt x="90" y="56"/>
                </a:cubicBezTo>
                <a:cubicBezTo>
                  <a:pt x="88" y="59"/>
                  <a:pt x="88" y="59"/>
                  <a:pt x="88" y="59"/>
                </a:cubicBezTo>
                <a:cubicBezTo>
                  <a:pt x="88" y="59"/>
                  <a:pt x="88" y="59"/>
                  <a:pt x="88" y="59"/>
                </a:cubicBezTo>
                <a:cubicBezTo>
                  <a:pt x="88" y="59"/>
                  <a:pt x="88" y="59"/>
                  <a:pt x="87" y="59"/>
                </a:cubicBezTo>
                <a:cubicBezTo>
                  <a:pt x="87" y="58"/>
                  <a:pt x="86" y="58"/>
                  <a:pt x="85" y="59"/>
                </a:cubicBezTo>
                <a:cubicBezTo>
                  <a:pt x="85" y="59"/>
                  <a:pt x="85" y="59"/>
                  <a:pt x="85" y="59"/>
                </a:cubicBezTo>
                <a:cubicBezTo>
                  <a:pt x="85" y="60"/>
                  <a:pt x="85" y="60"/>
                  <a:pt x="85" y="60"/>
                </a:cubicBezTo>
                <a:cubicBezTo>
                  <a:pt x="84" y="60"/>
                  <a:pt x="83" y="60"/>
                  <a:pt x="83" y="61"/>
                </a:cubicBezTo>
                <a:cubicBezTo>
                  <a:pt x="82" y="61"/>
                  <a:pt x="82" y="61"/>
                  <a:pt x="82" y="61"/>
                </a:cubicBezTo>
                <a:cubicBezTo>
                  <a:pt x="83" y="60"/>
                  <a:pt x="84" y="60"/>
                  <a:pt x="84" y="59"/>
                </a:cubicBezTo>
                <a:cubicBezTo>
                  <a:pt x="83" y="58"/>
                  <a:pt x="82" y="61"/>
                  <a:pt x="80" y="60"/>
                </a:cubicBezTo>
                <a:cubicBezTo>
                  <a:pt x="81" y="60"/>
                  <a:pt x="81" y="58"/>
                  <a:pt x="82" y="58"/>
                </a:cubicBezTo>
                <a:cubicBezTo>
                  <a:pt x="83" y="57"/>
                  <a:pt x="83" y="57"/>
                  <a:pt x="83" y="57"/>
                </a:cubicBezTo>
                <a:cubicBezTo>
                  <a:pt x="83" y="57"/>
                  <a:pt x="82" y="57"/>
                  <a:pt x="83" y="57"/>
                </a:cubicBezTo>
                <a:cubicBezTo>
                  <a:pt x="83" y="57"/>
                  <a:pt x="84" y="58"/>
                  <a:pt x="84" y="57"/>
                </a:cubicBezTo>
                <a:cubicBezTo>
                  <a:pt x="84" y="56"/>
                  <a:pt x="83" y="56"/>
                  <a:pt x="83" y="56"/>
                </a:cubicBezTo>
                <a:cubicBezTo>
                  <a:pt x="82" y="57"/>
                  <a:pt x="81" y="55"/>
                  <a:pt x="80" y="56"/>
                </a:cubicBezTo>
                <a:cubicBezTo>
                  <a:pt x="80" y="56"/>
                  <a:pt x="80" y="55"/>
                  <a:pt x="80" y="55"/>
                </a:cubicBezTo>
                <a:cubicBezTo>
                  <a:pt x="82" y="56"/>
                  <a:pt x="84" y="55"/>
                  <a:pt x="86" y="55"/>
                </a:cubicBezTo>
                <a:cubicBezTo>
                  <a:pt x="87" y="55"/>
                  <a:pt x="88" y="54"/>
                  <a:pt x="88" y="55"/>
                </a:cubicBezTo>
                <a:close/>
                <a:moveTo>
                  <a:pt x="141" y="58"/>
                </a:moveTo>
                <a:cubicBezTo>
                  <a:pt x="143" y="57"/>
                  <a:pt x="143" y="57"/>
                  <a:pt x="143" y="57"/>
                </a:cubicBezTo>
                <a:cubicBezTo>
                  <a:pt x="141" y="59"/>
                  <a:pt x="141" y="59"/>
                  <a:pt x="141" y="59"/>
                </a:cubicBezTo>
                <a:cubicBezTo>
                  <a:pt x="141" y="58"/>
                  <a:pt x="141" y="58"/>
                  <a:pt x="141" y="58"/>
                </a:cubicBezTo>
                <a:close/>
                <a:moveTo>
                  <a:pt x="95" y="59"/>
                </a:moveTo>
                <a:cubicBezTo>
                  <a:pt x="94" y="59"/>
                  <a:pt x="94" y="59"/>
                  <a:pt x="94" y="59"/>
                </a:cubicBezTo>
                <a:cubicBezTo>
                  <a:pt x="95" y="58"/>
                  <a:pt x="95" y="58"/>
                  <a:pt x="95" y="58"/>
                </a:cubicBezTo>
                <a:cubicBezTo>
                  <a:pt x="96" y="58"/>
                  <a:pt x="95" y="59"/>
                  <a:pt x="95" y="59"/>
                </a:cubicBezTo>
                <a:close/>
                <a:moveTo>
                  <a:pt x="175" y="61"/>
                </a:moveTo>
                <a:cubicBezTo>
                  <a:pt x="175" y="61"/>
                  <a:pt x="173" y="61"/>
                  <a:pt x="173" y="61"/>
                </a:cubicBezTo>
                <a:cubicBezTo>
                  <a:pt x="173" y="61"/>
                  <a:pt x="171" y="60"/>
                  <a:pt x="172" y="59"/>
                </a:cubicBezTo>
                <a:cubicBezTo>
                  <a:pt x="172" y="59"/>
                  <a:pt x="172" y="58"/>
                  <a:pt x="172" y="58"/>
                </a:cubicBezTo>
                <a:cubicBezTo>
                  <a:pt x="174" y="58"/>
                  <a:pt x="174" y="60"/>
                  <a:pt x="175" y="61"/>
                </a:cubicBezTo>
                <a:close/>
                <a:moveTo>
                  <a:pt x="130" y="60"/>
                </a:moveTo>
                <a:cubicBezTo>
                  <a:pt x="130" y="59"/>
                  <a:pt x="130" y="59"/>
                  <a:pt x="130" y="59"/>
                </a:cubicBezTo>
                <a:cubicBezTo>
                  <a:pt x="131" y="59"/>
                  <a:pt x="131" y="59"/>
                  <a:pt x="131" y="59"/>
                </a:cubicBezTo>
                <a:cubicBezTo>
                  <a:pt x="130" y="60"/>
                  <a:pt x="130" y="60"/>
                  <a:pt x="130" y="60"/>
                </a:cubicBezTo>
                <a:close/>
                <a:moveTo>
                  <a:pt x="86" y="62"/>
                </a:moveTo>
                <a:cubicBezTo>
                  <a:pt x="86" y="60"/>
                  <a:pt x="86" y="60"/>
                  <a:pt x="86" y="60"/>
                </a:cubicBezTo>
                <a:cubicBezTo>
                  <a:pt x="87" y="60"/>
                  <a:pt x="87" y="60"/>
                  <a:pt x="87" y="60"/>
                </a:cubicBezTo>
                <a:cubicBezTo>
                  <a:pt x="86" y="62"/>
                  <a:pt x="86" y="62"/>
                  <a:pt x="86" y="62"/>
                </a:cubicBezTo>
                <a:close/>
                <a:moveTo>
                  <a:pt x="93" y="62"/>
                </a:moveTo>
                <a:cubicBezTo>
                  <a:pt x="92" y="62"/>
                  <a:pt x="93" y="61"/>
                  <a:pt x="92" y="61"/>
                </a:cubicBezTo>
                <a:cubicBezTo>
                  <a:pt x="92" y="60"/>
                  <a:pt x="92" y="60"/>
                  <a:pt x="92" y="60"/>
                </a:cubicBezTo>
                <a:cubicBezTo>
                  <a:pt x="92" y="61"/>
                  <a:pt x="93" y="62"/>
                  <a:pt x="93" y="62"/>
                </a:cubicBezTo>
                <a:close/>
                <a:moveTo>
                  <a:pt x="98" y="63"/>
                </a:moveTo>
                <a:cubicBezTo>
                  <a:pt x="97" y="63"/>
                  <a:pt x="98" y="62"/>
                  <a:pt x="97" y="60"/>
                </a:cubicBezTo>
                <a:cubicBezTo>
                  <a:pt x="98" y="63"/>
                  <a:pt x="98" y="63"/>
                  <a:pt x="98" y="63"/>
                </a:cubicBezTo>
                <a:close/>
                <a:moveTo>
                  <a:pt x="145" y="61"/>
                </a:moveTo>
                <a:cubicBezTo>
                  <a:pt x="145" y="62"/>
                  <a:pt x="144" y="63"/>
                  <a:pt x="143" y="64"/>
                </a:cubicBezTo>
                <a:cubicBezTo>
                  <a:pt x="142" y="64"/>
                  <a:pt x="142" y="64"/>
                  <a:pt x="142" y="64"/>
                </a:cubicBezTo>
                <a:cubicBezTo>
                  <a:pt x="141" y="62"/>
                  <a:pt x="143" y="62"/>
                  <a:pt x="143" y="61"/>
                </a:cubicBezTo>
                <a:cubicBezTo>
                  <a:pt x="144" y="61"/>
                  <a:pt x="145" y="60"/>
                  <a:pt x="145" y="61"/>
                </a:cubicBezTo>
                <a:close/>
                <a:moveTo>
                  <a:pt x="147" y="63"/>
                </a:moveTo>
                <a:cubicBezTo>
                  <a:pt x="146" y="63"/>
                  <a:pt x="146" y="63"/>
                  <a:pt x="146" y="63"/>
                </a:cubicBezTo>
                <a:cubicBezTo>
                  <a:pt x="146" y="62"/>
                  <a:pt x="146" y="62"/>
                  <a:pt x="146" y="62"/>
                </a:cubicBezTo>
                <a:cubicBezTo>
                  <a:pt x="146" y="62"/>
                  <a:pt x="147" y="62"/>
                  <a:pt x="147" y="63"/>
                </a:cubicBezTo>
                <a:close/>
                <a:moveTo>
                  <a:pt x="111" y="63"/>
                </a:moveTo>
                <a:cubicBezTo>
                  <a:pt x="111" y="63"/>
                  <a:pt x="111" y="63"/>
                  <a:pt x="111" y="63"/>
                </a:cubicBezTo>
                <a:cubicBezTo>
                  <a:pt x="113" y="63"/>
                  <a:pt x="113" y="63"/>
                  <a:pt x="113" y="63"/>
                </a:cubicBezTo>
                <a:cubicBezTo>
                  <a:pt x="113" y="63"/>
                  <a:pt x="113" y="63"/>
                  <a:pt x="113" y="63"/>
                </a:cubicBezTo>
                <a:cubicBezTo>
                  <a:pt x="112" y="63"/>
                  <a:pt x="110" y="63"/>
                  <a:pt x="109" y="63"/>
                </a:cubicBezTo>
                <a:cubicBezTo>
                  <a:pt x="110" y="63"/>
                  <a:pt x="111" y="63"/>
                  <a:pt x="111" y="63"/>
                </a:cubicBezTo>
                <a:close/>
                <a:moveTo>
                  <a:pt x="86" y="65"/>
                </a:moveTo>
                <a:cubicBezTo>
                  <a:pt x="86" y="65"/>
                  <a:pt x="86" y="65"/>
                  <a:pt x="86" y="65"/>
                </a:cubicBezTo>
                <a:cubicBezTo>
                  <a:pt x="86" y="64"/>
                  <a:pt x="87" y="63"/>
                  <a:pt x="86" y="63"/>
                </a:cubicBezTo>
                <a:cubicBezTo>
                  <a:pt x="87" y="63"/>
                  <a:pt x="86" y="64"/>
                  <a:pt x="86" y="65"/>
                </a:cubicBezTo>
                <a:close/>
                <a:moveTo>
                  <a:pt x="96" y="64"/>
                </a:moveTo>
                <a:cubicBezTo>
                  <a:pt x="96" y="65"/>
                  <a:pt x="96" y="65"/>
                  <a:pt x="96" y="65"/>
                </a:cubicBezTo>
                <a:cubicBezTo>
                  <a:pt x="95" y="64"/>
                  <a:pt x="95" y="64"/>
                  <a:pt x="95" y="64"/>
                </a:cubicBezTo>
                <a:cubicBezTo>
                  <a:pt x="96" y="64"/>
                  <a:pt x="96" y="64"/>
                  <a:pt x="96" y="64"/>
                </a:cubicBezTo>
                <a:close/>
                <a:moveTo>
                  <a:pt x="85" y="67"/>
                </a:moveTo>
                <a:cubicBezTo>
                  <a:pt x="84" y="67"/>
                  <a:pt x="84" y="66"/>
                  <a:pt x="84" y="66"/>
                </a:cubicBezTo>
                <a:cubicBezTo>
                  <a:pt x="84" y="65"/>
                  <a:pt x="85" y="66"/>
                  <a:pt x="85" y="67"/>
                </a:cubicBezTo>
                <a:close/>
                <a:moveTo>
                  <a:pt x="99" y="67"/>
                </a:moveTo>
                <a:cubicBezTo>
                  <a:pt x="100" y="67"/>
                  <a:pt x="99" y="67"/>
                  <a:pt x="99" y="67"/>
                </a:cubicBezTo>
                <a:cubicBezTo>
                  <a:pt x="99" y="67"/>
                  <a:pt x="98" y="66"/>
                  <a:pt x="97" y="67"/>
                </a:cubicBezTo>
                <a:cubicBezTo>
                  <a:pt x="98" y="66"/>
                  <a:pt x="98" y="66"/>
                  <a:pt x="98" y="66"/>
                </a:cubicBezTo>
                <a:cubicBezTo>
                  <a:pt x="98" y="67"/>
                  <a:pt x="99" y="67"/>
                  <a:pt x="99" y="67"/>
                </a:cubicBezTo>
                <a:close/>
                <a:moveTo>
                  <a:pt x="174" y="67"/>
                </a:moveTo>
                <a:cubicBezTo>
                  <a:pt x="174" y="67"/>
                  <a:pt x="174" y="67"/>
                  <a:pt x="174" y="67"/>
                </a:cubicBezTo>
                <a:cubicBezTo>
                  <a:pt x="174" y="67"/>
                  <a:pt x="174" y="66"/>
                  <a:pt x="174" y="66"/>
                </a:cubicBezTo>
                <a:cubicBezTo>
                  <a:pt x="174" y="67"/>
                  <a:pt x="174" y="67"/>
                  <a:pt x="174" y="67"/>
                </a:cubicBezTo>
                <a:close/>
                <a:moveTo>
                  <a:pt x="130" y="67"/>
                </a:moveTo>
                <a:cubicBezTo>
                  <a:pt x="129" y="67"/>
                  <a:pt x="130" y="68"/>
                  <a:pt x="129" y="68"/>
                </a:cubicBezTo>
                <a:cubicBezTo>
                  <a:pt x="130" y="68"/>
                  <a:pt x="130" y="68"/>
                  <a:pt x="130" y="68"/>
                </a:cubicBezTo>
                <a:cubicBezTo>
                  <a:pt x="130" y="68"/>
                  <a:pt x="130" y="68"/>
                  <a:pt x="130" y="68"/>
                </a:cubicBezTo>
                <a:cubicBezTo>
                  <a:pt x="131" y="69"/>
                  <a:pt x="133" y="71"/>
                  <a:pt x="132" y="72"/>
                </a:cubicBezTo>
                <a:cubicBezTo>
                  <a:pt x="133" y="73"/>
                  <a:pt x="133" y="73"/>
                  <a:pt x="134" y="73"/>
                </a:cubicBezTo>
                <a:cubicBezTo>
                  <a:pt x="134" y="73"/>
                  <a:pt x="133" y="73"/>
                  <a:pt x="133" y="74"/>
                </a:cubicBezTo>
                <a:cubicBezTo>
                  <a:pt x="132" y="74"/>
                  <a:pt x="132" y="73"/>
                  <a:pt x="132" y="73"/>
                </a:cubicBezTo>
                <a:cubicBezTo>
                  <a:pt x="132" y="73"/>
                  <a:pt x="132" y="73"/>
                  <a:pt x="132" y="73"/>
                </a:cubicBezTo>
                <a:cubicBezTo>
                  <a:pt x="131" y="73"/>
                  <a:pt x="131" y="71"/>
                  <a:pt x="130" y="72"/>
                </a:cubicBezTo>
                <a:cubicBezTo>
                  <a:pt x="130" y="73"/>
                  <a:pt x="128" y="74"/>
                  <a:pt x="127" y="74"/>
                </a:cubicBezTo>
                <a:cubicBezTo>
                  <a:pt x="127" y="74"/>
                  <a:pt x="127" y="73"/>
                  <a:pt x="127" y="73"/>
                </a:cubicBezTo>
                <a:cubicBezTo>
                  <a:pt x="127" y="73"/>
                  <a:pt x="126" y="73"/>
                  <a:pt x="126" y="72"/>
                </a:cubicBezTo>
                <a:cubicBezTo>
                  <a:pt x="126" y="71"/>
                  <a:pt x="128" y="72"/>
                  <a:pt x="127" y="70"/>
                </a:cubicBezTo>
                <a:cubicBezTo>
                  <a:pt x="129" y="67"/>
                  <a:pt x="129" y="67"/>
                  <a:pt x="129" y="67"/>
                </a:cubicBezTo>
                <a:cubicBezTo>
                  <a:pt x="130" y="67"/>
                  <a:pt x="130" y="67"/>
                  <a:pt x="130" y="67"/>
                </a:cubicBezTo>
                <a:close/>
                <a:moveTo>
                  <a:pt x="111" y="67"/>
                </a:moveTo>
                <a:cubicBezTo>
                  <a:pt x="111" y="69"/>
                  <a:pt x="110" y="67"/>
                  <a:pt x="109" y="67"/>
                </a:cubicBezTo>
                <a:cubicBezTo>
                  <a:pt x="110" y="67"/>
                  <a:pt x="111" y="68"/>
                  <a:pt x="111" y="67"/>
                </a:cubicBezTo>
                <a:close/>
                <a:moveTo>
                  <a:pt x="114" y="67"/>
                </a:moveTo>
                <a:cubicBezTo>
                  <a:pt x="113" y="68"/>
                  <a:pt x="113" y="67"/>
                  <a:pt x="112" y="67"/>
                </a:cubicBezTo>
                <a:cubicBezTo>
                  <a:pt x="113" y="67"/>
                  <a:pt x="113" y="67"/>
                  <a:pt x="114" y="67"/>
                </a:cubicBezTo>
                <a:close/>
                <a:moveTo>
                  <a:pt x="86" y="69"/>
                </a:moveTo>
                <a:cubicBezTo>
                  <a:pt x="88" y="70"/>
                  <a:pt x="88" y="73"/>
                  <a:pt x="90" y="72"/>
                </a:cubicBezTo>
                <a:cubicBezTo>
                  <a:pt x="92" y="71"/>
                  <a:pt x="93" y="69"/>
                  <a:pt x="95" y="70"/>
                </a:cubicBezTo>
                <a:cubicBezTo>
                  <a:pt x="95" y="70"/>
                  <a:pt x="95" y="70"/>
                  <a:pt x="95" y="70"/>
                </a:cubicBezTo>
                <a:cubicBezTo>
                  <a:pt x="95" y="70"/>
                  <a:pt x="95" y="70"/>
                  <a:pt x="94" y="70"/>
                </a:cubicBezTo>
                <a:cubicBezTo>
                  <a:pt x="94" y="70"/>
                  <a:pt x="94" y="70"/>
                  <a:pt x="94" y="71"/>
                </a:cubicBezTo>
                <a:cubicBezTo>
                  <a:pt x="94" y="71"/>
                  <a:pt x="93" y="71"/>
                  <a:pt x="93" y="71"/>
                </a:cubicBezTo>
                <a:cubicBezTo>
                  <a:pt x="92" y="71"/>
                  <a:pt x="90" y="73"/>
                  <a:pt x="88" y="73"/>
                </a:cubicBezTo>
                <a:cubicBezTo>
                  <a:pt x="87" y="75"/>
                  <a:pt x="86" y="74"/>
                  <a:pt x="85" y="75"/>
                </a:cubicBezTo>
                <a:cubicBezTo>
                  <a:pt x="83" y="74"/>
                  <a:pt x="82" y="73"/>
                  <a:pt x="81" y="72"/>
                </a:cubicBezTo>
                <a:cubicBezTo>
                  <a:pt x="83" y="73"/>
                  <a:pt x="83" y="73"/>
                  <a:pt x="83" y="73"/>
                </a:cubicBezTo>
                <a:cubicBezTo>
                  <a:pt x="83" y="73"/>
                  <a:pt x="84" y="73"/>
                  <a:pt x="84" y="74"/>
                </a:cubicBezTo>
                <a:cubicBezTo>
                  <a:pt x="85" y="73"/>
                  <a:pt x="85" y="71"/>
                  <a:pt x="87" y="72"/>
                </a:cubicBezTo>
                <a:cubicBezTo>
                  <a:pt x="87" y="72"/>
                  <a:pt x="87" y="70"/>
                  <a:pt x="87" y="70"/>
                </a:cubicBezTo>
                <a:cubicBezTo>
                  <a:pt x="87" y="69"/>
                  <a:pt x="85" y="69"/>
                  <a:pt x="86" y="68"/>
                </a:cubicBezTo>
                <a:cubicBezTo>
                  <a:pt x="86" y="68"/>
                  <a:pt x="86" y="68"/>
                  <a:pt x="86" y="68"/>
                </a:cubicBezTo>
                <a:cubicBezTo>
                  <a:pt x="87" y="68"/>
                  <a:pt x="87" y="68"/>
                  <a:pt x="87" y="68"/>
                </a:cubicBezTo>
                <a:cubicBezTo>
                  <a:pt x="87" y="68"/>
                  <a:pt x="86" y="68"/>
                  <a:pt x="86" y="69"/>
                </a:cubicBezTo>
                <a:close/>
                <a:moveTo>
                  <a:pt x="116" y="70"/>
                </a:moveTo>
                <a:cubicBezTo>
                  <a:pt x="116" y="69"/>
                  <a:pt x="114" y="70"/>
                  <a:pt x="114" y="69"/>
                </a:cubicBezTo>
                <a:cubicBezTo>
                  <a:pt x="115" y="69"/>
                  <a:pt x="116" y="69"/>
                  <a:pt x="116" y="70"/>
                </a:cubicBezTo>
                <a:close/>
                <a:moveTo>
                  <a:pt x="111" y="70"/>
                </a:moveTo>
                <a:cubicBezTo>
                  <a:pt x="111" y="70"/>
                  <a:pt x="111" y="69"/>
                  <a:pt x="110" y="69"/>
                </a:cubicBezTo>
                <a:cubicBezTo>
                  <a:pt x="110" y="70"/>
                  <a:pt x="110" y="70"/>
                  <a:pt x="110" y="70"/>
                </a:cubicBezTo>
                <a:cubicBezTo>
                  <a:pt x="109" y="69"/>
                  <a:pt x="111" y="70"/>
                  <a:pt x="111" y="69"/>
                </a:cubicBezTo>
                <a:cubicBezTo>
                  <a:pt x="111" y="70"/>
                  <a:pt x="111" y="70"/>
                  <a:pt x="111" y="70"/>
                </a:cubicBezTo>
                <a:close/>
                <a:moveTo>
                  <a:pt x="107" y="70"/>
                </a:moveTo>
                <a:cubicBezTo>
                  <a:pt x="106" y="71"/>
                  <a:pt x="107" y="72"/>
                  <a:pt x="106" y="73"/>
                </a:cubicBezTo>
                <a:cubicBezTo>
                  <a:pt x="105" y="72"/>
                  <a:pt x="105" y="71"/>
                  <a:pt x="106" y="71"/>
                </a:cubicBezTo>
                <a:cubicBezTo>
                  <a:pt x="106" y="70"/>
                  <a:pt x="107" y="70"/>
                  <a:pt x="107" y="70"/>
                </a:cubicBezTo>
                <a:close/>
                <a:moveTo>
                  <a:pt x="148" y="72"/>
                </a:moveTo>
                <a:cubicBezTo>
                  <a:pt x="147" y="72"/>
                  <a:pt x="147" y="72"/>
                  <a:pt x="146" y="72"/>
                </a:cubicBezTo>
                <a:cubicBezTo>
                  <a:pt x="146" y="72"/>
                  <a:pt x="147" y="71"/>
                  <a:pt x="147" y="71"/>
                </a:cubicBezTo>
                <a:cubicBezTo>
                  <a:pt x="147" y="71"/>
                  <a:pt x="148" y="72"/>
                  <a:pt x="148" y="72"/>
                </a:cubicBezTo>
                <a:close/>
                <a:moveTo>
                  <a:pt x="114" y="72"/>
                </a:moveTo>
                <a:cubicBezTo>
                  <a:pt x="114" y="72"/>
                  <a:pt x="114" y="73"/>
                  <a:pt x="113" y="73"/>
                </a:cubicBezTo>
                <a:cubicBezTo>
                  <a:pt x="112" y="73"/>
                  <a:pt x="112" y="73"/>
                  <a:pt x="112" y="73"/>
                </a:cubicBezTo>
                <a:cubicBezTo>
                  <a:pt x="112" y="73"/>
                  <a:pt x="113" y="73"/>
                  <a:pt x="113" y="73"/>
                </a:cubicBezTo>
                <a:cubicBezTo>
                  <a:pt x="113" y="73"/>
                  <a:pt x="114" y="72"/>
                  <a:pt x="114" y="72"/>
                </a:cubicBezTo>
                <a:close/>
                <a:moveTo>
                  <a:pt x="110" y="73"/>
                </a:moveTo>
                <a:cubicBezTo>
                  <a:pt x="110" y="73"/>
                  <a:pt x="110" y="74"/>
                  <a:pt x="111" y="74"/>
                </a:cubicBezTo>
                <a:cubicBezTo>
                  <a:pt x="110" y="73"/>
                  <a:pt x="110" y="73"/>
                  <a:pt x="110" y="73"/>
                </a:cubicBezTo>
                <a:cubicBezTo>
                  <a:pt x="110" y="73"/>
                  <a:pt x="110" y="73"/>
                  <a:pt x="110" y="73"/>
                </a:cubicBezTo>
                <a:close/>
                <a:moveTo>
                  <a:pt x="105" y="74"/>
                </a:moveTo>
                <a:cubicBezTo>
                  <a:pt x="105" y="74"/>
                  <a:pt x="105" y="73"/>
                  <a:pt x="104" y="74"/>
                </a:cubicBezTo>
                <a:cubicBezTo>
                  <a:pt x="104" y="73"/>
                  <a:pt x="104" y="73"/>
                  <a:pt x="104" y="73"/>
                </a:cubicBezTo>
                <a:cubicBezTo>
                  <a:pt x="105" y="74"/>
                  <a:pt x="105" y="74"/>
                  <a:pt x="105" y="74"/>
                </a:cubicBezTo>
                <a:close/>
                <a:moveTo>
                  <a:pt x="137" y="75"/>
                </a:moveTo>
                <a:cubicBezTo>
                  <a:pt x="137" y="75"/>
                  <a:pt x="137" y="75"/>
                  <a:pt x="137" y="75"/>
                </a:cubicBezTo>
                <a:cubicBezTo>
                  <a:pt x="136" y="75"/>
                  <a:pt x="136" y="75"/>
                  <a:pt x="136" y="75"/>
                </a:cubicBezTo>
                <a:cubicBezTo>
                  <a:pt x="137" y="74"/>
                  <a:pt x="137" y="75"/>
                  <a:pt x="137" y="75"/>
                </a:cubicBezTo>
                <a:close/>
                <a:moveTo>
                  <a:pt x="114" y="75"/>
                </a:moveTo>
                <a:cubicBezTo>
                  <a:pt x="114" y="75"/>
                  <a:pt x="113" y="75"/>
                  <a:pt x="113" y="75"/>
                </a:cubicBezTo>
                <a:cubicBezTo>
                  <a:pt x="113" y="75"/>
                  <a:pt x="113" y="75"/>
                  <a:pt x="114" y="75"/>
                </a:cubicBezTo>
                <a:close/>
                <a:moveTo>
                  <a:pt x="131" y="76"/>
                </a:moveTo>
                <a:cubicBezTo>
                  <a:pt x="130" y="76"/>
                  <a:pt x="130" y="77"/>
                  <a:pt x="128" y="77"/>
                </a:cubicBezTo>
                <a:cubicBezTo>
                  <a:pt x="128" y="76"/>
                  <a:pt x="129" y="76"/>
                  <a:pt x="129" y="75"/>
                </a:cubicBezTo>
                <a:cubicBezTo>
                  <a:pt x="130" y="76"/>
                  <a:pt x="130" y="75"/>
                  <a:pt x="131" y="76"/>
                </a:cubicBezTo>
                <a:close/>
                <a:moveTo>
                  <a:pt x="110" y="77"/>
                </a:moveTo>
                <a:cubicBezTo>
                  <a:pt x="109" y="78"/>
                  <a:pt x="110" y="76"/>
                  <a:pt x="109" y="76"/>
                </a:cubicBezTo>
                <a:cubicBezTo>
                  <a:pt x="110" y="76"/>
                  <a:pt x="110" y="76"/>
                  <a:pt x="110" y="76"/>
                </a:cubicBezTo>
                <a:cubicBezTo>
                  <a:pt x="110" y="77"/>
                  <a:pt x="110" y="77"/>
                  <a:pt x="110" y="77"/>
                </a:cubicBezTo>
                <a:close/>
                <a:moveTo>
                  <a:pt x="100" y="77"/>
                </a:moveTo>
                <a:cubicBezTo>
                  <a:pt x="100" y="77"/>
                  <a:pt x="100" y="78"/>
                  <a:pt x="99" y="78"/>
                </a:cubicBezTo>
                <a:cubicBezTo>
                  <a:pt x="100" y="78"/>
                  <a:pt x="99" y="77"/>
                  <a:pt x="100" y="77"/>
                </a:cubicBezTo>
                <a:close/>
                <a:moveTo>
                  <a:pt x="104" y="77"/>
                </a:moveTo>
                <a:cubicBezTo>
                  <a:pt x="104" y="77"/>
                  <a:pt x="104" y="78"/>
                  <a:pt x="104" y="78"/>
                </a:cubicBezTo>
                <a:cubicBezTo>
                  <a:pt x="103" y="78"/>
                  <a:pt x="103" y="78"/>
                  <a:pt x="103" y="78"/>
                </a:cubicBezTo>
                <a:cubicBezTo>
                  <a:pt x="104" y="78"/>
                  <a:pt x="103" y="77"/>
                  <a:pt x="104" y="77"/>
                </a:cubicBezTo>
                <a:close/>
                <a:moveTo>
                  <a:pt x="134" y="77"/>
                </a:moveTo>
                <a:cubicBezTo>
                  <a:pt x="134" y="78"/>
                  <a:pt x="133" y="78"/>
                  <a:pt x="133" y="79"/>
                </a:cubicBezTo>
                <a:cubicBezTo>
                  <a:pt x="132" y="79"/>
                  <a:pt x="133" y="78"/>
                  <a:pt x="133" y="78"/>
                </a:cubicBezTo>
                <a:cubicBezTo>
                  <a:pt x="133" y="77"/>
                  <a:pt x="133" y="77"/>
                  <a:pt x="133" y="77"/>
                </a:cubicBezTo>
                <a:cubicBezTo>
                  <a:pt x="134" y="77"/>
                  <a:pt x="134" y="77"/>
                  <a:pt x="134" y="77"/>
                </a:cubicBezTo>
                <a:close/>
                <a:moveTo>
                  <a:pt x="54" y="78"/>
                </a:moveTo>
                <a:cubicBezTo>
                  <a:pt x="54" y="79"/>
                  <a:pt x="54" y="79"/>
                  <a:pt x="54" y="79"/>
                </a:cubicBezTo>
                <a:cubicBezTo>
                  <a:pt x="54" y="79"/>
                  <a:pt x="54" y="79"/>
                  <a:pt x="54" y="79"/>
                </a:cubicBezTo>
                <a:cubicBezTo>
                  <a:pt x="53" y="79"/>
                  <a:pt x="53" y="79"/>
                  <a:pt x="53" y="79"/>
                </a:cubicBezTo>
                <a:cubicBezTo>
                  <a:pt x="53" y="79"/>
                  <a:pt x="53" y="79"/>
                  <a:pt x="53" y="79"/>
                </a:cubicBezTo>
                <a:cubicBezTo>
                  <a:pt x="52" y="79"/>
                  <a:pt x="53" y="78"/>
                  <a:pt x="53" y="77"/>
                </a:cubicBezTo>
                <a:cubicBezTo>
                  <a:pt x="54" y="77"/>
                  <a:pt x="54" y="78"/>
                  <a:pt x="54" y="78"/>
                </a:cubicBezTo>
                <a:close/>
                <a:moveTo>
                  <a:pt x="55" y="80"/>
                </a:moveTo>
                <a:cubicBezTo>
                  <a:pt x="55" y="80"/>
                  <a:pt x="55" y="80"/>
                  <a:pt x="54" y="80"/>
                </a:cubicBezTo>
                <a:cubicBezTo>
                  <a:pt x="55" y="79"/>
                  <a:pt x="54" y="79"/>
                  <a:pt x="55" y="78"/>
                </a:cubicBezTo>
                <a:cubicBezTo>
                  <a:pt x="56" y="78"/>
                  <a:pt x="56" y="79"/>
                  <a:pt x="55" y="80"/>
                </a:cubicBezTo>
                <a:close/>
                <a:moveTo>
                  <a:pt x="102" y="79"/>
                </a:moveTo>
                <a:cubicBezTo>
                  <a:pt x="102" y="78"/>
                  <a:pt x="102" y="78"/>
                  <a:pt x="102" y="78"/>
                </a:cubicBezTo>
                <a:cubicBezTo>
                  <a:pt x="102" y="79"/>
                  <a:pt x="102" y="79"/>
                  <a:pt x="102" y="79"/>
                </a:cubicBezTo>
                <a:cubicBezTo>
                  <a:pt x="102" y="79"/>
                  <a:pt x="102" y="79"/>
                  <a:pt x="102" y="79"/>
                </a:cubicBezTo>
                <a:close/>
                <a:moveTo>
                  <a:pt x="104" y="81"/>
                </a:moveTo>
                <a:cubicBezTo>
                  <a:pt x="105" y="80"/>
                  <a:pt x="105" y="79"/>
                  <a:pt x="106" y="79"/>
                </a:cubicBezTo>
                <a:cubicBezTo>
                  <a:pt x="105" y="80"/>
                  <a:pt x="105" y="80"/>
                  <a:pt x="104" y="81"/>
                </a:cubicBezTo>
                <a:close/>
                <a:moveTo>
                  <a:pt x="92" y="80"/>
                </a:moveTo>
                <a:cubicBezTo>
                  <a:pt x="93" y="80"/>
                  <a:pt x="93" y="81"/>
                  <a:pt x="93" y="80"/>
                </a:cubicBezTo>
                <a:cubicBezTo>
                  <a:pt x="92" y="82"/>
                  <a:pt x="90" y="79"/>
                  <a:pt x="89" y="82"/>
                </a:cubicBezTo>
                <a:cubicBezTo>
                  <a:pt x="89" y="82"/>
                  <a:pt x="88" y="82"/>
                  <a:pt x="88" y="82"/>
                </a:cubicBezTo>
                <a:cubicBezTo>
                  <a:pt x="89" y="82"/>
                  <a:pt x="91" y="78"/>
                  <a:pt x="92" y="80"/>
                </a:cubicBezTo>
                <a:cubicBezTo>
                  <a:pt x="92" y="80"/>
                  <a:pt x="92" y="80"/>
                  <a:pt x="92" y="80"/>
                </a:cubicBezTo>
                <a:close/>
                <a:moveTo>
                  <a:pt x="54" y="80"/>
                </a:moveTo>
                <a:cubicBezTo>
                  <a:pt x="54" y="81"/>
                  <a:pt x="53" y="82"/>
                  <a:pt x="53" y="83"/>
                </a:cubicBezTo>
                <a:cubicBezTo>
                  <a:pt x="53" y="82"/>
                  <a:pt x="53" y="81"/>
                  <a:pt x="54" y="80"/>
                </a:cubicBezTo>
                <a:close/>
                <a:moveTo>
                  <a:pt x="56" y="83"/>
                </a:moveTo>
                <a:cubicBezTo>
                  <a:pt x="55" y="82"/>
                  <a:pt x="55" y="82"/>
                  <a:pt x="55" y="82"/>
                </a:cubicBezTo>
                <a:cubicBezTo>
                  <a:pt x="55" y="82"/>
                  <a:pt x="55" y="82"/>
                  <a:pt x="55" y="83"/>
                </a:cubicBezTo>
                <a:cubicBezTo>
                  <a:pt x="55" y="83"/>
                  <a:pt x="55" y="83"/>
                  <a:pt x="54" y="82"/>
                </a:cubicBezTo>
                <a:cubicBezTo>
                  <a:pt x="54" y="83"/>
                  <a:pt x="54" y="83"/>
                  <a:pt x="54" y="83"/>
                </a:cubicBezTo>
                <a:cubicBezTo>
                  <a:pt x="54" y="83"/>
                  <a:pt x="54" y="82"/>
                  <a:pt x="54" y="82"/>
                </a:cubicBezTo>
                <a:cubicBezTo>
                  <a:pt x="54" y="82"/>
                  <a:pt x="54" y="82"/>
                  <a:pt x="54" y="82"/>
                </a:cubicBezTo>
                <a:cubicBezTo>
                  <a:pt x="54" y="82"/>
                  <a:pt x="55" y="82"/>
                  <a:pt x="55" y="82"/>
                </a:cubicBezTo>
                <a:cubicBezTo>
                  <a:pt x="55" y="81"/>
                  <a:pt x="55" y="81"/>
                  <a:pt x="55" y="81"/>
                </a:cubicBezTo>
                <a:cubicBezTo>
                  <a:pt x="56" y="81"/>
                  <a:pt x="56" y="82"/>
                  <a:pt x="56" y="83"/>
                </a:cubicBezTo>
                <a:close/>
                <a:moveTo>
                  <a:pt x="87" y="82"/>
                </a:moveTo>
                <a:cubicBezTo>
                  <a:pt x="87" y="82"/>
                  <a:pt x="87" y="82"/>
                  <a:pt x="87" y="82"/>
                </a:cubicBezTo>
                <a:cubicBezTo>
                  <a:pt x="86" y="81"/>
                  <a:pt x="86" y="81"/>
                  <a:pt x="86" y="81"/>
                </a:cubicBezTo>
                <a:cubicBezTo>
                  <a:pt x="87" y="81"/>
                  <a:pt x="87" y="81"/>
                  <a:pt x="87" y="82"/>
                </a:cubicBezTo>
                <a:close/>
                <a:moveTo>
                  <a:pt x="55" y="83"/>
                </a:moveTo>
                <a:cubicBezTo>
                  <a:pt x="56" y="84"/>
                  <a:pt x="56" y="84"/>
                  <a:pt x="56" y="84"/>
                </a:cubicBezTo>
                <a:cubicBezTo>
                  <a:pt x="55" y="83"/>
                  <a:pt x="55" y="83"/>
                  <a:pt x="55" y="83"/>
                </a:cubicBezTo>
                <a:close/>
                <a:moveTo>
                  <a:pt x="99" y="84"/>
                </a:moveTo>
                <a:cubicBezTo>
                  <a:pt x="99" y="85"/>
                  <a:pt x="98" y="85"/>
                  <a:pt x="98" y="86"/>
                </a:cubicBezTo>
                <a:cubicBezTo>
                  <a:pt x="97" y="85"/>
                  <a:pt x="98" y="84"/>
                  <a:pt x="99" y="84"/>
                </a:cubicBezTo>
                <a:close/>
                <a:moveTo>
                  <a:pt x="55" y="85"/>
                </a:moveTo>
                <a:cubicBezTo>
                  <a:pt x="55" y="85"/>
                  <a:pt x="55" y="85"/>
                  <a:pt x="55" y="86"/>
                </a:cubicBezTo>
                <a:cubicBezTo>
                  <a:pt x="56" y="86"/>
                  <a:pt x="55" y="87"/>
                  <a:pt x="55" y="87"/>
                </a:cubicBezTo>
                <a:cubicBezTo>
                  <a:pt x="54" y="87"/>
                  <a:pt x="55" y="86"/>
                  <a:pt x="54" y="86"/>
                </a:cubicBezTo>
                <a:cubicBezTo>
                  <a:pt x="54" y="86"/>
                  <a:pt x="54" y="84"/>
                  <a:pt x="55" y="85"/>
                </a:cubicBezTo>
                <a:close/>
                <a:moveTo>
                  <a:pt x="68" y="86"/>
                </a:moveTo>
                <a:cubicBezTo>
                  <a:pt x="67" y="86"/>
                  <a:pt x="67" y="86"/>
                  <a:pt x="67" y="85"/>
                </a:cubicBezTo>
                <a:cubicBezTo>
                  <a:pt x="67" y="86"/>
                  <a:pt x="67" y="86"/>
                  <a:pt x="68" y="86"/>
                </a:cubicBezTo>
                <a:close/>
                <a:moveTo>
                  <a:pt x="100" y="85"/>
                </a:moveTo>
                <a:cubicBezTo>
                  <a:pt x="100" y="87"/>
                  <a:pt x="98" y="87"/>
                  <a:pt x="99" y="88"/>
                </a:cubicBezTo>
                <a:cubicBezTo>
                  <a:pt x="98" y="89"/>
                  <a:pt x="97" y="89"/>
                  <a:pt x="97" y="90"/>
                </a:cubicBezTo>
                <a:cubicBezTo>
                  <a:pt x="96" y="89"/>
                  <a:pt x="97" y="89"/>
                  <a:pt x="98" y="89"/>
                </a:cubicBezTo>
                <a:cubicBezTo>
                  <a:pt x="98" y="87"/>
                  <a:pt x="98" y="86"/>
                  <a:pt x="100" y="85"/>
                </a:cubicBezTo>
                <a:close/>
                <a:moveTo>
                  <a:pt x="94" y="86"/>
                </a:moveTo>
                <a:cubicBezTo>
                  <a:pt x="94" y="86"/>
                  <a:pt x="93" y="86"/>
                  <a:pt x="93" y="86"/>
                </a:cubicBezTo>
                <a:cubicBezTo>
                  <a:pt x="92" y="86"/>
                  <a:pt x="92" y="86"/>
                  <a:pt x="92" y="86"/>
                </a:cubicBezTo>
                <a:cubicBezTo>
                  <a:pt x="92" y="86"/>
                  <a:pt x="93" y="86"/>
                  <a:pt x="94" y="86"/>
                </a:cubicBezTo>
                <a:close/>
                <a:moveTo>
                  <a:pt x="104" y="88"/>
                </a:moveTo>
                <a:cubicBezTo>
                  <a:pt x="103" y="88"/>
                  <a:pt x="103" y="90"/>
                  <a:pt x="102" y="89"/>
                </a:cubicBezTo>
                <a:cubicBezTo>
                  <a:pt x="102" y="88"/>
                  <a:pt x="104" y="89"/>
                  <a:pt x="104" y="87"/>
                </a:cubicBezTo>
                <a:cubicBezTo>
                  <a:pt x="104" y="88"/>
                  <a:pt x="104" y="88"/>
                  <a:pt x="104" y="88"/>
                </a:cubicBezTo>
                <a:close/>
                <a:moveTo>
                  <a:pt x="89" y="90"/>
                </a:moveTo>
                <a:cubicBezTo>
                  <a:pt x="89" y="89"/>
                  <a:pt x="89" y="89"/>
                  <a:pt x="89" y="89"/>
                </a:cubicBezTo>
                <a:cubicBezTo>
                  <a:pt x="89" y="90"/>
                  <a:pt x="89" y="90"/>
                  <a:pt x="89" y="90"/>
                </a:cubicBezTo>
                <a:cubicBezTo>
                  <a:pt x="88" y="89"/>
                  <a:pt x="88" y="89"/>
                  <a:pt x="88" y="89"/>
                </a:cubicBezTo>
                <a:cubicBezTo>
                  <a:pt x="89" y="90"/>
                  <a:pt x="89" y="90"/>
                  <a:pt x="89" y="90"/>
                </a:cubicBezTo>
                <a:close/>
                <a:moveTo>
                  <a:pt x="54" y="90"/>
                </a:moveTo>
                <a:cubicBezTo>
                  <a:pt x="54" y="90"/>
                  <a:pt x="53" y="91"/>
                  <a:pt x="54" y="92"/>
                </a:cubicBezTo>
                <a:cubicBezTo>
                  <a:pt x="53" y="92"/>
                  <a:pt x="53" y="94"/>
                  <a:pt x="53" y="94"/>
                </a:cubicBezTo>
                <a:cubicBezTo>
                  <a:pt x="54" y="94"/>
                  <a:pt x="54" y="94"/>
                  <a:pt x="54" y="94"/>
                </a:cubicBezTo>
                <a:cubicBezTo>
                  <a:pt x="53" y="94"/>
                  <a:pt x="53" y="93"/>
                  <a:pt x="53" y="93"/>
                </a:cubicBezTo>
                <a:cubicBezTo>
                  <a:pt x="53" y="92"/>
                  <a:pt x="52" y="90"/>
                  <a:pt x="53" y="89"/>
                </a:cubicBezTo>
                <a:cubicBezTo>
                  <a:pt x="53" y="90"/>
                  <a:pt x="54" y="90"/>
                  <a:pt x="54" y="90"/>
                </a:cubicBezTo>
                <a:close/>
                <a:moveTo>
                  <a:pt x="80" y="89"/>
                </a:moveTo>
                <a:cubicBezTo>
                  <a:pt x="80" y="90"/>
                  <a:pt x="80" y="90"/>
                  <a:pt x="80" y="90"/>
                </a:cubicBezTo>
                <a:cubicBezTo>
                  <a:pt x="78" y="89"/>
                  <a:pt x="78" y="89"/>
                  <a:pt x="78" y="89"/>
                </a:cubicBezTo>
                <a:cubicBezTo>
                  <a:pt x="79" y="89"/>
                  <a:pt x="79" y="89"/>
                  <a:pt x="80" y="89"/>
                </a:cubicBezTo>
                <a:close/>
                <a:moveTo>
                  <a:pt x="101" y="90"/>
                </a:moveTo>
                <a:cubicBezTo>
                  <a:pt x="101" y="90"/>
                  <a:pt x="101" y="90"/>
                  <a:pt x="100" y="90"/>
                </a:cubicBezTo>
                <a:cubicBezTo>
                  <a:pt x="100" y="90"/>
                  <a:pt x="100" y="90"/>
                  <a:pt x="100" y="90"/>
                </a:cubicBezTo>
                <a:cubicBezTo>
                  <a:pt x="100" y="90"/>
                  <a:pt x="101" y="90"/>
                  <a:pt x="101" y="90"/>
                </a:cubicBezTo>
                <a:close/>
                <a:moveTo>
                  <a:pt x="94" y="92"/>
                </a:moveTo>
                <a:cubicBezTo>
                  <a:pt x="94" y="92"/>
                  <a:pt x="93" y="92"/>
                  <a:pt x="93" y="93"/>
                </a:cubicBezTo>
                <a:cubicBezTo>
                  <a:pt x="93" y="93"/>
                  <a:pt x="93" y="93"/>
                  <a:pt x="92" y="92"/>
                </a:cubicBezTo>
                <a:cubicBezTo>
                  <a:pt x="93" y="92"/>
                  <a:pt x="93" y="92"/>
                  <a:pt x="94" y="92"/>
                </a:cubicBezTo>
                <a:close/>
                <a:moveTo>
                  <a:pt x="90" y="93"/>
                </a:moveTo>
                <a:cubicBezTo>
                  <a:pt x="89" y="93"/>
                  <a:pt x="89" y="93"/>
                  <a:pt x="89" y="93"/>
                </a:cubicBezTo>
                <a:cubicBezTo>
                  <a:pt x="90" y="93"/>
                  <a:pt x="90" y="93"/>
                  <a:pt x="90" y="93"/>
                </a:cubicBezTo>
                <a:cubicBezTo>
                  <a:pt x="90" y="93"/>
                  <a:pt x="90" y="93"/>
                  <a:pt x="90" y="93"/>
                </a:cubicBezTo>
                <a:close/>
                <a:moveTo>
                  <a:pt x="130" y="93"/>
                </a:moveTo>
                <a:cubicBezTo>
                  <a:pt x="130" y="93"/>
                  <a:pt x="129" y="94"/>
                  <a:pt x="129" y="94"/>
                </a:cubicBezTo>
                <a:cubicBezTo>
                  <a:pt x="129" y="94"/>
                  <a:pt x="129" y="94"/>
                  <a:pt x="129" y="94"/>
                </a:cubicBezTo>
                <a:cubicBezTo>
                  <a:pt x="129" y="93"/>
                  <a:pt x="129" y="93"/>
                  <a:pt x="130" y="93"/>
                </a:cubicBezTo>
                <a:close/>
                <a:moveTo>
                  <a:pt x="60" y="94"/>
                </a:moveTo>
                <a:cubicBezTo>
                  <a:pt x="60" y="95"/>
                  <a:pt x="59" y="95"/>
                  <a:pt x="59" y="95"/>
                </a:cubicBezTo>
                <a:cubicBezTo>
                  <a:pt x="60" y="95"/>
                  <a:pt x="60" y="95"/>
                  <a:pt x="60" y="95"/>
                </a:cubicBezTo>
                <a:cubicBezTo>
                  <a:pt x="59" y="95"/>
                  <a:pt x="59" y="95"/>
                  <a:pt x="59" y="95"/>
                </a:cubicBezTo>
                <a:cubicBezTo>
                  <a:pt x="59" y="95"/>
                  <a:pt x="59" y="94"/>
                  <a:pt x="60" y="94"/>
                </a:cubicBezTo>
                <a:close/>
                <a:moveTo>
                  <a:pt x="108" y="95"/>
                </a:moveTo>
                <a:cubicBezTo>
                  <a:pt x="108" y="95"/>
                  <a:pt x="108" y="95"/>
                  <a:pt x="107" y="95"/>
                </a:cubicBezTo>
                <a:cubicBezTo>
                  <a:pt x="107" y="95"/>
                  <a:pt x="108" y="94"/>
                  <a:pt x="108" y="95"/>
                </a:cubicBezTo>
                <a:close/>
                <a:moveTo>
                  <a:pt x="99" y="95"/>
                </a:moveTo>
                <a:cubicBezTo>
                  <a:pt x="99" y="95"/>
                  <a:pt x="99" y="96"/>
                  <a:pt x="99" y="96"/>
                </a:cubicBezTo>
                <a:cubicBezTo>
                  <a:pt x="99" y="96"/>
                  <a:pt x="99" y="96"/>
                  <a:pt x="100" y="96"/>
                </a:cubicBezTo>
                <a:cubicBezTo>
                  <a:pt x="99" y="96"/>
                  <a:pt x="99" y="97"/>
                  <a:pt x="99" y="97"/>
                </a:cubicBezTo>
                <a:cubicBezTo>
                  <a:pt x="99" y="98"/>
                  <a:pt x="100" y="98"/>
                  <a:pt x="100" y="98"/>
                </a:cubicBezTo>
                <a:cubicBezTo>
                  <a:pt x="101" y="97"/>
                  <a:pt x="101" y="97"/>
                  <a:pt x="101" y="97"/>
                </a:cubicBezTo>
                <a:cubicBezTo>
                  <a:pt x="101" y="97"/>
                  <a:pt x="102" y="97"/>
                  <a:pt x="102" y="97"/>
                </a:cubicBezTo>
                <a:cubicBezTo>
                  <a:pt x="102" y="96"/>
                  <a:pt x="102" y="95"/>
                  <a:pt x="102" y="95"/>
                </a:cubicBezTo>
                <a:cubicBezTo>
                  <a:pt x="102" y="95"/>
                  <a:pt x="102" y="95"/>
                  <a:pt x="102" y="95"/>
                </a:cubicBezTo>
                <a:cubicBezTo>
                  <a:pt x="102" y="96"/>
                  <a:pt x="102" y="96"/>
                  <a:pt x="102" y="96"/>
                </a:cubicBezTo>
                <a:cubicBezTo>
                  <a:pt x="102" y="96"/>
                  <a:pt x="102" y="96"/>
                  <a:pt x="102" y="96"/>
                </a:cubicBezTo>
                <a:cubicBezTo>
                  <a:pt x="102" y="97"/>
                  <a:pt x="102" y="97"/>
                  <a:pt x="102" y="97"/>
                </a:cubicBezTo>
                <a:cubicBezTo>
                  <a:pt x="103" y="98"/>
                  <a:pt x="102" y="100"/>
                  <a:pt x="102" y="102"/>
                </a:cubicBezTo>
                <a:cubicBezTo>
                  <a:pt x="102" y="102"/>
                  <a:pt x="102" y="102"/>
                  <a:pt x="102" y="102"/>
                </a:cubicBezTo>
                <a:cubicBezTo>
                  <a:pt x="101" y="102"/>
                  <a:pt x="102" y="102"/>
                  <a:pt x="102" y="101"/>
                </a:cubicBezTo>
                <a:cubicBezTo>
                  <a:pt x="100" y="101"/>
                  <a:pt x="101" y="100"/>
                  <a:pt x="100" y="99"/>
                </a:cubicBezTo>
                <a:cubicBezTo>
                  <a:pt x="100" y="99"/>
                  <a:pt x="101" y="99"/>
                  <a:pt x="100" y="98"/>
                </a:cubicBezTo>
                <a:cubicBezTo>
                  <a:pt x="100" y="98"/>
                  <a:pt x="99" y="98"/>
                  <a:pt x="99" y="98"/>
                </a:cubicBezTo>
                <a:cubicBezTo>
                  <a:pt x="99" y="99"/>
                  <a:pt x="99" y="100"/>
                  <a:pt x="98" y="101"/>
                </a:cubicBezTo>
                <a:cubicBezTo>
                  <a:pt x="98" y="101"/>
                  <a:pt x="98" y="101"/>
                  <a:pt x="98" y="101"/>
                </a:cubicBezTo>
                <a:cubicBezTo>
                  <a:pt x="98" y="101"/>
                  <a:pt x="98" y="100"/>
                  <a:pt x="98" y="100"/>
                </a:cubicBezTo>
                <a:cubicBezTo>
                  <a:pt x="98" y="100"/>
                  <a:pt x="98" y="99"/>
                  <a:pt x="98" y="99"/>
                </a:cubicBezTo>
                <a:cubicBezTo>
                  <a:pt x="98" y="98"/>
                  <a:pt x="98" y="98"/>
                  <a:pt x="98" y="98"/>
                </a:cubicBezTo>
                <a:cubicBezTo>
                  <a:pt x="98" y="98"/>
                  <a:pt x="98" y="99"/>
                  <a:pt x="97" y="98"/>
                </a:cubicBezTo>
                <a:cubicBezTo>
                  <a:pt x="97" y="98"/>
                  <a:pt x="97" y="98"/>
                  <a:pt x="97" y="98"/>
                </a:cubicBezTo>
                <a:cubicBezTo>
                  <a:pt x="98" y="98"/>
                  <a:pt x="98" y="98"/>
                  <a:pt x="98" y="98"/>
                </a:cubicBezTo>
                <a:cubicBezTo>
                  <a:pt x="97" y="97"/>
                  <a:pt x="98" y="95"/>
                  <a:pt x="99" y="95"/>
                </a:cubicBezTo>
                <a:close/>
                <a:moveTo>
                  <a:pt x="139" y="97"/>
                </a:moveTo>
                <a:cubicBezTo>
                  <a:pt x="138" y="97"/>
                  <a:pt x="138" y="97"/>
                  <a:pt x="137" y="97"/>
                </a:cubicBezTo>
                <a:cubicBezTo>
                  <a:pt x="138" y="97"/>
                  <a:pt x="138" y="96"/>
                  <a:pt x="139" y="97"/>
                </a:cubicBezTo>
                <a:close/>
                <a:moveTo>
                  <a:pt x="107" y="97"/>
                </a:moveTo>
                <a:cubicBezTo>
                  <a:pt x="106" y="97"/>
                  <a:pt x="106" y="97"/>
                  <a:pt x="106" y="97"/>
                </a:cubicBezTo>
                <a:cubicBezTo>
                  <a:pt x="107" y="97"/>
                  <a:pt x="107" y="97"/>
                  <a:pt x="107" y="97"/>
                </a:cubicBezTo>
                <a:cubicBezTo>
                  <a:pt x="107" y="97"/>
                  <a:pt x="107" y="97"/>
                  <a:pt x="107" y="97"/>
                </a:cubicBezTo>
                <a:close/>
                <a:moveTo>
                  <a:pt x="143" y="98"/>
                </a:moveTo>
                <a:cubicBezTo>
                  <a:pt x="143" y="99"/>
                  <a:pt x="143" y="99"/>
                  <a:pt x="143" y="99"/>
                </a:cubicBezTo>
                <a:cubicBezTo>
                  <a:pt x="143" y="98"/>
                  <a:pt x="142" y="98"/>
                  <a:pt x="142" y="98"/>
                </a:cubicBezTo>
                <a:cubicBezTo>
                  <a:pt x="142" y="98"/>
                  <a:pt x="142" y="98"/>
                  <a:pt x="142" y="98"/>
                </a:cubicBezTo>
                <a:cubicBezTo>
                  <a:pt x="142" y="98"/>
                  <a:pt x="142" y="98"/>
                  <a:pt x="142" y="98"/>
                </a:cubicBezTo>
                <a:cubicBezTo>
                  <a:pt x="141" y="99"/>
                  <a:pt x="142" y="99"/>
                  <a:pt x="142" y="100"/>
                </a:cubicBezTo>
                <a:cubicBezTo>
                  <a:pt x="141" y="99"/>
                  <a:pt x="141" y="99"/>
                  <a:pt x="141" y="99"/>
                </a:cubicBezTo>
                <a:cubicBezTo>
                  <a:pt x="142" y="98"/>
                  <a:pt x="142" y="98"/>
                  <a:pt x="142" y="98"/>
                </a:cubicBezTo>
                <a:cubicBezTo>
                  <a:pt x="142" y="98"/>
                  <a:pt x="143" y="98"/>
                  <a:pt x="143" y="98"/>
                </a:cubicBezTo>
                <a:close/>
                <a:moveTo>
                  <a:pt x="118" y="98"/>
                </a:moveTo>
                <a:cubicBezTo>
                  <a:pt x="118" y="99"/>
                  <a:pt x="117" y="99"/>
                  <a:pt x="117" y="99"/>
                </a:cubicBezTo>
                <a:cubicBezTo>
                  <a:pt x="117" y="99"/>
                  <a:pt x="117" y="99"/>
                  <a:pt x="117" y="99"/>
                </a:cubicBezTo>
                <a:cubicBezTo>
                  <a:pt x="117" y="99"/>
                  <a:pt x="117" y="98"/>
                  <a:pt x="118" y="98"/>
                </a:cubicBezTo>
                <a:close/>
                <a:moveTo>
                  <a:pt x="109" y="99"/>
                </a:moveTo>
                <a:cubicBezTo>
                  <a:pt x="109" y="99"/>
                  <a:pt x="108" y="100"/>
                  <a:pt x="108" y="99"/>
                </a:cubicBezTo>
                <a:cubicBezTo>
                  <a:pt x="108" y="99"/>
                  <a:pt x="109" y="99"/>
                  <a:pt x="109" y="99"/>
                </a:cubicBezTo>
                <a:close/>
                <a:moveTo>
                  <a:pt x="59" y="101"/>
                </a:moveTo>
                <a:cubicBezTo>
                  <a:pt x="60" y="102"/>
                  <a:pt x="62" y="103"/>
                  <a:pt x="61" y="105"/>
                </a:cubicBezTo>
                <a:cubicBezTo>
                  <a:pt x="61" y="105"/>
                  <a:pt x="60" y="105"/>
                  <a:pt x="59" y="104"/>
                </a:cubicBezTo>
                <a:cubicBezTo>
                  <a:pt x="60" y="104"/>
                  <a:pt x="60" y="104"/>
                  <a:pt x="60" y="104"/>
                </a:cubicBezTo>
                <a:cubicBezTo>
                  <a:pt x="58" y="104"/>
                  <a:pt x="59" y="102"/>
                  <a:pt x="58" y="102"/>
                </a:cubicBezTo>
                <a:cubicBezTo>
                  <a:pt x="58" y="102"/>
                  <a:pt x="58" y="102"/>
                  <a:pt x="58" y="102"/>
                </a:cubicBezTo>
                <a:cubicBezTo>
                  <a:pt x="58" y="101"/>
                  <a:pt x="56" y="101"/>
                  <a:pt x="57" y="100"/>
                </a:cubicBezTo>
                <a:cubicBezTo>
                  <a:pt x="56" y="99"/>
                  <a:pt x="56" y="99"/>
                  <a:pt x="56" y="99"/>
                </a:cubicBezTo>
                <a:cubicBezTo>
                  <a:pt x="58" y="99"/>
                  <a:pt x="58" y="101"/>
                  <a:pt x="59" y="101"/>
                </a:cubicBezTo>
                <a:close/>
                <a:moveTo>
                  <a:pt x="150" y="100"/>
                </a:moveTo>
                <a:cubicBezTo>
                  <a:pt x="150" y="100"/>
                  <a:pt x="150" y="100"/>
                  <a:pt x="150" y="100"/>
                </a:cubicBezTo>
                <a:cubicBezTo>
                  <a:pt x="151" y="100"/>
                  <a:pt x="151" y="100"/>
                  <a:pt x="151" y="100"/>
                </a:cubicBezTo>
                <a:cubicBezTo>
                  <a:pt x="150" y="101"/>
                  <a:pt x="149" y="99"/>
                  <a:pt x="148" y="101"/>
                </a:cubicBezTo>
                <a:cubicBezTo>
                  <a:pt x="147" y="101"/>
                  <a:pt x="148" y="100"/>
                  <a:pt x="147" y="100"/>
                </a:cubicBezTo>
                <a:cubicBezTo>
                  <a:pt x="148" y="101"/>
                  <a:pt x="149" y="98"/>
                  <a:pt x="150" y="100"/>
                </a:cubicBezTo>
                <a:close/>
                <a:moveTo>
                  <a:pt x="125" y="101"/>
                </a:moveTo>
                <a:cubicBezTo>
                  <a:pt x="126" y="101"/>
                  <a:pt x="125" y="101"/>
                  <a:pt x="125" y="101"/>
                </a:cubicBezTo>
                <a:cubicBezTo>
                  <a:pt x="125" y="101"/>
                  <a:pt x="124" y="101"/>
                  <a:pt x="124" y="101"/>
                </a:cubicBezTo>
                <a:cubicBezTo>
                  <a:pt x="124" y="100"/>
                  <a:pt x="125" y="100"/>
                  <a:pt x="125" y="101"/>
                </a:cubicBezTo>
                <a:close/>
                <a:moveTo>
                  <a:pt x="88" y="101"/>
                </a:moveTo>
                <a:cubicBezTo>
                  <a:pt x="87" y="102"/>
                  <a:pt x="87" y="103"/>
                  <a:pt x="85" y="102"/>
                </a:cubicBezTo>
                <a:cubicBezTo>
                  <a:pt x="87" y="103"/>
                  <a:pt x="87" y="102"/>
                  <a:pt x="88" y="101"/>
                </a:cubicBezTo>
                <a:close/>
                <a:moveTo>
                  <a:pt x="99" y="102"/>
                </a:moveTo>
                <a:cubicBezTo>
                  <a:pt x="98" y="103"/>
                  <a:pt x="100" y="104"/>
                  <a:pt x="99" y="105"/>
                </a:cubicBezTo>
                <a:cubicBezTo>
                  <a:pt x="99" y="105"/>
                  <a:pt x="99" y="105"/>
                  <a:pt x="99" y="104"/>
                </a:cubicBezTo>
                <a:cubicBezTo>
                  <a:pt x="99" y="104"/>
                  <a:pt x="99" y="102"/>
                  <a:pt x="99" y="101"/>
                </a:cubicBezTo>
                <a:cubicBezTo>
                  <a:pt x="99" y="101"/>
                  <a:pt x="99" y="102"/>
                  <a:pt x="99" y="102"/>
                </a:cubicBezTo>
                <a:close/>
                <a:moveTo>
                  <a:pt x="102" y="104"/>
                </a:moveTo>
                <a:cubicBezTo>
                  <a:pt x="102" y="104"/>
                  <a:pt x="102" y="105"/>
                  <a:pt x="101" y="105"/>
                </a:cubicBezTo>
                <a:cubicBezTo>
                  <a:pt x="102" y="102"/>
                  <a:pt x="102" y="102"/>
                  <a:pt x="102" y="102"/>
                </a:cubicBezTo>
                <a:cubicBezTo>
                  <a:pt x="102" y="102"/>
                  <a:pt x="102" y="104"/>
                  <a:pt x="102" y="104"/>
                </a:cubicBezTo>
                <a:close/>
                <a:moveTo>
                  <a:pt x="109" y="103"/>
                </a:moveTo>
                <a:cubicBezTo>
                  <a:pt x="109" y="102"/>
                  <a:pt x="109" y="102"/>
                  <a:pt x="109" y="102"/>
                </a:cubicBezTo>
                <a:cubicBezTo>
                  <a:pt x="109" y="102"/>
                  <a:pt x="109" y="102"/>
                  <a:pt x="109" y="102"/>
                </a:cubicBezTo>
                <a:cubicBezTo>
                  <a:pt x="109" y="103"/>
                  <a:pt x="109" y="103"/>
                  <a:pt x="109" y="103"/>
                </a:cubicBezTo>
                <a:close/>
                <a:moveTo>
                  <a:pt x="110" y="104"/>
                </a:moveTo>
                <a:cubicBezTo>
                  <a:pt x="110" y="104"/>
                  <a:pt x="111" y="104"/>
                  <a:pt x="111" y="104"/>
                </a:cubicBezTo>
                <a:cubicBezTo>
                  <a:pt x="111" y="104"/>
                  <a:pt x="110" y="104"/>
                  <a:pt x="110" y="104"/>
                </a:cubicBezTo>
                <a:cubicBezTo>
                  <a:pt x="110" y="104"/>
                  <a:pt x="110" y="104"/>
                  <a:pt x="110" y="104"/>
                </a:cubicBezTo>
                <a:close/>
                <a:moveTo>
                  <a:pt x="109" y="105"/>
                </a:moveTo>
                <a:cubicBezTo>
                  <a:pt x="109" y="106"/>
                  <a:pt x="108" y="106"/>
                  <a:pt x="108" y="106"/>
                </a:cubicBezTo>
                <a:cubicBezTo>
                  <a:pt x="108" y="106"/>
                  <a:pt x="108" y="106"/>
                  <a:pt x="108" y="106"/>
                </a:cubicBezTo>
                <a:cubicBezTo>
                  <a:pt x="107" y="105"/>
                  <a:pt x="107" y="105"/>
                  <a:pt x="107" y="105"/>
                </a:cubicBezTo>
                <a:cubicBezTo>
                  <a:pt x="107" y="105"/>
                  <a:pt x="108" y="106"/>
                  <a:pt x="109" y="105"/>
                </a:cubicBezTo>
                <a:close/>
                <a:moveTo>
                  <a:pt x="113" y="105"/>
                </a:moveTo>
                <a:cubicBezTo>
                  <a:pt x="112" y="105"/>
                  <a:pt x="112" y="105"/>
                  <a:pt x="112" y="105"/>
                </a:cubicBezTo>
                <a:cubicBezTo>
                  <a:pt x="112" y="105"/>
                  <a:pt x="112" y="105"/>
                  <a:pt x="112" y="105"/>
                </a:cubicBezTo>
                <a:cubicBezTo>
                  <a:pt x="111" y="105"/>
                  <a:pt x="111" y="105"/>
                  <a:pt x="111" y="105"/>
                </a:cubicBezTo>
                <a:cubicBezTo>
                  <a:pt x="112" y="105"/>
                  <a:pt x="112" y="105"/>
                  <a:pt x="113" y="105"/>
                </a:cubicBezTo>
                <a:close/>
                <a:moveTo>
                  <a:pt x="136" y="105"/>
                </a:moveTo>
                <a:cubicBezTo>
                  <a:pt x="136" y="106"/>
                  <a:pt x="135" y="106"/>
                  <a:pt x="134" y="106"/>
                </a:cubicBezTo>
                <a:cubicBezTo>
                  <a:pt x="135" y="106"/>
                  <a:pt x="135" y="106"/>
                  <a:pt x="136" y="105"/>
                </a:cubicBezTo>
                <a:close/>
                <a:moveTo>
                  <a:pt x="113" y="106"/>
                </a:moveTo>
                <a:cubicBezTo>
                  <a:pt x="113" y="107"/>
                  <a:pt x="113" y="108"/>
                  <a:pt x="113" y="108"/>
                </a:cubicBezTo>
                <a:cubicBezTo>
                  <a:pt x="112" y="107"/>
                  <a:pt x="113" y="107"/>
                  <a:pt x="113" y="106"/>
                </a:cubicBezTo>
                <a:cubicBezTo>
                  <a:pt x="113" y="106"/>
                  <a:pt x="113" y="106"/>
                  <a:pt x="113" y="106"/>
                </a:cubicBezTo>
                <a:close/>
                <a:moveTo>
                  <a:pt x="160" y="106"/>
                </a:moveTo>
                <a:cubicBezTo>
                  <a:pt x="160" y="107"/>
                  <a:pt x="158" y="108"/>
                  <a:pt x="158" y="110"/>
                </a:cubicBezTo>
                <a:cubicBezTo>
                  <a:pt x="158" y="111"/>
                  <a:pt x="158" y="109"/>
                  <a:pt x="159" y="109"/>
                </a:cubicBezTo>
                <a:cubicBezTo>
                  <a:pt x="159" y="110"/>
                  <a:pt x="159" y="110"/>
                  <a:pt x="159" y="110"/>
                </a:cubicBezTo>
                <a:cubicBezTo>
                  <a:pt x="160" y="112"/>
                  <a:pt x="161" y="110"/>
                  <a:pt x="162" y="111"/>
                </a:cubicBezTo>
                <a:cubicBezTo>
                  <a:pt x="162" y="111"/>
                  <a:pt x="161" y="112"/>
                  <a:pt x="161" y="113"/>
                </a:cubicBezTo>
                <a:cubicBezTo>
                  <a:pt x="162" y="113"/>
                  <a:pt x="162" y="112"/>
                  <a:pt x="163" y="112"/>
                </a:cubicBezTo>
                <a:cubicBezTo>
                  <a:pt x="162" y="113"/>
                  <a:pt x="162" y="113"/>
                  <a:pt x="161" y="113"/>
                </a:cubicBezTo>
                <a:cubicBezTo>
                  <a:pt x="161" y="114"/>
                  <a:pt x="161" y="114"/>
                  <a:pt x="162" y="115"/>
                </a:cubicBezTo>
                <a:cubicBezTo>
                  <a:pt x="162" y="114"/>
                  <a:pt x="162" y="114"/>
                  <a:pt x="162" y="114"/>
                </a:cubicBezTo>
                <a:cubicBezTo>
                  <a:pt x="162" y="114"/>
                  <a:pt x="162" y="114"/>
                  <a:pt x="162" y="115"/>
                </a:cubicBezTo>
                <a:cubicBezTo>
                  <a:pt x="162" y="115"/>
                  <a:pt x="162" y="115"/>
                  <a:pt x="162" y="115"/>
                </a:cubicBezTo>
                <a:cubicBezTo>
                  <a:pt x="163" y="115"/>
                  <a:pt x="163" y="114"/>
                  <a:pt x="163" y="115"/>
                </a:cubicBezTo>
                <a:cubicBezTo>
                  <a:pt x="162" y="115"/>
                  <a:pt x="163" y="117"/>
                  <a:pt x="162" y="116"/>
                </a:cubicBezTo>
                <a:cubicBezTo>
                  <a:pt x="162" y="116"/>
                  <a:pt x="162" y="116"/>
                  <a:pt x="161" y="115"/>
                </a:cubicBezTo>
                <a:cubicBezTo>
                  <a:pt x="161" y="116"/>
                  <a:pt x="161" y="116"/>
                  <a:pt x="161" y="116"/>
                </a:cubicBezTo>
                <a:cubicBezTo>
                  <a:pt x="161" y="115"/>
                  <a:pt x="162" y="114"/>
                  <a:pt x="161" y="114"/>
                </a:cubicBezTo>
                <a:cubicBezTo>
                  <a:pt x="160" y="114"/>
                  <a:pt x="159" y="116"/>
                  <a:pt x="158" y="116"/>
                </a:cubicBezTo>
                <a:cubicBezTo>
                  <a:pt x="159" y="115"/>
                  <a:pt x="159" y="115"/>
                  <a:pt x="160" y="115"/>
                </a:cubicBezTo>
                <a:cubicBezTo>
                  <a:pt x="160" y="114"/>
                  <a:pt x="159" y="114"/>
                  <a:pt x="159" y="114"/>
                </a:cubicBezTo>
                <a:cubicBezTo>
                  <a:pt x="159" y="114"/>
                  <a:pt x="158" y="114"/>
                  <a:pt x="158" y="114"/>
                </a:cubicBezTo>
                <a:cubicBezTo>
                  <a:pt x="157" y="115"/>
                  <a:pt x="155" y="113"/>
                  <a:pt x="154" y="114"/>
                </a:cubicBezTo>
                <a:cubicBezTo>
                  <a:pt x="154" y="114"/>
                  <a:pt x="154" y="114"/>
                  <a:pt x="154" y="114"/>
                </a:cubicBezTo>
                <a:cubicBezTo>
                  <a:pt x="156" y="112"/>
                  <a:pt x="157" y="108"/>
                  <a:pt x="160" y="106"/>
                </a:cubicBezTo>
                <a:cubicBezTo>
                  <a:pt x="160" y="106"/>
                  <a:pt x="160" y="106"/>
                  <a:pt x="160" y="106"/>
                </a:cubicBezTo>
                <a:close/>
                <a:moveTo>
                  <a:pt x="104" y="107"/>
                </a:moveTo>
                <a:cubicBezTo>
                  <a:pt x="104" y="107"/>
                  <a:pt x="104" y="108"/>
                  <a:pt x="104" y="108"/>
                </a:cubicBezTo>
                <a:cubicBezTo>
                  <a:pt x="104" y="108"/>
                  <a:pt x="104" y="108"/>
                  <a:pt x="104" y="108"/>
                </a:cubicBezTo>
                <a:cubicBezTo>
                  <a:pt x="104" y="108"/>
                  <a:pt x="103" y="108"/>
                  <a:pt x="103" y="108"/>
                </a:cubicBezTo>
                <a:cubicBezTo>
                  <a:pt x="104" y="108"/>
                  <a:pt x="103" y="107"/>
                  <a:pt x="104" y="107"/>
                </a:cubicBezTo>
                <a:close/>
                <a:moveTo>
                  <a:pt x="117" y="112"/>
                </a:moveTo>
                <a:cubicBezTo>
                  <a:pt x="116" y="112"/>
                  <a:pt x="117" y="114"/>
                  <a:pt x="117" y="114"/>
                </a:cubicBezTo>
                <a:cubicBezTo>
                  <a:pt x="118" y="116"/>
                  <a:pt x="123" y="115"/>
                  <a:pt x="123" y="118"/>
                </a:cubicBezTo>
                <a:cubicBezTo>
                  <a:pt x="123" y="120"/>
                  <a:pt x="121" y="118"/>
                  <a:pt x="121" y="117"/>
                </a:cubicBezTo>
                <a:cubicBezTo>
                  <a:pt x="120" y="119"/>
                  <a:pt x="120" y="121"/>
                  <a:pt x="119" y="122"/>
                </a:cubicBezTo>
                <a:cubicBezTo>
                  <a:pt x="119" y="121"/>
                  <a:pt x="119" y="120"/>
                  <a:pt x="118" y="120"/>
                </a:cubicBezTo>
                <a:cubicBezTo>
                  <a:pt x="118" y="119"/>
                  <a:pt x="117" y="120"/>
                  <a:pt x="117" y="120"/>
                </a:cubicBezTo>
                <a:cubicBezTo>
                  <a:pt x="117" y="120"/>
                  <a:pt x="118" y="119"/>
                  <a:pt x="118" y="117"/>
                </a:cubicBezTo>
                <a:cubicBezTo>
                  <a:pt x="117" y="117"/>
                  <a:pt x="117" y="116"/>
                  <a:pt x="116" y="116"/>
                </a:cubicBezTo>
                <a:cubicBezTo>
                  <a:pt x="116" y="117"/>
                  <a:pt x="115" y="117"/>
                  <a:pt x="115" y="117"/>
                </a:cubicBezTo>
                <a:cubicBezTo>
                  <a:pt x="115" y="118"/>
                  <a:pt x="115" y="117"/>
                  <a:pt x="114" y="117"/>
                </a:cubicBezTo>
                <a:cubicBezTo>
                  <a:pt x="112" y="119"/>
                  <a:pt x="115" y="123"/>
                  <a:pt x="111" y="124"/>
                </a:cubicBezTo>
                <a:cubicBezTo>
                  <a:pt x="110" y="123"/>
                  <a:pt x="111" y="121"/>
                  <a:pt x="111" y="120"/>
                </a:cubicBezTo>
                <a:cubicBezTo>
                  <a:pt x="111" y="119"/>
                  <a:pt x="112" y="119"/>
                  <a:pt x="112" y="118"/>
                </a:cubicBezTo>
                <a:cubicBezTo>
                  <a:pt x="112" y="118"/>
                  <a:pt x="112" y="118"/>
                  <a:pt x="111" y="118"/>
                </a:cubicBezTo>
                <a:cubicBezTo>
                  <a:pt x="111" y="118"/>
                  <a:pt x="112" y="117"/>
                  <a:pt x="112" y="117"/>
                </a:cubicBezTo>
                <a:cubicBezTo>
                  <a:pt x="113" y="115"/>
                  <a:pt x="116" y="116"/>
                  <a:pt x="117" y="116"/>
                </a:cubicBezTo>
                <a:cubicBezTo>
                  <a:pt x="118" y="115"/>
                  <a:pt x="118" y="115"/>
                  <a:pt x="118" y="115"/>
                </a:cubicBezTo>
                <a:cubicBezTo>
                  <a:pt x="117" y="114"/>
                  <a:pt x="115" y="114"/>
                  <a:pt x="113" y="114"/>
                </a:cubicBezTo>
                <a:cubicBezTo>
                  <a:pt x="113" y="114"/>
                  <a:pt x="113" y="113"/>
                  <a:pt x="112" y="113"/>
                </a:cubicBezTo>
                <a:cubicBezTo>
                  <a:pt x="112" y="113"/>
                  <a:pt x="112" y="113"/>
                  <a:pt x="112" y="113"/>
                </a:cubicBezTo>
                <a:cubicBezTo>
                  <a:pt x="113" y="112"/>
                  <a:pt x="113" y="112"/>
                  <a:pt x="113" y="112"/>
                </a:cubicBezTo>
                <a:cubicBezTo>
                  <a:pt x="112" y="112"/>
                  <a:pt x="111" y="113"/>
                  <a:pt x="110" y="113"/>
                </a:cubicBezTo>
                <a:cubicBezTo>
                  <a:pt x="108" y="115"/>
                  <a:pt x="108" y="111"/>
                  <a:pt x="106" y="113"/>
                </a:cubicBezTo>
                <a:cubicBezTo>
                  <a:pt x="107" y="112"/>
                  <a:pt x="110" y="112"/>
                  <a:pt x="111" y="110"/>
                </a:cubicBezTo>
                <a:cubicBezTo>
                  <a:pt x="112" y="110"/>
                  <a:pt x="112" y="110"/>
                  <a:pt x="112" y="110"/>
                </a:cubicBezTo>
                <a:cubicBezTo>
                  <a:pt x="112" y="110"/>
                  <a:pt x="112" y="110"/>
                  <a:pt x="112" y="110"/>
                </a:cubicBezTo>
                <a:cubicBezTo>
                  <a:pt x="112" y="109"/>
                  <a:pt x="112" y="109"/>
                  <a:pt x="112" y="109"/>
                </a:cubicBezTo>
                <a:cubicBezTo>
                  <a:pt x="112" y="109"/>
                  <a:pt x="112" y="109"/>
                  <a:pt x="112" y="109"/>
                </a:cubicBezTo>
                <a:cubicBezTo>
                  <a:pt x="112" y="110"/>
                  <a:pt x="112" y="110"/>
                  <a:pt x="113" y="110"/>
                </a:cubicBezTo>
                <a:cubicBezTo>
                  <a:pt x="113" y="109"/>
                  <a:pt x="113" y="109"/>
                  <a:pt x="113" y="109"/>
                </a:cubicBezTo>
                <a:cubicBezTo>
                  <a:pt x="115" y="109"/>
                  <a:pt x="115" y="111"/>
                  <a:pt x="117" y="112"/>
                </a:cubicBezTo>
                <a:close/>
                <a:moveTo>
                  <a:pt x="151" y="111"/>
                </a:moveTo>
                <a:cubicBezTo>
                  <a:pt x="150" y="111"/>
                  <a:pt x="149" y="110"/>
                  <a:pt x="148" y="110"/>
                </a:cubicBezTo>
                <a:cubicBezTo>
                  <a:pt x="147" y="109"/>
                  <a:pt x="147" y="109"/>
                  <a:pt x="147" y="109"/>
                </a:cubicBezTo>
                <a:cubicBezTo>
                  <a:pt x="149" y="109"/>
                  <a:pt x="150" y="110"/>
                  <a:pt x="151" y="111"/>
                </a:cubicBezTo>
                <a:close/>
                <a:moveTo>
                  <a:pt x="125" y="110"/>
                </a:moveTo>
                <a:cubicBezTo>
                  <a:pt x="125" y="110"/>
                  <a:pt x="125" y="110"/>
                  <a:pt x="125" y="110"/>
                </a:cubicBezTo>
                <a:cubicBezTo>
                  <a:pt x="124" y="110"/>
                  <a:pt x="124" y="110"/>
                  <a:pt x="124" y="110"/>
                </a:cubicBezTo>
                <a:cubicBezTo>
                  <a:pt x="125" y="110"/>
                  <a:pt x="125" y="110"/>
                  <a:pt x="125" y="110"/>
                </a:cubicBezTo>
                <a:cubicBezTo>
                  <a:pt x="125" y="110"/>
                  <a:pt x="125" y="110"/>
                  <a:pt x="125" y="110"/>
                </a:cubicBezTo>
                <a:close/>
                <a:moveTo>
                  <a:pt x="132" y="111"/>
                </a:moveTo>
                <a:cubicBezTo>
                  <a:pt x="132" y="111"/>
                  <a:pt x="132" y="111"/>
                  <a:pt x="132" y="111"/>
                </a:cubicBezTo>
                <a:cubicBezTo>
                  <a:pt x="131" y="111"/>
                  <a:pt x="131" y="111"/>
                  <a:pt x="131" y="111"/>
                </a:cubicBezTo>
                <a:cubicBezTo>
                  <a:pt x="132" y="111"/>
                  <a:pt x="132" y="111"/>
                  <a:pt x="132" y="111"/>
                </a:cubicBezTo>
                <a:close/>
                <a:moveTo>
                  <a:pt x="148" y="116"/>
                </a:moveTo>
                <a:cubicBezTo>
                  <a:pt x="148" y="116"/>
                  <a:pt x="148" y="116"/>
                  <a:pt x="148" y="116"/>
                </a:cubicBezTo>
                <a:cubicBezTo>
                  <a:pt x="148" y="117"/>
                  <a:pt x="149" y="117"/>
                  <a:pt x="148" y="117"/>
                </a:cubicBezTo>
                <a:cubicBezTo>
                  <a:pt x="148" y="116"/>
                  <a:pt x="146" y="116"/>
                  <a:pt x="146" y="115"/>
                </a:cubicBezTo>
                <a:cubicBezTo>
                  <a:pt x="146" y="116"/>
                  <a:pt x="147" y="116"/>
                  <a:pt x="148" y="116"/>
                </a:cubicBezTo>
                <a:close/>
                <a:moveTo>
                  <a:pt x="152" y="116"/>
                </a:moveTo>
                <a:cubicBezTo>
                  <a:pt x="151" y="116"/>
                  <a:pt x="151" y="117"/>
                  <a:pt x="151" y="117"/>
                </a:cubicBezTo>
                <a:cubicBezTo>
                  <a:pt x="152" y="117"/>
                  <a:pt x="152" y="117"/>
                  <a:pt x="152" y="117"/>
                </a:cubicBezTo>
                <a:cubicBezTo>
                  <a:pt x="152" y="118"/>
                  <a:pt x="151" y="118"/>
                  <a:pt x="150" y="118"/>
                </a:cubicBezTo>
                <a:cubicBezTo>
                  <a:pt x="150" y="117"/>
                  <a:pt x="151" y="117"/>
                  <a:pt x="151" y="116"/>
                </a:cubicBezTo>
                <a:cubicBezTo>
                  <a:pt x="151" y="116"/>
                  <a:pt x="151" y="116"/>
                  <a:pt x="151" y="116"/>
                </a:cubicBezTo>
                <a:cubicBezTo>
                  <a:pt x="152" y="116"/>
                  <a:pt x="152" y="116"/>
                  <a:pt x="152" y="116"/>
                </a:cubicBezTo>
                <a:close/>
                <a:moveTo>
                  <a:pt x="128" y="120"/>
                </a:moveTo>
                <a:cubicBezTo>
                  <a:pt x="128" y="121"/>
                  <a:pt x="128" y="121"/>
                  <a:pt x="127" y="122"/>
                </a:cubicBezTo>
                <a:cubicBezTo>
                  <a:pt x="126" y="122"/>
                  <a:pt x="124" y="121"/>
                  <a:pt x="123" y="122"/>
                </a:cubicBezTo>
                <a:cubicBezTo>
                  <a:pt x="123" y="121"/>
                  <a:pt x="124" y="121"/>
                  <a:pt x="125" y="120"/>
                </a:cubicBezTo>
                <a:cubicBezTo>
                  <a:pt x="125" y="121"/>
                  <a:pt x="126" y="120"/>
                  <a:pt x="126" y="121"/>
                </a:cubicBezTo>
                <a:cubicBezTo>
                  <a:pt x="127" y="120"/>
                  <a:pt x="127" y="120"/>
                  <a:pt x="128" y="120"/>
                </a:cubicBezTo>
                <a:close/>
                <a:moveTo>
                  <a:pt x="123" y="123"/>
                </a:moveTo>
                <a:cubicBezTo>
                  <a:pt x="122" y="124"/>
                  <a:pt x="119" y="126"/>
                  <a:pt x="117" y="125"/>
                </a:cubicBezTo>
                <a:cubicBezTo>
                  <a:pt x="117" y="123"/>
                  <a:pt x="119" y="124"/>
                  <a:pt x="120" y="123"/>
                </a:cubicBezTo>
                <a:cubicBezTo>
                  <a:pt x="121" y="124"/>
                  <a:pt x="122" y="122"/>
                  <a:pt x="123" y="123"/>
                </a:cubicBezTo>
                <a:close/>
                <a:moveTo>
                  <a:pt x="17" y="49"/>
                </a:moveTo>
                <a:cubicBezTo>
                  <a:pt x="18" y="50"/>
                  <a:pt x="18" y="50"/>
                  <a:pt x="18" y="50"/>
                </a:cubicBezTo>
                <a:cubicBezTo>
                  <a:pt x="16" y="50"/>
                  <a:pt x="16" y="50"/>
                  <a:pt x="16" y="50"/>
                </a:cubicBezTo>
                <a:cubicBezTo>
                  <a:pt x="16" y="50"/>
                  <a:pt x="17" y="49"/>
                  <a:pt x="16" y="48"/>
                </a:cubicBezTo>
                <a:cubicBezTo>
                  <a:pt x="14" y="49"/>
                  <a:pt x="14" y="49"/>
                  <a:pt x="14" y="49"/>
                </a:cubicBezTo>
                <a:cubicBezTo>
                  <a:pt x="15" y="47"/>
                  <a:pt x="15" y="47"/>
                  <a:pt x="15" y="47"/>
                </a:cubicBezTo>
                <a:cubicBezTo>
                  <a:pt x="15" y="49"/>
                  <a:pt x="18" y="47"/>
                  <a:pt x="17" y="49"/>
                </a:cubicBezTo>
                <a:close/>
                <a:moveTo>
                  <a:pt x="23" y="53"/>
                </a:moveTo>
                <a:cubicBezTo>
                  <a:pt x="23" y="53"/>
                  <a:pt x="23" y="53"/>
                  <a:pt x="23" y="53"/>
                </a:cubicBezTo>
                <a:cubicBezTo>
                  <a:pt x="22" y="53"/>
                  <a:pt x="22" y="53"/>
                  <a:pt x="22" y="53"/>
                </a:cubicBezTo>
                <a:cubicBezTo>
                  <a:pt x="23" y="52"/>
                  <a:pt x="23" y="52"/>
                  <a:pt x="23" y="52"/>
                </a:cubicBezTo>
                <a:cubicBezTo>
                  <a:pt x="23" y="53"/>
                  <a:pt x="23" y="53"/>
                  <a:pt x="23" y="53"/>
                </a:cubicBezTo>
                <a:close/>
                <a:moveTo>
                  <a:pt x="16" y="62"/>
                </a:moveTo>
                <a:cubicBezTo>
                  <a:pt x="15" y="62"/>
                  <a:pt x="15" y="62"/>
                  <a:pt x="14" y="62"/>
                </a:cubicBezTo>
                <a:cubicBezTo>
                  <a:pt x="14" y="61"/>
                  <a:pt x="14" y="61"/>
                  <a:pt x="14" y="61"/>
                </a:cubicBezTo>
                <a:cubicBezTo>
                  <a:pt x="15" y="61"/>
                  <a:pt x="17" y="61"/>
                  <a:pt x="16" y="62"/>
                </a:cubicBezTo>
                <a:close/>
                <a:moveTo>
                  <a:pt x="41" y="68"/>
                </a:moveTo>
                <a:cubicBezTo>
                  <a:pt x="41" y="68"/>
                  <a:pt x="40" y="69"/>
                  <a:pt x="40" y="69"/>
                </a:cubicBezTo>
                <a:cubicBezTo>
                  <a:pt x="40" y="69"/>
                  <a:pt x="41" y="68"/>
                  <a:pt x="41" y="68"/>
                </a:cubicBezTo>
                <a:close/>
                <a:moveTo>
                  <a:pt x="31" y="72"/>
                </a:moveTo>
                <a:cubicBezTo>
                  <a:pt x="31" y="72"/>
                  <a:pt x="31" y="72"/>
                  <a:pt x="31" y="72"/>
                </a:cubicBezTo>
                <a:cubicBezTo>
                  <a:pt x="31" y="72"/>
                  <a:pt x="30" y="72"/>
                  <a:pt x="30" y="72"/>
                </a:cubicBezTo>
                <a:cubicBezTo>
                  <a:pt x="31" y="72"/>
                  <a:pt x="31" y="71"/>
                  <a:pt x="31" y="72"/>
                </a:cubicBezTo>
                <a:close/>
                <a:moveTo>
                  <a:pt x="29" y="73"/>
                </a:moveTo>
                <a:cubicBezTo>
                  <a:pt x="29" y="73"/>
                  <a:pt x="30" y="73"/>
                  <a:pt x="29" y="73"/>
                </a:cubicBezTo>
                <a:cubicBezTo>
                  <a:pt x="30" y="73"/>
                  <a:pt x="30" y="73"/>
                  <a:pt x="31" y="73"/>
                </a:cubicBezTo>
                <a:cubicBezTo>
                  <a:pt x="30" y="73"/>
                  <a:pt x="30" y="73"/>
                  <a:pt x="30" y="74"/>
                </a:cubicBezTo>
                <a:cubicBezTo>
                  <a:pt x="30" y="74"/>
                  <a:pt x="29" y="74"/>
                  <a:pt x="29" y="74"/>
                </a:cubicBezTo>
                <a:cubicBezTo>
                  <a:pt x="29" y="74"/>
                  <a:pt x="29" y="74"/>
                  <a:pt x="29" y="74"/>
                </a:cubicBezTo>
                <a:cubicBezTo>
                  <a:pt x="28" y="74"/>
                  <a:pt x="28" y="75"/>
                  <a:pt x="27" y="76"/>
                </a:cubicBezTo>
                <a:cubicBezTo>
                  <a:pt x="27" y="75"/>
                  <a:pt x="27" y="75"/>
                  <a:pt x="27" y="75"/>
                </a:cubicBezTo>
                <a:cubicBezTo>
                  <a:pt x="27" y="75"/>
                  <a:pt x="27" y="75"/>
                  <a:pt x="27" y="75"/>
                </a:cubicBezTo>
                <a:cubicBezTo>
                  <a:pt x="27" y="75"/>
                  <a:pt x="26" y="75"/>
                  <a:pt x="26" y="75"/>
                </a:cubicBezTo>
                <a:cubicBezTo>
                  <a:pt x="27" y="74"/>
                  <a:pt x="27" y="74"/>
                  <a:pt x="28" y="73"/>
                </a:cubicBezTo>
                <a:cubicBezTo>
                  <a:pt x="28" y="74"/>
                  <a:pt x="28" y="74"/>
                  <a:pt x="28" y="74"/>
                </a:cubicBezTo>
                <a:cubicBezTo>
                  <a:pt x="28" y="74"/>
                  <a:pt x="29" y="73"/>
                  <a:pt x="28" y="73"/>
                </a:cubicBezTo>
                <a:cubicBezTo>
                  <a:pt x="29" y="73"/>
                  <a:pt x="29" y="73"/>
                  <a:pt x="29" y="73"/>
                </a:cubicBezTo>
                <a:close/>
                <a:moveTo>
                  <a:pt x="11" y="79"/>
                </a:moveTo>
                <a:cubicBezTo>
                  <a:pt x="11" y="79"/>
                  <a:pt x="11" y="79"/>
                  <a:pt x="11" y="79"/>
                </a:cubicBezTo>
                <a:cubicBezTo>
                  <a:pt x="10" y="80"/>
                  <a:pt x="9" y="80"/>
                  <a:pt x="9" y="80"/>
                </a:cubicBezTo>
                <a:cubicBezTo>
                  <a:pt x="9" y="79"/>
                  <a:pt x="10" y="79"/>
                  <a:pt x="11" y="79"/>
                </a:cubicBezTo>
                <a:close/>
                <a:moveTo>
                  <a:pt x="6" y="81"/>
                </a:moveTo>
                <a:cubicBezTo>
                  <a:pt x="6" y="83"/>
                  <a:pt x="4" y="82"/>
                  <a:pt x="3" y="83"/>
                </a:cubicBezTo>
                <a:cubicBezTo>
                  <a:pt x="5" y="83"/>
                  <a:pt x="5" y="81"/>
                  <a:pt x="6" y="81"/>
                </a:cubicBezTo>
                <a:close/>
                <a:moveTo>
                  <a:pt x="3" y="82"/>
                </a:moveTo>
                <a:cubicBezTo>
                  <a:pt x="2" y="83"/>
                  <a:pt x="2" y="83"/>
                  <a:pt x="1" y="83"/>
                </a:cubicBezTo>
                <a:cubicBezTo>
                  <a:pt x="1" y="84"/>
                  <a:pt x="2" y="82"/>
                  <a:pt x="3" y="82"/>
                </a:cubicBezTo>
                <a:close/>
                <a:moveTo>
                  <a:pt x="2" y="164"/>
                </a:moveTo>
                <a:cubicBezTo>
                  <a:pt x="2" y="165"/>
                  <a:pt x="1" y="164"/>
                  <a:pt x="1" y="165"/>
                </a:cubicBezTo>
                <a:cubicBezTo>
                  <a:pt x="1" y="164"/>
                  <a:pt x="0" y="164"/>
                  <a:pt x="1" y="163"/>
                </a:cubicBezTo>
                <a:cubicBezTo>
                  <a:pt x="1" y="163"/>
                  <a:pt x="2" y="163"/>
                  <a:pt x="2" y="164"/>
                </a:cubicBezTo>
                <a:close/>
                <a:moveTo>
                  <a:pt x="198" y="8"/>
                </a:moveTo>
                <a:cubicBezTo>
                  <a:pt x="197" y="8"/>
                  <a:pt x="197" y="8"/>
                  <a:pt x="197" y="8"/>
                </a:cubicBezTo>
                <a:cubicBezTo>
                  <a:pt x="197" y="8"/>
                  <a:pt x="197" y="7"/>
                  <a:pt x="198" y="8"/>
                </a:cubicBezTo>
                <a:cubicBezTo>
                  <a:pt x="198" y="8"/>
                  <a:pt x="198" y="8"/>
                  <a:pt x="198" y="8"/>
                </a:cubicBezTo>
                <a:close/>
                <a:moveTo>
                  <a:pt x="200" y="9"/>
                </a:moveTo>
                <a:cubicBezTo>
                  <a:pt x="200" y="10"/>
                  <a:pt x="200" y="10"/>
                  <a:pt x="200" y="10"/>
                </a:cubicBezTo>
                <a:cubicBezTo>
                  <a:pt x="199" y="9"/>
                  <a:pt x="199" y="9"/>
                  <a:pt x="199" y="9"/>
                </a:cubicBezTo>
                <a:cubicBezTo>
                  <a:pt x="199" y="9"/>
                  <a:pt x="200" y="9"/>
                  <a:pt x="200" y="9"/>
                </a:cubicBezTo>
                <a:close/>
                <a:moveTo>
                  <a:pt x="200" y="12"/>
                </a:moveTo>
                <a:cubicBezTo>
                  <a:pt x="200" y="12"/>
                  <a:pt x="200" y="11"/>
                  <a:pt x="200" y="11"/>
                </a:cubicBezTo>
                <a:cubicBezTo>
                  <a:pt x="200" y="11"/>
                  <a:pt x="200" y="12"/>
                  <a:pt x="200" y="12"/>
                </a:cubicBezTo>
                <a:close/>
                <a:moveTo>
                  <a:pt x="218" y="46"/>
                </a:moveTo>
                <a:cubicBezTo>
                  <a:pt x="217" y="46"/>
                  <a:pt x="217" y="46"/>
                  <a:pt x="217" y="46"/>
                </a:cubicBezTo>
                <a:cubicBezTo>
                  <a:pt x="216" y="45"/>
                  <a:pt x="217" y="44"/>
                  <a:pt x="217" y="45"/>
                </a:cubicBezTo>
                <a:cubicBezTo>
                  <a:pt x="218" y="46"/>
                  <a:pt x="218" y="46"/>
                  <a:pt x="218" y="46"/>
                </a:cubicBezTo>
                <a:close/>
                <a:moveTo>
                  <a:pt x="208" y="52"/>
                </a:moveTo>
                <a:cubicBezTo>
                  <a:pt x="207" y="52"/>
                  <a:pt x="207" y="52"/>
                  <a:pt x="207" y="52"/>
                </a:cubicBezTo>
                <a:cubicBezTo>
                  <a:pt x="207" y="51"/>
                  <a:pt x="207" y="51"/>
                  <a:pt x="207" y="51"/>
                </a:cubicBezTo>
                <a:cubicBezTo>
                  <a:pt x="207" y="52"/>
                  <a:pt x="208" y="52"/>
                  <a:pt x="208" y="52"/>
                </a:cubicBezTo>
                <a:close/>
                <a:moveTo>
                  <a:pt x="207" y="58"/>
                </a:moveTo>
                <a:cubicBezTo>
                  <a:pt x="206" y="57"/>
                  <a:pt x="205" y="57"/>
                  <a:pt x="205" y="56"/>
                </a:cubicBezTo>
                <a:cubicBezTo>
                  <a:pt x="205" y="57"/>
                  <a:pt x="207" y="57"/>
                  <a:pt x="207" y="58"/>
                </a:cubicBezTo>
                <a:close/>
                <a:moveTo>
                  <a:pt x="205" y="59"/>
                </a:moveTo>
                <a:cubicBezTo>
                  <a:pt x="205" y="60"/>
                  <a:pt x="204" y="60"/>
                  <a:pt x="204" y="61"/>
                </a:cubicBezTo>
                <a:cubicBezTo>
                  <a:pt x="204" y="60"/>
                  <a:pt x="203" y="61"/>
                  <a:pt x="203" y="61"/>
                </a:cubicBezTo>
                <a:cubicBezTo>
                  <a:pt x="204" y="61"/>
                  <a:pt x="204" y="60"/>
                  <a:pt x="204" y="60"/>
                </a:cubicBezTo>
                <a:cubicBezTo>
                  <a:pt x="204" y="59"/>
                  <a:pt x="204" y="59"/>
                  <a:pt x="204" y="59"/>
                </a:cubicBezTo>
                <a:cubicBezTo>
                  <a:pt x="205" y="59"/>
                  <a:pt x="205" y="59"/>
                  <a:pt x="205" y="59"/>
                </a:cubicBezTo>
                <a:close/>
                <a:moveTo>
                  <a:pt x="210" y="75"/>
                </a:moveTo>
                <a:cubicBezTo>
                  <a:pt x="210" y="75"/>
                  <a:pt x="210" y="76"/>
                  <a:pt x="211" y="76"/>
                </a:cubicBezTo>
                <a:cubicBezTo>
                  <a:pt x="211" y="75"/>
                  <a:pt x="212" y="75"/>
                  <a:pt x="212" y="74"/>
                </a:cubicBezTo>
                <a:cubicBezTo>
                  <a:pt x="213" y="75"/>
                  <a:pt x="213" y="75"/>
                  <a:pt x="213" y="75"/>
                </a:cubicBezTo>
                <a:cubicBezTo>
                  <a:pt x="214" y="74"/>
                  <a:pt x="214" y="74"/>
                  <a:pt x="214" y="74"/>
                </a:cubicBezTo>
                <a:cubicBezTo>
                  <a:pt x="214" y="75"/>
                  <a:pt x="214" y="75"/>
                  <a:pt x="214" y="75"/>
                </a:cubicBezTo>
                <a:cubicBezTo>
                  <a:pt x="215" y="74"/>
                  <a:pt x="215" y="74"/>
                  <a:pt x="215" y="74"/>
                </a:cubicBezTo>
                <a:cubicBezTo>
                  <a:pt x="215" y="74"/>
                  <a:pt x="216" y="74"/>
                  <a:pt x="217" y="74"/>
                </a:cubicBezTo>
                <a:cubicBezTo>
                  <a:pt x="217" y="73"/>
                  <a:pt x="217" y="73"/>
                  <a:pt x="217" y="73"/>
                </a:cubicBezTo>
                <a:cubicBezTo>
                  <a:pt x="218" y="74"/>
                  <a:pt x="218" y="74"/>
                  <a:pt x="218" y="74"/>
                </a:cubicBezTo>
                <a:cubicBezTo>
                  <a:pt x="218" y="74"/>
                  <a:pt x="218" y="73"/>
                  <a:pt x="219" y="73"/>
                </a:cubicBezTo>
                <a:cubicBezTo>
                  <a:pt x="217" y="74"/>
                  <a:pt x="220" y="74"/>
                  <a:pt x="219" y="75"/>
                </a:cubicBezTo>
                <a:cubicBezTo>
                  <a:pt x="219" y="75"/>
                  <a:pt x="219" y="75"/>
                  <a:pt x="220" y="75"/>
                </a:cubicBezTo>
                <a:cubicBezTo>
                  <a:pt x="220" y="76"/>
                  <a:pt x="220" y="76"/>
                  <a:pt x="219" y="76"/>
                </a:cubicBezTo>
                <a:cubicBezTo>
                  <a:pt x="220" y="77"/>
                  <a:pt x="218" y="77"/>
                  <a:pt x="218" y="78"/>
                </a:cubicBezTo>
                <a:cubicBezTo>
                  <a:pt x="217" y="78"/>
                  <a:pt x="217" y="80"/>
                  <a:pt x="216" y="79"/>
                </a:cubicBezTo>
                <a:cubicBezTo>
                  <a:pt x="215" y="80"/>
                  <a:pt x="215" y="80"/>
                  <a:pt x="215" y="80"/>
                </a:cubicBezTo>
                <a:cubicBezTo>
                  <a:pt x="215" y="80"/>
                  <a:pt x="215" y="80"/>
                  <a:pt x="215" y="80"/>
                </a:cubicBezTo>
                <a:cubicBezTo>
                  <a:pt x="214" y="80"/>
                  <a:pt x="214" y="81"/>
                  <a:pt x="213" y="81"/>
                </a:cubicBezTo>
                <a:cubicBezTo>
                  <a:pt x="212" y="80"/>
                  <a:pt x="212" y="80"/>
                  <a:pt x="211" y="80"/>
                </a:cubicBezTo>
                <a:cubicBezTo>
                  <a:pt x="211" y="79"/>
                  <a:pt x="210" y="80"/>
                  <a:pt x="210" y="79"/>
                </a:cubicBezTo>
                <a:cubicBezTo>
                  <a:pt x="210" y="80"/>
                  <a:pt x="209" y="80"/>
                  <a:pt x="208" y="80"/>
                </a:cubicBezTo>
                <a:cubicBezTo>
                  <a:pt x="208" y="79"/>
                  <a:pt x="208" y="79"/>
                  <a:pt x="208" y="79"/>
                </a:cubicBezTo>
                <a:cubicBezTo>
                  <a:pt x="209" y="79"/>
                  <a:pt x="209" y="79"/>
                  <a:pt x="210" y="79"/>
                </a:cubicBezTo>
                <a:cubicBezTo>
                  <a:pt x="209" y="77"/>
                  <a:pt x="208" y="77"/>
                  <a:pt x="207" y="77"/>
                </a:cubicBezTo>
                <a:cubicBezTo>
                  <a:pt x="210" y="76"/>
                  <a:pt x="210" y="76"/>
                  <a:pt x="210" y="76"/>
                </a:cubicBezTo>
                <a:cubicBezTo>
                  <a:pt x="210" y="76"/>
                  <a:pt x="210" y="76"/>
                  <a:pt x="209" y="76"/>
                </a:cubicBezTo>
                <a:cubicBezTo>
                  <a:pt x="210" y="75"/>
                  <a:pt x="210" y="75"/>
                  <a:pt x="210" y="75"/>
                </a:cubicBezTo>
                <a:cubicBezTo>
                  <a:pt x="209" y="74"/>
                  <a:pt x="208" y="75"/>
                  <a:pt x="207" y="75"/>
                </a:cubicBezTo>
                <a:cubicBezTo>
                  <a:pt x="208" y="75"/>
                  <a:pt x="208" y="74"/>
                  <a:pt x="208" y="73"/>
                </a:cubicBezTo>
                <a:cubicBezTo>
                  <a:pt x="209" y="74"/>
                  <a:pt x="209" y="74"/>
                  <a:pt x="209" y="74"/>
                </a:cubicBezTo>
                <a:cubicBezTo>
                  <a:pt x="210" y="73"/>
                  <a:pt x="209" y="73"/>
                  <a:pt x="209" y="73"/>
                </a:cubicBezTo>
                <a:cubicBezTo>
                  <a:pt x="210" y="73"/>
                  <a:pt x="211" y="74"/>
                  <a:pt x="210" y="75"/>
                </a:cubicBezTo>
                <a:close/>
                <a:moveTo>
                  <a:pt x="122" y="154"/>
                </a:moveTo>
                <a:cubicBezTo>
                  <a:pt x="122" y="153"/>
                  <a:pt x="122" y="153"/>
                  <a:pt x="122" y="153"/>
                </a:cubicBezTo>
                <a:cubicBezTo>
                  <a:pt x="122" y="153"/>
                  <a:pt x="122" y="153"/>
                  <a:pt x="122" y="153"/>
                </a:cubicBezTo>
                <a:cubicBezTo>
                  <a:pt x="122" y="154"/>
                  <a:pt x="122" y="154"/>
                  <a:pt x="122" y="154"/>
                </a:cubicBezTo>
                <a:close/>
              </a:path>
            </a:pathLst>
          </a:custGeom>
          <a:solidFill>
            <a:srgbClr val="59ACB4"/>
          </a:solidFill>
          <a:ln>
            <a:noFill/>
          </a:ln>
        </p:spPr>
        <p:txBody>
          <a:bodyPr vert="horz" wrap="square" lIns="91440" tIns="45720" rIns="91440" bIns="45720" numCol="1" anchor="t" anchorCtr="0" compatLnSpc="1"/>
          <a:lstStyle/>
          <a:p>
            <a:pPr defTabSz="914377"/>
            <a:endParaRPr lang="zh-CN" altLang="en-US">
              <a:solidFill>
                <a:prstClr val="black"/>
              </a:solidFill>
              <a:latin typeface="Calibri" panose="020F0502020204030204"/>
              <a:ea typeface="宋体" panose="02010600030101010101" pitchFamily="2" charset="-122"/>
            </a:endParaRPr>
          </a:p>
        </p:txBody>
      </p:sp>
      <p:grpSp>
        <p:nvGrpSpPr>
          <p:cNvPr id="11" name="组合 10"/>
          <p:cNvGrpSpPr>
            <a:grpSpLocks noChangeAspect="1"/>
          </p:cNvGrpSpPr>
          <p:nvPr/>
        </p:nvGrpSpPr>
        <p:grpSpPr>
          <a:xfrm>
            <a:off x="2151191" y="2836267"/>
            <a:ext cx="126000" cy="175843"/>
            <a:chOff x="4998068" y="2197313"/>
            <a:chExt cx="769578" cy="1154538"/>
          </a:xfrm>
        </p:grpSpPr>
        <p:sp>
          <p:nvSpPr>
            <p:cNvPr id="12" name="椭圆 11"/>
            <p:cNvSpPr/>
            <p:nvPr/>
          </p:nvSpPr>
          <p:spPr>
            <a:xfrm>
              <a:off x="5207146" y="3216311"/>
              <a:ext cx="368142" cy="135540"/>
            </a:xfrm>
            <a:prstGeom prst="ellipse">
              <a:avLst/>
            </a:prstGeom>
            <a:solidFill>
              <a:srgbClr val="91291B"/>
            </a:solidFill>
            <a:ln w="12700" cap="flat" cmpd="sng" algn="ctr">
              <a:noFill/>
              <a:prstDash val="solid"/>
              <a:miter lim="800000"/>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13" name="Freeform 6"/>
            <p:cNvSpPr/>
            <p:nvPr/>
          </p:nvSpPr>
          <p:spPr bwMode="auto">
            <a:xfrm>
              <a:off x="4998068" y="2197313"/>
              <a:ext cx="769578" cy="1066199"/>
            </a:xfrm>
            <a:custGeom>
              <a:avLst/>
              <a:gdLst>
                <a:gd name="T0" fmla="*/ 228 w 229"/>
                <a:gd name="T1" fmla="*/ 122 h 317"/>
                <a:gd name="T2" fmla="*/ 229 w 229"/>
                <a:gd name="T3" fmla="*/ 114 h 317"/>
                <a:gd name="T4" fmla="*/ 115 w 229"/>
                <a:gd name="T5" fmla="*/ 0 h 317"/>
                <a:gd name="T6" fmla="*/ 0 w 229"/>
                <a:gd name="T7" fmla="*/ 114 h 317"/>
                <a:gd name="T8" fmla="*/ 1 w 229"/>
                <a:gd name="T9" fmla="*/ 126 h 317"/>
                <a:gd name="T10" fmla="*/ 1 w 229"/>
                <a:gd name="T11" fmla="*/ 127 h 317"/>
                <a:gd name="T12" fmla="*/ 115 w 229"/>
                <a:gd name="T13" fmla="*/ 317 h 317"/>
                <a:gd name="T14" fmla="*/ 223 w 229"/>
                <a:gd name="T15" fmla="*/ 149 h 317"/>
                <a:gd name="T16" fmla="*/ 228 w 229"/>
                <a:gd name="T17" fmla="*/ 122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 h="317">
                  <a:moveTo>
                    <a:pt x="228" y="122"/>
                  </a:moveTo>
                  <a:cubicBezTo>
                    <a:pt x="229" y="117"/>
                    <a:pt x="229" y="114"/>
                    <a:pt x="229" y="114"/>
                  </a:cubicBezTo>
                  <a:cubicBezTo>
                    <a:pt x="229" y="51"/>
                    <a:pt x="178" y="0"/>
                    <a:pt x="115" y="0"/>
                  </a:cubicBezTo>
                  <a:cubicBezTo>
                    <a:pt x="52" y="0"/>
                    <a:pt x="0" y="51"/>
                    <a:pt x="0" y="114"/>
                  </a:cubicBezTo>
                  <a:cubicBezTo>
                    <a:pt x="0" y="118"/>
                    <a:pt x="1" y="122"/>
                    <a:pt x="1" y="126"/>
                  </a:cubicBezTo>
                  <a:cubicBezTo>
                    <a:pt x="1" y="126"/>
                    <a:pt x="1" y="126"/>
                    <a:pt x="1" y="127"/>
                  </a:cubicBezTo>
                  <a:cubicBezTo>
                    <a:pt x="10" y="218"/>
                    <a:pt x="115" y="317"/>
                    <a:pt x="115" y="317"/>
                  </a:cubicBezTo>
                  <a:cubicBezTo>
                    <a:pt x="188" y="247"/>
                    <a:pt x="214" y="185"/>
                    <a:pt x="223" y="149"/>
                  </a:cubicBezTo>
                  <a:cubicBezTo>
                    <a:pt x="226" y="140"/>
                    <a:pt x="228" y="131"/>
                    <a:pt x="228" y="122"/>
                  </a:cubicBezTo>
                  <a:close/>
                </a:path>
              </a:pathLst>
            </a:custGeom>
            <a:solidFill>
              <a:srgbClr val="CF3C27"/>
            </a:solidFill>
            <a:ln>
              <a:noFill/>
            </a:ln>
          </p:spPr>
          <p:txBody>
            <a:bodyPr vert="horz" wrap="square" lIns="91440" tIns="45720" rIns="91440" bIns="45720" numCol="1" anchor="t" anchorCtr="0" compatLnSpc="1"/>
            <a:lstStyle/>
            <a:p>
              <a:pPr>
                <a:defRPr/>
              </a:pPr>
              <a:endParaRPr lang="zh-CN" altLang="en-US" kern="0">
                <a:solidFill>
                  <a:prstClr val="black"/>
                </a:solidFill>
                <a:latin typeface="Calibri" panose="020F0502020204030204"/>
                <a:ea typeface="宋体" panose="02010600030101010101" pitchFamily="2" charset="-122"/>
              </a:endParaRPr>
            </a:p>
          </p:txBody>
        </p:sp>
        <p:sp>
          <p:nvSpPr>
            <p:cNvPr id="14" name="Oval 7"/>
            <p:cNvSpPr>
              <a:spLocks noChangeArrowheads="1"/>
            </p:cNvSpPr>
            <p:nvPr/>
          </p:nvSpPr>
          <p:spPr bwMode="auto">
            <a:xfrm>
              <a:off x="5132344" y="2356937"/>
              <a:ext cx="501028" cy="501033"/>
            </a:xfrm>
            <a:prstGeom prst="ellipse">
              <a:avLst/>
            </a:prstGeom>
            <a:solidFill>
              <a:srgbClr val="F5EDE8"/>
            </a:solidFill>
            <a:ln>
              <a:noFill/>
            </a:ln>
          </p:spPr>
          <p:txBody>
            <a:bodyPr vert="horz" wrap="square" lIns="91440" tIns="45720" rIns="91440" bIns="45720" numCol="1" anchor="t" anchorCtr="0" compatLnSpc="1"/>
            <a:lstStyle/>
            <a:p>
              <a:pPr>
                <a:defRPr/>
              </a:pPr>
              <a:endParaRPr lang="zh-CN" altLang="en-US" kern="0">
                <a:solidFill>
                  <a:prstClr val="black"/>
                </a:solidFill>
                <a:latin typeface="Calibri" panose="020F0502020204030204"/>
                <a:ea typeface="宋体" panose="02010600030101010101" pitchFamily="2" charset="-122"/>
              </a:endParaRPr>
            </a:p>
          </p:txBody>
        </p:sp>
      </p:grpSp>
      <p:grpSp>
        <p:nvGrpSpPr>
          <p:cNvPr id="15" name="组合 14"/>
          <p:cNvGrpSpPr>
            <a:grpSpLocks noChangeAspect="1"/>
          </p:cNvGrpSpPr>
          <p:nvPr/>
        </p:nvGrpSpPr>
        <p:grpSpPr>
          <a:xfrm>
            <a:off x="3742932" y="3012485"/>
            <a:ext cx="126000" cy="175843"/>
            <a:chOff x="4998068" y="2197313"/>
            <a:chExt cx="769578" cy="1154538"/>
          </a:xfrm>
        </p:grpSpPr>
        <p:sp>
          <p:nvSpPr>
            <p:cNvPr id="16" name="椭圆 15"/>
            <p:cNvSpPr/>
            <p:nvPr/>
          </p:nvSpPr>
          <p:spPr>
            <a:xfrm>
              <a:off x="5207146" y="3216311"/>
              <a:ext cx="368142" cy="135540"/>
            </a:xfrm>
            <a:prstGeom prst="ellipse">
              <a:avLst/>
            </a:prstGeom>
            <a:solidFill>
              <a:srgbClr val="91291B"/>
            </a:solidFill>
            <a:ln w="12700" cap="flat" cmpd="sng" algn="ctr">
              <a:noFill/>
              <a:prstDash val="solid"/>
              <a:miter lim="800000"/>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17" name="Freeform 6"/>
            <p:cNvSpPr/>
            <p:nvPr/>
          </p:nvSpPr>
          <p:spPr bwMode="auto">
            <a:xfrm>
              <a:off x="4998068" y="2197313"/>
              <a:ext cx="769578" cy="1066199"/>
            </a:xfrm>
            <a:custGeom>
              <a:avLst/>
              <a:gdLst>
                <a:gd name="T0" fmla="*/ 228 w 229"/>
                <a:gd name="T1" fmla="*/ 122 h 317"/>
                <a:gd name="T2" fmla="*/ 229 w 229"/>
                <a:gd name="T3" fmla="*/ 114 h 317"/>
                <a:gd name="T4" fmla="*/ 115 w 229"/>
                <a:gd name="T5" fmla="*/ 0 h 317"/>
                <a:gd name="T6" fmla="*/ 0 w 229"/>
                <a:gd name="T7" fmla="*/ 114 h 317"/>
                <a:gd name="T8" fmla="*/ 1 w 229"/>
                <a:gd name="T9" fmla="*/ 126 h 317"/>
                <a:gd name="T10" fmla="*/ 1 w 229"/>
                <a:gd name="T11" fmla="*/ 127 h 317"/>
                <a:gd name="T12" fmla="*/ 115 w 229"/>
                <a:gd name="T13" fmla="*/ 317 h 317"/>
                <a:gd name="T14" fmla="*/ 223 w 229"/>
                <a:gd name="T15" fmla="*/ 149 h 317"/>
                <a:gd name="T16" fmla="*/ 228 w 229"/>
                <a:gd name="T17" fmla="*/ 122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 h="317">
                  <a:moveTo>
                    <a:pt x="228" y="122"/>
                  </a:moveTo>
                  <a:cubicBezTo>
                    <a:pt x="229" y="117"/>
                    <a:pt x="229" y="114"/>
                    <a:pt x="229" y="114"/>
                  </a:cubicBezTo>
                  <a:cubicBezTo>
                    <a:pt x="229" y="51"/>
                    <a:pt x="178" y="0"/>
                    <a:pt x="115" y="0"/>
                  </a:cubicBezTo>
                  <a:cubicBezTo>
                    <a:pt x="52" y="0"/>
                    <a:pt x="0" y="51"/>
                    <a:pt x="0" y="114"/>
                  </a:cubicBezTo>
                  <a:cubicBezTo>
                    <a:pt x="0" y="118"/>
                    <a:pt x="1" y="122"/>
                    <a:pt x="1" y="126"/>
                  </a:cubicBezTo>
                  <a:cubicBezTo>
                    <a:pt x="1" y="126"/>
                    <a:pt x="1" y="126"/>
                    <a:pt x="1" y="127"/>
                  </a:cubicBezTo>
                  <a:cubicBezTo>
                    <a:pt x="10" y="218"/>
                    <a:pt x="115" y="317"/>
                    <a:pt x="115" y="317"/>
                  </a:cubicBezTo>
                  <a:cubicBezTo>
                    <a:pt x="188" y="247"/>
                    <a:pt x="214" y="185"/>
                    <a:pt x="223" y="149"/>
                  </a:cubicBezTo>
                  <a:cubicBezTo>
                    <a:pt x="226" y="140"/>
                    <a:pt x="228" y="131"/>
                    <a:pt x="228" y="122"/>
                  </a:cubicBezTo>
                  <a:close/>
                </a:path>
              </a:pathLst>
            </a:custGeom>
            <a:solidFill>
              <a:srgbClr val="CF3C27"/>
            </a:solidFill>
            <a:ln>
              <a:noFill/>
            </a:ln>
          </p:spPr>
          <p:txBody>
            <a:bodyPr vert="horz" wrap="square" lIns="91440" tIns="45720" rIns="91440" bIns="45720" numCol="1" anchor="t" anchorCtr="0" compatLnSpc="1"/>
            <a:lstStyle/>
            <a:p>
              <a:pPr>
                <a:defRPr/>
              </a:pPr>
              <a:endParaRPr lang="zh-CN" altLang="en-US" kern="0">
                <a:solidFill>
                  <a:prstClr val="black"/>
                </a:solidFill>
                <a:latin typeface="Calibri" panose="020F0502020204030204"/>
                <a:ea typeface="宋体" panose="02010600030101010101" pitchFamily="2" charset="-122"/>
              </a:endParaRPr>
            </a:p>
          </p:txBody>
        </p:sp>
        <p:sp>
          <p:nvSpPr>
            <p:cNvPr id="18" name="Oval 7"/>
            <p:cNvSpPr>
              <a:spLocks noChangeArrowheads="1"/>
            </p:cNvSpPr>
            <p:nvPr/>
          </p:nvSpPr>
          <p:spPr bwMode="auto">
            <a:xfrm>
              <a:off x="5132344" y="2356937"/>
              <a:ext cx="501028" cy="501033"/>
            </a:xfrm>
            <a:prstGeom prst="ellipse">
              <a:avLst/>
            </a:prstGeom>
            <a:solidFill>
              <a:srgbClr val="F5EDE8"/>
            </a:solidFill>
            <a:ln>
              <a:noFill/>
            </a:ln>
          </p:spPr>
          <p:txBody>
            <a:bodyPr vert="horz" wrap="square" lIns="91440" tIns="45720" rIns="91440" bIns="45720" numCol="1" anchor="t" anchorCtr="0" compatLnSpc="1"/>
            <a:lstStyle/>
            <a:p>
              <a:pPr>
                <a:defRPr/>
              </a:pPr>
              <a:endParaRPr lang="zh-CN" altLang="en-US" kern="0">
                <a:solidFill>
                  <a:prstClr val="black"/>
                </a:solidFill>
                <a:latin typeface="Calibri" panose="020F0502020204030204"/>
                <a:ea typeface="宋体" panose="02010600030101010101" pitchFamily="2" charset="-122"/>
              </a:endParaRPr>
            </a:p>
          </p:txBody>
        </p:sp>
      </p:grpSp>
      <p:grpSp>
        <p:nvGrpSpPr>
          <p:cNvPr id="19" name="组合 18"/>
          <p:cNvGrpSpPr>
            <a:grpSpLocks noChangeAspect="1"/>
          </p:cNvGrpSpPr>
          <p:nvPr/>
        </p:nvGrpSpPr>
        <p:grpSpPr>
          <a:xfrm>
            <a:off x="4090591" y="3461223"/>
            <a:ext cx="126000" cy="175843"/>
            <a:chOff x="4998068" y="2197313"/>
            <a:chExt cx="769578" cy="1154538"/>
          </a:xfrm>
        </p:grpSpPr>
        <p:sp>
          <p:nvSpPr>
            <p:cNvPr id="20" name="椭圆 19"/>
            <p:cNvSpPr/>
            <p:nvPr/>
          </p:nvSpPr>
          <p:spPr>
            <a:xfrm>
              <a:off x="5207146" y="3216311"/>
              <a:ext cx="368142" cy="135540"/>
            </a:xfrm>
            <a:prstGeom prst="ellipse">
              <a:avLst/>
            </a:prstGeom>
            <a:solidFill>
              <a:srgbClr val="91291B"/>
            </a:solidFill>
            <a:ln w="12700" cap="flat" cmpd="sng" algn="ctr">
              <a:noFill/>
              <a:prstDash val="solid"/>
              <a:miter lim="800000"/>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21" name="Freeform 6"/>
            <p:cNvSpPr/>
            <p:nvPr/>
          </p:nvSpPr>
          <p:spPr bwMode="auto">
            <a:xfrm>
              <a:off x="4998068" y="2197313"/>
              <a:ext cx="769578" cy="1066199"/>
            </a:xfrm>
            <a:custGeom>
              <a:avLst/>
              <a:gdLst>
                <a:gd name="T0" fmla="*/ 228 w 229"/>
                <a:gd name="T1" fmla="*/ 122 h 317"/>
                <a:gd name="T2" fmla="*/ 229 w 229"/>
                <a:gd name="T3" fmla="*/ 114 h 317"/>
                <a:gd name="T4" fmla="*/ 115 w 229"/>
                <a:gd name="T5" fmla="*/ 0 h 317"/>
                <a:gd name="T6" fmla="*/ 0 w 229"/>
                <a:gd name="T7" fmla="*/ 114 h 317"/>
                <a:gd name="T8" fmla="*/ 1 w 229"/>
                <a:gd name="T9" fmla="*/ 126 h 317"/>
                <a:gd name="T10" fmla="*/ 1 w 229"/>
                <a:gd name="T11" fmla="*/ 127 h 317"/>
                <a:gd name="T12" fmla="*/ 115 w 229"/>
                <a:gd name="T13" fmla="*/ 317 h 317"/>
                <a:gd name="T14" fmla="*/ 223 w 229"/>
                <a:gd name="T15" fmla="*/ 149 h 317"/>
                <a:gd name="T16" fmla="*/ 228 w 229"/>
                <a:gd name="T17" fmla="*/ 122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 h="317">
                  <a:moveTo>
                    <a:pt x="228" y="122"/>
                  </a:moveTo>
                  <a:cubicBezTo>
                    <a:pt x="229" y="117"/>
                    <a:pt x="229" y="114"/>
                    <a:pt x="229" y="114"/>
                  </a:cubicBezTo>
                  <a:cubicBezTo>
                    <a:pt x="229" y="51"/>
                    <a:pt x="178" y="0"/>
                    <a:pt x="115" y="0"/>
                  </a:cubicBezTo>
                  <a:cubicBezTo>
                    <a:pt x="52" y="0"/>
                    <a:pt x="0" y="51"/>
                    <a:pt x="0" y="114"/>
                  </a:cubicBezTo>
                  <a:cubicBezTo>
                    <a:pt x="0" y="118"/>
                    <a:pt x="1" y="122"/>
                    <a:pt x="1" y="126"/>
                  </a:cubicBezTo>
                  <a:cubicBezTo>
                    <a:pt x="1" y="126"/>
                    <a:pt x="1" y="126"/>
                    <a:pt x="1" y="127"/>
                  </a:cubicBezTo>
                  <a:cubicBezTo>
                    <a:pt x="10" y="218"/>
                    <a:pt x="115" y="317"/>
                    <a:pt x="115" y="317"/>
                  </a:cubicBezTo>
                  <a:cubicBezTo>
                    <a:pt x="188" y="247"/>
                    <a:pt x="214" y="185"/>
                    <a:pt x="223" y="149"/>
                  </a:cubicBezTo>
                  <a:cubicBezTo>
                    <a:pt x="226" y="140"/>
                    <a:pt x="228" y="131"/>
                    <a:pt x="228" y="122"/>
                  </a:cubicBezTo>
                  <a:close/>
                </a:path>
              </a:pathLst>
            </a:custGeom>
            <a:solidFill>
              <a:srgbClr val="CF3C27"/>
            </a:solidFill>
            <a:ln>
              <a:noFill/>
            </a:ln>
          </p:spPr>
          <p:txBody>
            <a:bodyPr vert="horz" wrap="square" lIns="91440" tIns="45720" rIns="91440" bIns="45720" numCol="1" anchor="t" anchorCtr="0" compatLnSpc="1"/>
            <a:lstStyle/>
            <a:p>
              <a:pPr>
                <a:defRPr/>
              </a:pPr>
              <a:endParaRPr lang="zh-CN" altLang="en-US" kern="0">
                <a:solidFill>
                  <a:prstClr val="black"/>
                </a:solidFill>
                <a:latin typeface="Calibri" panose="020F0502020204030204"/>
                <a:ea typeface="宋体" panose="02010600030101010101" pitchFamily="2" charset="-122"/>
              </a:endParaRPr>
            </a:p>
          </p:txBody>
        </p:sp>
        <p:sp>
          <p:nvSpPr>
            <p:cNvPr id="22" name="Oval 7"/>
            <p:cNvSpPr>
              <a:spLocks noChangeArrowheads="1"/>
            </p:cNvSpPr>
            <p:nvPr/>
          </p:nvSpPr>
          <p:spPr bwMode="auto">
            <a:xfrm>
              <a:off x="5132344" y="2356937"/>
              <a:ext cx="501028" cy="501033"/>
            </a:xfrm>
            <a:prstGeom prst="ellipse">
              <a:avLst/>
            </a:prstGeom>
            <a:solidFill>
              <a:srgbClr val="F5EDE8"/>
            </a:solidFill>
            <a:ln>
              <a:noFill/>
            </a:ln>
          </p:spPr>
          <p:txBody>
            <a:bodyPr vert="horz" wrap="square" lIns="91440" tIns="45720" rIns="91440" bIns="45720" numCol="1" anchor="t" anchorCtr="0" compatLnSpc="1"/>
            <a:lstStyle/>
            <a:p>
              <a:pPr>
                <a:defRPr/>
              </a:pPr>
              <a:endParaRPr lang="zh-CN" altLang="en-US" kern="0">
                <a:solidFill>
                  <a:prstClr val="black"/>
                </a:solidFill>
                <a:latin typeface="Calibri" panose="020F0502020204030204"/>
                <a:ea typeface="宋体" panose="02010600030101010101" pitchFamily="2" charset="-122"/>
              </a:endParaRPr>
            </a:p>
          </p:txBody>
        </p:sp>
      </p:grpSp>
      <p:grpSp>
        <p:nvGrpSpPr>
          <p:cNvPr id="23" name="组合 22"/>
          <p:cNvGrpSpPr>
            <a:grpSpLocks noChangeAspect="1"/>
          </p:cNvGrpSpPr>
          <p:nvPr/>
        </p:nvGrpSpPr>
        <p:grpSpPr>
          <a:xfrm>
            <a:off x="2974940" y="2793407"/>
            <a:ext cx="126000" cy="175843"/>
            <a:chOff x="4998068" y="2197313"/>
            <a:chExt cx="769578" cy="1154538"/>
          </a:xfrm>
        </p:grpSpPr>
        <p:sp>
          <p:nvSpPr>
            <p:cNvPr id="24" name="椭圆 23"/>
            <p:cNvSpPr/>
            <p:nvPr/>
          </p:nvSpPr>
          <p:spPr>
            <a:xfrm>
              <a:off x="5207146" y="3216311"/>
              <a:ext cx="368142" cy="135540"/>
            </a:xfrm>
            <a:prstGeom prst="ellipse">
              <a:avLst/>
            </a:prstGeom>
            <a:solidFill>
              <a:srgbClr val="91291B"/>
            </a:solidFill>
            <a:ln w="12700" cap="flat" cmpd="sng" algn="ctr">
              <a:noFill/>
              <a:prstDash val="solid"/>
              <a:miter lim="800000"/>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25" name="Freeform 6"/>
            <p:cNvSpPr/>
            <p:nvPr/>
          </p:nvSpPr>
          <p:spPr bwMode="auto">
            <a:xfrm>
              <a:off x="4998068" y="2197313"/>
              <a:ext cx="769578" cy="1066199"/>
            </a:xfrm>
            <a:custGeom>
              <a:avLst/>
              <a:gdLst>
                <a:gd name="T0" fmla="*/ 228 w 229"/>
                <a:gd name="T1" fmla="*/ 122 h 317"/>
                <a:gd name="T2" fmla="*/ 229 w 229"/>
                <a:gd name="T3" fmla="*/ 114 h 317"/>
                <a:gd name="T4" fmla="*/ 115 w 229"/>
                <a:gd name="T5" fmla="*/ 0 h 317"/>
                <a:gd name="T6" fmla="*/ 0 w 229"/>
                <a:gd name="T7" fmla="*/ 114 h 317"/>
                <a:gd name="T8" fmla="*/ 1 w 229"/>
                <a:gd name="T9" fmla="*/ 126 h 317"/>
                <a:gd name="T10" fmla="*/ 1 w 229"/>
                <a:gd name="T11" fmla="*/ 127 h 317"/>
                <a:gd name="T12" fmla="*/ 115 w 229"/>
                <a:gd name="T13" fmla="*/ 317 h 317"/>
                <a:gd name="T14" fmla="*/ 223 w 229"/>
                <a:gd name="T15" fmla="*/ 149 h 317"/>
                <a:gd name="T16" fmla="*/ 228 w 229"/>
                <a:gd name="T17" fmla="*/ 122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 h="317">
                  <a:moveTo>
                    <a:pt x="228" y="122"/>
                  </a:moveTo>
                  <a:cubicBezTo>
                    <a:pt x="229" y="117"/>
                    <a:pt x="229" y="114"/>
                    <a:pt x="229" y="114"/>
                  </a:cubicBezTo>
                  <a:cubicBezTo>
                    <a:pt x="229" y="51"/>
                    <a:pt x="178" y="0"/>
                    <a:pt x="115" y="0"/>
                  </a:cubicBezTo>
                  <a:cubicBezTo>
                    <a:pt x="52" y="0"/>
                    <a:pt x="0" y="51"/>
                    <a:pt x="0" y="114"/>
                  </a:cubicBezTo>
                  <a:cubicBezTo>
                    <a:pt x="0" y="118"/>
                    <a:pt x="1" y="122"/>
                    <a:pt x="1" y="126"/>
                  </a:cubicBezTo>
                  <a:cubicBezTo>
                    <a:pt x="1" y="126"/>
                    <a:pt x="1" y="126"/>
                    <a:pt x="1" y="127"/>
                  </a:cubicBezTo>
                  <a:cubicBezTo>
                    <a:pt x="10" y="218"/>
                    <a:pt x="115" y="317"/>
                    <a:pt x="115" y="317"/>
                  </a:cubicBezTo>
                  <a:cubicBezTo>
                    <a:pt x="188" y="247"/>
                    <a:pt x="214" y="185"/>
                    <a:pt x="223" y="149"/>
                  </a:cubicBezTo>
                  <a:cubicBezTo>
                    <a:pt x="226" y="140"/>
                    <a:pt x="228" y="131"/>
                    <a:pt x="228" y="122"/>
                  </a:cubicBezTo>
                  <a:close/>
                </a:path>
              </a:pathLst>
            </a:custGeom>
            <a:solidFill>
              <a:srgbClr val="CF3C27"/>
            </a:solidFill>
            <a:ln>
              <a:noFill/>
            </a:ln>
          </p:spPr>
          <p:txBody>
            <a:bodyPr vert="horz" wrap="square" lIns="91440" tIns="45720" rIns="91440" bIns="45720" numCol="1" anchor="t" anchorCtr="0" compatLnSpc="1"/>
            <a:lstStyle/>
            <a:p>
              <a:pPr>
                <a:defRPr/>
              </a:pPr>
              <a:endParaRPr lang="zh-CN" altLang="en-US" kern="0">
                <a:solidFill>
                  <a:prstClr val="black"/>
                </a:solidFill>
                <a:latin typeface="Calibri" panose="020F0502020204030204"/>
                <a:ea typeface="宋体" panose="02010600030101010101" pitchFamily="2" charset="-122"/>
              </a:endParaRPr>
            </a:p>
          </p:txBody>
        </p:sp>
        <p:sp>
          <p:nvSpPr>
            <p:cNvPr id="26" name="Oval 7"/>
            <p:cNvSpPr>
              <a:spLocks noChangeArrowheads="1"/>
            </p:cNvSpPr>
            <p:nvPr/>
          </p:nvSpPr>
          <p:spPr bwMode="auto">
            <a:xfrm>
              <a:off x="5132344" y="2356937"/>
              <a:ext cx="501028" cy="501033"/>
            </a:xfrm>
            <a:prstGeom prst="ellipse">
              <a:avLst/>
            </a:prstGeom>
            <a:solidFill>
              <a:srgbClr val="F5EDE8"/>
            </a:solidFill>
            <a:ln>
              <a:noFill/>
            </a:ln>
          </p:spPr>
          <p:txBody>
            <a:bodyPr vert="horz" wrap="square" lIns="91440" tIns="45720" rIns="91440" bIns="45720" numCol="1" anchor="t" anchorCtr="0" compatLnSpc="1"/>
            <a:lstStyle/>
            <a:p>
              <a:pPr>
                <a:defRPr/>
              </a:pPr>
              <a:endParaRPr lang="zh-CN" altLang="en-US" kern="0">
                <a:solidFill>
                  <a:prstClr val="black"/>
                </a:solidFill>
                <a:latin typeface="Calibri" panose="020F0502020204030204"/>
                <a:ea typeface="宋体" panose="02010600030101010101" pitchFamily="2" charset="-122"/>
              </a:endParaRPr>
            </a:p>
          </p:txBody>
        </p:sp>
      </p:grpSp>
      <p:grpSp>
        <p:nvGrpSpPr>
          <p:cNvPr id="27" name="组合 26"/>
          <p:cNvGrpSpPr/>
          <p:nvPr/>
        </p:nvGrpSpPr>
        <p:grpSpPr>
          <a:xfrm>
            <a:off x="6748317" y="5151295"/>
            <a:ext cx="4374315" cy="728655"/>
            <a:chOff x="980608" y="1870075"/>
            <a:chExt cx="4374315" cy="728656"/>
          </a:xfrm>
        </p:grpSpPr>
        <p:sp>
          <p:nvSpPr>
            <p:cNvPr id="28" name="文本框 27"/>
            <p:cNvSpPr txBox="1"/>
            <p:nvPr/>
          </p:nvSpPr>
          <p:spPr>
            <a:xfrm>
              <a:off x="1255541" y="2183233"/>
              <a:ext cx="4099382" cy="415498"/>
            </a:xfrm>
            <a:prstGeom prst="rect">
              <a:avLst/>
            </a:prstGeom>
            <a:noFill/>
          </p:spPr>
          <p:txBody>
            <a:bodyPr wrap="square" rtlCol="0">
              <a:spAutoFit/>
            </a:bodyPr>
            <a:lstStyle/>
            <a:p>
              <a:pPr algn="just" defTabSz="914377">
                <a:lnSpc>
                  <a:spcPct val="150000"/>
                </a:lnSpc>
              </a:pPr>
              <a:r>
                <a:rPr lang="zh-CN" altLang="en-US" sz="1400" dirty="0">
                  <a:solidFill>
                    <a:srgbClr val="1D495D"/>
                  </a:solidFill>
                  <a:latin typeface="微软雅黑" panose="020B0503020204020204" pitchFamily="34" charset="-122"/>
                  <a:ea typeface="微软雅黑" panose="020B0503020204020204" pitchFamily="34" charset="-122"/>
                </a:rPr>
                <a:t>文字是简单的视觉图案再现 口语的声音，</a:t>
              </a:r>
            </a:p>
          </p:txBody>
        </p:sp>
        <p:grpSp>
          <p:nvGrpSpPr>
            <p:cNvPr id="29" name="组合 28"/>
            <p:cNvGrpSpPr/>
            <p:nvPr/>
          </p:nvGrpSpPr>
          <p:grpSpPr>
            <a:xfrm>
              <a:off x="980608" y="1948657"/>
              <a:ext cx="216000" cy="216443"/>
              <a:chOff x="980608" y="2248535"/>
              <a:chExt cx="216000" cy="216443"/>
            </a:xfrm>
          </p:grpSpPr>
          <p:sp>
            <p:nvSpPr>
              <p:cNvPr id="31"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sp>
            <p:nvSpPr>
              <p:cNvPr id="32"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grpSp>
        <p:sp>
          <p:nvSpPr>
            <p:cNvPr id="30" name="文本框 29"/>
            <p:cNvSpPr txBox="1"/>
            <p:nvPr/>
          </p:nvSpPr>
          <p:spPr>
            <a:xfrm>
              <a:off x="1255541" y="1870075"/>
              <a:ext cx="3099956" cy="369333"/>
            </a:xfrm>
            <a:prstGeom prst="rect">
              <a:avLst/>
            </a:prstGeom>
            <a:noFill/>
          </p:spPr>
          <p:txBody>
            <a:bodyPr wrap="square" rtlCol="0">
              <a:spAutoFit/>
            </a:bodyPr>
            <a:lstStyle/>
            <a:p>
              <a:pPr defTabSz="914377"/>
              <a:r>
                <a:rPr lang="zh-CN" altLang="en-US" b="1" dirty="0">
                  <a:solidFill>
                    <a:srgbClr val="1D495D"/>
                  </a:solidFill>
                  <a:latin typeface="微软雅黑" panose="020B0503020204020204" pitchFamily="34" charset="-122"/>
                  <a:ea typeface="微软雅黑" panose="020B0503020204020204" pitchFamily="34" charset="-122"/>
                </a:rPr>
                <a:t>澳洲</a:t>
              </a:r>
            </a:p>
          </p:txBody>
        </p:sp>
      </p:grpSp>
      <p:grpSp>
        <p:nvGrpSpPr>
          <p:cNvPr id="33" name="组合 32"/>
          <p:cNvGrpSpPr/>
          <p:nvPr/>
        </p:nvGrpSpPr>
        <p:grpSpPr>
          <a:xfrm>
            <a:off x="6748317" y="4055428"/>
            <a:ext cx="4374315" cy="728655"/>
            <a:chOff x="980608" y="1870075"/>
            <a:chExt cx="4374315" cy="728656"/>
          </a:xfrm>
        </p:grpSpPr>
        <p:sp>
          <p:nvSpPr>
            <p:cNvPr id="34" name="文本框 33"/>
            <p:cNvSpPr txBox="1"/>
            <p:nvPr/>
          </p:nvSpPr>
          <p:spPr>
            <a:xfrm>
              <a:off x="1255541" y="2183233"/>
              <a:ext cx="4099382" cy="415498"/>
            </a:xfrm>
            <a:prstGeom prst="rect">
              <a:avLst/>
            </a:prstGeom>
            <a:noFill/>
          </p:spPr>
          <p:txBody>
            <a:bodyPr wrap="square" rtlCol="0">
              <a:spAutoFit/>
            </a:bodyPr>
            <a:lstStyle/>
            <a:p>
              <a:pPr algn="just" defTabSz="914377">
                <a:lnSpc>
                  <a:spcPct val="150000"/>
                </a:lnSpc>
              </a:pPr>
              <a:r>
                <a:rPr lang="zh-CN" altLang="en-US" sz="1400" dirty="0">
                  <a:solidFill>
                    <a:srgbClr val="1D495D"/>
                  </a:solidFill>
                  <a:latin typeface="微软雅黑" panose="020B0503020204020204" pitchFamily="34" charset="-122"/>
                  <a:ea typeface="微软雅黑" panose="020B0503020204020204" pitchFamily="34" charset="-122"/>
                </a:rPr>
                <a:t>文字是简单的视觉图案再现 口语的声音，</a:t>
              </a:r>
            </a:p>
          </p:txBody>
        </p:sp>
        <p:grpSp>
          <p:nvGrpSpPr>
            <p:cNvPr id="35" name="组合 34"/>
            <p:cNvGrpSpPr/>
            <p:nvPr/>
          </p:nvGrpSpPr>
          <p:grpSpPr>
            <a:xfrm>
              <a:off x="980608" y="1948657"/>
              <a:ext cx="216000" cy="216443"/>
              <a:chOff x="980608" y="2248535"/>
              <a:chExt cx="216000" cy="216443"/>
            </a:xfrm>
          </p:grpSpPr>
          <p:sp>
            <p:nvSpPr>
              <p:cNvPr id="37"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sp>
            <p:nvSpPr>
              <p:cNvPr id="38"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grpSp>
        <p:sp>
          <p:nvSpPr>
            <p:cNvPr id="36" name="文本框 35"/>
            <p:cNvSpPr txBox="1"/>
            <p:nvPr/>
          </p:nvSpPr>
          <p:spPr>
            <a:xfrm>
              <a:off x="1255541" y="1870075"/>
              <a:ext cx="3099956" cy="369333"/>
            </a:xfrm>
            <a:prstGeom prst="rect">
              <a:avLst/>
            </a:prstGeom>
            <a:noFill/>
          </p:spPr>
          <p:txBody>
            <a:bodyPr wrap="square" rtlCol="0">
              <a:spAutoFit/>
            </a:bodyPr>
            <a:lstStyle/>
            <a:p>
              <a:pPr defTabSz="914377"/>
              <a:r>
                <a:rPr lang="zh-CN" altLang="en-US" b="1" dirty="0">
                  <a:solidFill>
                    <a:srgbClr val="1D495D"/>
                  </a:solidFill>
                  <a:latin typeface="微软雅黑" panose="020B0503020204020204" pitchFamily="34" charset="-122"/>
                  <a:ea typeface="微软雅黑" panose="020B0503020204020204" pitchFamily="34" charset="-122"/>
                </a:rPr>
                <a:t>中国</a:t>
              </a:r>
            </a:p>
          </p:txBody>
        </p:sp>
      </p:grpSp>
      <p:grpSp>
        <p:nvGrpSpPr>
          <p:cNvPr id="39" name="组合 38"/>
          <p:cNvGrpSpPr/>
          <p:nvPr/>
        </p:nvGrpSpPr>
        <p:grpSpPr>
          <a:xfrm>
            <a:off x="6748317" y="2959562"/>
            <a:ext cx="4374315" cy="728655"/>
            <a:chOff x="980608" y="1870075"/>
            <a:chExt cx="4374315" cy="728656"/>
          </a:xfrm>
        </p:grpSpPr>
        <p:sp>
          <p:nvSpPr>
            <p:cNvPr id="40" name="文本框 39"/>
            <p:cNvSpPr txBox="1"/>
            <p:nvPr/>
          </p:nvSpPr>
          <p:spPr>
            <a:xfrm>
              <a:off x="1255541" y="2183233"/>
              <a:ext cx="4099382" cy="415498"/>
            </a:xfrm>
            <a:prstGeom prst="rect">
              <a:avLst/>
            </a:prstGeom>
            <a:noFill/>
          </p:spPr>
          <p:txBody>
            <a:bodyPr wrap="square" rtlCol="0">
              <a:spAutoFit/>
            </a:bodyPr>
            <a:lstStyle/>
            <a:p>
              <a:pPr algn="just" defTabSz="914377">
                <a:lnSpc>
                  <a:spcPct val="150000"/>
                </a:lnSpc>
              </a:pPr>
              <a:r>
                <a:rPr lang="zh-CN" altLang="en-US" sz="1400" dirty="0">
                  <a:solidFill>
                    <a:srgbClr val="1D495D"/>
                  </a:solidFill>
                  <a:latin typeface="微软雅黑" panose="020B0503020204020204" pitchFamily="34" charset="-122"/>
                  <a:ea typeface="微软雅黑" panose="020B0503020204020204" pitchFamily="34" charset="-122"/>
                </a:rPr>
                <a:t>文字是简单的视觉图案再现 口语的声音，</a:t>
              </a:r>
            </a:p>
          </p:txBody>
        </p:sp>
        <p:grpSp>
          <p:nvGrpSpPr>
            <p:cNvPr id="41" name="组合 40"/>
            <p:cNvGrpSpPr/>
            <p:nvPr/>
          </p:nvGrpSpPr>
          <p:grpSpPr>
            <a:xfrm>
              <a:off x="980608" y="1948657"/>
              <a:ext cx="216000" cy="216443"/>
              <a:chOff x="980608" y="2248535"/>
              <a:chExt cx="216000" cy="216443"/>
            </a:xfrm>
          </p:grpSpPr>
          <p:sp>
            <p:nvSpPr>
              <p:cNvPr id="43"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sp>
            <p:nvSpPr>
              <p:cNvPr id="44"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grpSp>
        <p:sp>
          <p:nvSpPr>
            <p:cNvPr id="42" name="文本框 41"/>
            <p:cNvSpPr txBox="1"/>
            <p:nvPr/>
          </p:nvSpPr>
          <p:spPr>
            <a:xfrm>
              <a:off x="1255541" y="1870075"/>
              <a:ext cx="3099956" cy="369333"/>
            </a:xfrm>
            <a:prstGeom prst="rect">
              <a:avLst/>
            </a:prstGeom>
            <a:noFill/>
          </p:spPr>
          <p:txBody>
            <a:bodyPr wrap="square" rtlCol="0">
              <a:spAutoFit/>
            </a:bodyPr>
            <a:lstStyle/>
            <a:p>
              <a:pPr defTabSz="914377"/>
              <a:r>
                <a:rPr lang="zh-CN" altLang="en-US" b="1" dirty="0">
                  <a:solidFill>
                    <a:srgbClr val="1D495D"/>
                  </a:solidFill>
                  <a:latin typeface="微软雅黑" panose="020B0503020204020204" pitchFamily="34" charset="-122"/>
                  <a:ea typeface="微软雅黑" panose="020B0503020204020204" pitchFamily="34" charset="-122"/>
                </a:rPr>
                <a:t>欧洲</a:t>
              </a:r>
            </a:p>
          </p:txBody>
        </p:sp>
      </p:grpSp>
      <p:grpSp>
        <p:nvGrpSpPr>
          <p:cNvPr id="45" name="组合 44"/>
          <p:cNvGrpSpPr/>
          <p:nvPr/>
        </p:nvGrpSpPr>
        <p:grpSpPr>
          <a:xfrm>
            <a:off x="6748317" y="1863696"/>
            <a:ext cx="4374315" cy="728655"/>
            <a:chOff x="980608" y="1870075"/>
            <a:chExt cx="4374315" cy="728656"/>
          </a:xfrm>
        </p:grpSpPr>
        <p:sp>
          <p:nvSpPr>
            <p:cNvPr id="46" name="文本框 45"/>
            <p:cNvSpPr txBox="1"/>
            <p:nvPr/>
          </p:nvSpPr>
          <p:spPr>
            <a:xfrm>
              <a:off x="1255541" y="2183233"/>
              <a:ext cx="4099382" cy="415498"/>
            </a:xfrm>
            <a:prstGeom prst="rect">
              <a:avLst/>
            </a:prstGeom>
            <a:noFill/>
          </p:spPr>
          <p:txBody>
            <a:bodyPr wrap="square" rtlCol="0">
              <a:spAutoFit/>
            </a:bodyPr>
            <a:lstStyle/>
            <a:p>
              <a:pPr algn="just" defTabSz="914377">
                <a:lnSpc>
                  <a:spcPct val="150000"/>
                </a:lnSpc>
              </a:pPr>
              <a:r>
                <a:rPr lang="zh-CN" altLang="en-US" sz="1400" dirty="0">
                  <a:solidFill>
                    <a:srgbClr val="1D495D"/>
                  </a:solidFill>
                  <a:latin typeface="微软雅黑" panose="020B0503020204020204" pitchFamily="34" charset="-122"/>
                  <a:ea typeface="微软雅黑" panose="020B0503020204020204" pitchFamily="34" charset="-122"/>
                </a:rPr>
                <a:t>文字是简单的视觉图案再现 口语的声音，</a:t>
              </a:r>
            </a:p>
          </p:txBody>
        </p:sp>
        <p:grpSp>
          <p:nvGrpSpPr>
            <p:cNvPr id="47" name="组合 46"/>
            <p:cNvGrpSpPr/>
            <p:nvPr/>
          </p:nvGrpSpPr>
          <p:grpSpPr>
            <a:xfrm>
              <a:off x="980608" y="1948657"/>
              <a:ext cx="216000" cy="216443"/>
              <a:chOff x="980608" y="2248535"/>
              <a:chExt cx="216000" cy="216443"/>
            </a:xfrm>
          </p:grpSpPr>
          <p:sp>
            <p:nvSpPr>
              <p:cNvPr id="49"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sp>
            <p:nvSpPr>
              <p:cNvPr id="50"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lstStyle/>
              <a:p>
                <a:pPr defTabSz="914377"/>
                <a:endParaRPr lang="zh-CN" altLang="en-US">
                  <a:solidFill>
                    <a:srgbClr val="1D495D"/>
                  </a:solidFill>
                  <a:latin typeface="Calibri" panose="020F0502020204030204"/>
                  <a:ea typeface="宋体" panose="02010600030101010101" pitchFamily="2" charset="-122"/>
                </a:endParaRPr>
              </a:p>
            </p:txBody>
          </p:sp>
        </p:grpSp>
        <p:sp>
          <p:nvSpPr>
            <p:cNvPr id="48" name="文本框 47"/>
            <p:cNvSpPr txBox="1"/>
            <p:nvPr/>
          </p:nvSpPr>
          <p:spPr>
            <a:xfrm>
              <a:off x="1255541" y="1870075"/>
              <a:ext cx="3099956" cy="369333"/>
            </a:xfrm>
            <a:prstGeom prst="rect">
              <a:avLst/>
            </a:prstGeom>
            <a:noFill/>
          </p:spPr>
          <p:txBody>
            <a:bodyPr wrap="square" rtlCol="0">
              <a:spAutoFit/>
            </a:bodyPr>
            <a:lstStyle/>
            <a:p>
              <a:pPr defTabSz="914377"/>
              <a:r>
                <a:rPr lang="zh-CN" altLang="en-US" b="1" dirty="0">
                  <a:solidFill>
                    <a:srgbClr val="1D495D"/>
                  </a:solidFill>
                  <a:latin typeface="微软雅黑" panose="020B0503020204020204" pitchFamily="34" charset="-122"/>
                  <a:ea typeface="微软雅黑" panose="020B0503020204020204" pitchFamily="34" charset="-122"/>
                </a:rPr>
                <a:t>美国</a:t>
              </a:r>
            </a:p>
          </p:txBody>
        </p:sp>
      </p:grpSp>
      <p:sp>
        <p:nvSpPr>
          <p:cNvPr id="55" name="文本框 54"/>
          <p:cNvSpPr txBox="1"/>
          <p:nvPr/>
        </p:nvSpPr>
        <p:spPr>
          <a:xfrm>
            <a:off x="1331807" y="658707"/>
            <a:ext cx="2377574" cy="420564"/>
          </a:xfrm>
          <a:prstGeom prst="rect">
            <a:avLst/>
          </a:prstGeom>
          <a:noFill/>
        </p:spPr>
        <p:txBody>
          <a:bodyPr wrap="none" rtlCol="0" anchor="t">
            <a:spAutoFit/>
          </a:bodyPr>
          <a:lstStyle/>
          <a:p>
            <a:pPr defTabSz="914377"/>
            <a:r>
              <a:rPr lang="zh-CN" altLang="en-US" sz="2133" b="1" dirty="0">
                <a:solidFill>
                  <a:srgbClr val="E74C2E"/>
                </a:solidFill>
                <a:latin typeface="Impact" panose="020B0806030902050204" pitchFamily="34" charset="0"/>
                <a:ea typeface="微软雅黑" panose="020B0503020204020204" pitchFamily="34" charset="-122"/>
                <a:cs typeface="+mn-ea"/>
                <a:sym typeface="+mn-ea"/>
              </a:rPr>
              <a:t>单击此处添加标题</a:t>
            </a:r>
            <a:endParaRPr lang="zh-CN" altLang="en-US">
              <a:solidFill>
                <a:prstClr val="black"/>
              </a:solidFill>
            </a:endParaRPr>
          </a:p>
        </p:txBody>
      </p:sp>
    </p:spTree>
    <p:extLst>
      <p:ext uri="{BB962C8B-B14F-4D97-AF65-F5344CB8AC3E}">
        <p14:creationId xmlns:p14="http://schemas.microsoft.com/office/powerpoint/2010/main" val="657636495"/>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par>
                          <p:cTn id="26" fill="hold">
                            <p:stCondLst>
                              <p:cond delay="500"/>
                            </p:stCondLst>
                            <p:childTnLst>
                              <p:par>
                                <p:cTn id="27" presetID="2" presetClass="entr" presetSubtype="4"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par>
                          <p:cTn id="34" fill="hold">
                            <p:stCondLst>
                              <p:cond delay="1000"/>
                            </p:stCondLst>
                            <p:childTnLst>
                              <p:par>
                                <p:cTn id="35" presetID="2" presetClass="entr" presetSubtype="9" fill="hold" nodeType="after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0-#ppt_w/2"/>
                                          </p:val>
                                        </p:tav>
                                        <p:tav tm="100000">
                                          <p:val>
                                            <p:strVal val="#ppt_x"/>
                                          </p:val>
                                        </p:tav>
                                      </p:tavLst>
                                    </p:anim>
                                    <p:anim calcmode="lin" valueType="num">
                                      <p:cBhvr additive="base">
                                        <p:cTn id="38" dur="500" fill="hold"/>
                                        <p:tgtEl>
                                          <p:spTgt spid="23"/>
                                        </p:tgtEl>
                                        <p:attrNameLst>
                                          <p:attrName>ppt_y</p:attrName>
                                        </p:attrNameLst>
                                      </p:cBhvr>
                                      <p:tavLst>
                                        <p:tav tm="0">
                                          <p:val>
                                            <p:strVal val="0-#ppt_h/2"/>
                                          </p:val>
                                        </p:tav>
                                        <p:tav tm="100000">
                                          <p:val>
                                            <p:strVal val="#ppt_y"/>
                                          </p:val>
                                        </p:tav>
                                      </p:tavLst>
                                    </p:anim>
                                  </p:childTnLst>
                                </p:cTn>
                              </p:par>
                            </p:childTnLst>
                          </p:cTn>
                        </p:par>
                        <p:par>
                          <p:cTn id="39" fill="hold">
                            <p:stCondLst>
                              <p:cond delay="1500"/>
                            </p:stCondLst>
                            <p:childTnLst>
                              <p:par>
                                <p:cTn id="40" presetID="2" presetClass="entr" presetSubtype="1" fill="hold" nodeType="after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additive="base">
                                        <p:cTn id="42" dur="500" fill="hold"/>
                                        <p:tgtEl>
                                          <p:spTgt spid="15"/>
                                        </p:tgtEl>
                                        <p:attrNameLst>
                                          <p:attrName>ppt_x</p:attrName>
                                        </p:attrNameLst>
                                      </p:cBhvr>
                                      <p:tavLst>
                                        <p:tav tm="0">
                                          <p:val>
                                            <p:strVal val="#ppt_x"/>
                                          </p:val>
                                        </p:tav>
                                        <p:tav tm="100000">
                                          <p:val>
                                            <p:strVal val="#ppt_x"/>
                                          </p:val>
                                        </p:tav>
                                      </p:tavLst>
                                    </p:anim>
                                    <p:anim calcmode="lin" valueType="num">
                                      <p:cBhvr additive="base">
                                        <p:cTn id="43" dur="500" fill="hold"/>
                                        <p:tgtEl>
                                          <p:spTgt spid="15"/>
                                        </p:tgtEl>
                                        <p:attrNameLst>
                                          <p:attrName>ppt_y</p:attrName>
                                        </p:attrNameLst>
                                      </p:cBhvr>
                                      <p:tavLst>
                                        <p:tav tm="0">
                                          <p:val>
                                            <p:strVal val="0-#ppt_h/2"/>
                                          </p:val>
                                        </p:tav>
                                        <p:tav tm="100000">
                                          <p:val>
                                            <p:strVal val="#ppt_y"/>
                                          </p:val>
                                        </p:tav>
                                      </p:tavLst>
                                    </p:anim>
                                  </p:childTnLst>
                                </p:cTn>
                              </p:par>
                            </p:childTnLst>
                          </p:cTn>
                        </p:par>
                        <p:par>
                          <p:cTn id="44" fill="hold">
                            <p:stCondLst>
                              <p:cond delay="2000"/>
                            </p:stCondLst>
                            <p:childTnLst>
                              <p:par>
                                <p:cTn id="45" presetID="2" presetClass="entr" presetSubtype="3" fill="hold" nodeType="after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childTnLst>
                          </p:cTn>
                        </p:par>
                        <p:par>
                          <p:cTn id="49" fill="hold">
                            <p:stCondLst>
                              <p:cond delay="2500"/>
                            </p:stCondLst>
                            <p:childTnLst>
                              <p:par>
                                <p:cTn id="50" presetID="16" presetClass="entr" presetSubtype="21" fill="hold" nodeType="after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barn(inVertical)">
                                      <p:cBhvr>
                                        <p:cTn id="52" dur="500"/>
                                        <p:tgtEl>
                                          <p:spTgt spid="45"/>
                                        </p:tgtEl>
                                      </p:cBhvr>
                                    </p:animEffect>
                                  </p:childTnLst>
                                </p:cTn>
                              </p:par>
                            </p:childTnLst>
                          </p:cTn>
                        </p:par>
                        <p:par>
                          <p:cTn id="53" fill="hold">
                            <p:stCondLst>
                              <p:cond delay="3000"/>
                            </p:stCondLst>
                            <p:childTnLst>
                              <p:par>
                                <p:cTn id="54" presetID="16" presetClass="entr" presetSubtype="21" fill="hold" nodeType="after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barn(inVertical)">
                                      <p:cBhvr>
                                        <p:cTn id="56" dur="500"/>
                                        <p:tgtEl>
                                          <p:spTgt spid="39"/>
                                        </p:tgtEl>
                                      </p:cBhvr>
                                    </p:animEffect>
                                  </p:childTnLst>
                                </p:cTn>
                              </p:par>
                            </p:childTnLst>
                          </p:cTn>
                        </p:par>
                        <p:par>
                          <p:cTn id="57" fill="hold">
                            <p:stCondLst>
                              <p:cond delay="3500"/>
                            </p:stCondLst>
                            <p:childTnLst>
                              <p:par>
                                <p:cTn id="58" presetID="16" presetClass="entr" presetSubtype="21" fill="hold" nodeType="after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barn(inVertical)">
                                      <p:cBhvr>
                                        <p:cTn id="60" dur="500"/>
                                        <p:tgtEl>
                                          <p:spTgt spid="33"/>
                                        </p:tgtEl>
                                      </p:cBhvr>
                                    </p:animEffect>
                                  </p:childTnLst>
                                </p:cTn>
                              </p:par>
                            </p:childTnLst>
                          </p:cTn>
                        </p:par>
                        <p:par>
                          <p:cTn id="61" fill="hold">
                            <p:stCondLst>
                              <p:cond delay="4000"/>
                            </p:stCondLst>
                            <p:childTnLst>
                              <p:par>
                                <p:cTn id="62" presetID="16" presetClass="entr" presetSubtype="21" fill="hold" nodeType="after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barn(inVertical)">
                                      <p:cBhvr>
                                        <p:cTn id="6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bldLvl="0" animBg="1"/>
      <p:bldP spid="8" grpId="0" bldLvl="0" animBg="1"/>
      <p:bldP spid="9" grpId="0" bldLvl="0" animBg="1"/>
    </p:bldLst>
  </p:timing>
</p:sld>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ustom Design">
  <a:themeElements>
    <a:clrScheme name="0_New theme">
      <a:dk1>
        <a:srgbClr val="262626"/>
      </a:dk1>
      <a:lt1>
        <a:srgbClr val="FFFFFF"/>
      </a:lt1>
      <a:dk2>
        <a:srgbClr val="262626"/>
      </a:dk2>
      <a:lt2>
        <a:srgbClr val="FFFFFF"/>
      </a:lt2>
      <a:accent1>
        <a:srgbClr val="237DB9"/>
      </a:accent1>
      <a:accent2>
        <a:srgbClr val="15AA96"/>
      </a:accent2>
      <a:accent3>
        <a:srgbClr val="9BB955"/>
      </a:accent3>
      <a:accent4>
        <a:srgbClr val="F19B14"/>
      </a:accent4>
      <a:accent5>
        <a:srgbClr val="BE382C"/>
      </a:accent5>
      <a:accent6>
        <a:srgbClr val="633247"/>
      </a:accent6>
      <a:hlink>
        <a:srgbClr val="FFFFFF"/>
      </a:hlink>
      <a:folHlink>
        <a:srgbClr val="595959"/>
      </a:folHlink>
    </a:clrScheme>
    <a:fontScheme name="Roboto">
      <a:majorFont>
        <a:latin typeface="Roboto Medium"/>
        <a:ea typeface=""/>
        <a:cs typeface="FontAwesome"/>
      </a:majorFont>
      <a:minorFont>
        <a:latin typeface="Roboto Condensed"/>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2918</Words>
  <Application>Microsoft Office PowerPoint</Application>
  <PresentationFormat>宽屏</PresentationFormat>
  <Paragraphs>441</Paragraphs>
  <Slides>32</Slides>
  <Notes>2</Notes>
  <HiddenSlides>0</HiddenSlides>
  <MMClips>0</MMClips>
  <ScaleCrop>false</ScaleCrop>
  <HeadingPairs>
    <vt:vector size="6" baseType="variant">
      <vt:variant>
        <vt:lpstr>已用的字体</vt:lpstr>
      </vt:variant>
      <vt:variant>
        <vt:i4>22</vt:i4>
      </vt:variant>
      <vt:variant>
        <vt:lpstr>主题</vt:lpstr>
      </vt:variant>
      <vt:variant>
        <vt:i4>4</vt:i4>
      </vt:variant>
      <vt:variant>
        <vt:lpstr>幻灯片标题</vt:lpstr>
      </vt:variant>
      <vt:variant>
        <vt:i4>32</vt:i4>
      </vt:variant>
    </vt:vector>
  </HeadingPairs>
  <TitlesOfParts>
    <vt:vector size="58" baseType="lpstr">
      <vt:lpstr>Arial Unicode MS</vt:lpstr>
      <vt:lpstr>FontAwesome</vt:lpstr>
      <vt:lpstr>Helvetica Inserat LT Std</vt:lpstr>
      <vt:lpstr>新細明體</vt:lpstr>
      <vt:lpstr>Roboto Condensed</vt:lpstr>
      <vt:lpstr>Roboto Medium</vt:lpstr>
      <vt:lpstr>等线</vt:lpstr>
      <vt:lpstr>等线 Light</vt:lpstr>
      <vt:lpstr>方正中等线简体</vt:lpstr>
      <vt:lpstr>方正综艺简体</vt:lpstr>
      <vt:lpstr>华文细黑</vt:lpstr>
      <vt:lpstr>宋体</vt:lpstr>
      <vt:lpstr>微软雅黑</vt:lpstr>
      <vt:lpstr>Agency FB</vt:lpstr>
      <vt:lpstr>Aharoni</vt:lpstr>
      <vt:lpstr>Arial</vt:lpstr>
      <vt:lpstr>Calibri</vt:lpstr>
      <vt:lpstr>Calibri Light</vt:lpstr>
      <vt:lpstr>Haettenschweiler</vt:lpstr>
      <vt:lpstr>Impact</vt:lpstr>
      <vt:lpstr>Modern No. 20</vt:lpstr>
      <vt:lpstr>Tahoma</vt:lpstr>
      <vt:lpstr>1_Office 主题</vt:lpstr>
      <vt:lpstr>Office 主题​​</vt:lpstr>
      <vt:lpstr>1_Office 主题​​</vt:lpstr>
      <vt:lpstr>Custom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Windows 用户</cp:lastModifiedBy>
  <cp:revision>1</cp:revision>
  <dcterms:created xsi:type="dcterms:W3CDTF">2018-01-24T13:09:08Z</dcterms:created>
  <dcterms:modified xsi:type="dcterms:W3CDTF">2018-01-24T13:09:40Z</dcterms:modified>
</cp:coreProperties>
</file>